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90" r:id="rId2"/>
    <p:sldMasterId id="214748371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63"/>
    <a:srgbClr val="E91F00"/>
    <a:srgbClr val="E8EAED"/>
    <a:srgbClr val="F3F3F3"/>
    <a:srgbClr val="DCDCDC"/>
    <a:srgbClr val="7B3299"/>
    <a:srgbClr val="522375"/>
    <a:srgbClr val="B51494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94"/>
  </p:normalViewPr>
  <p:slideViewPr>
    <p:cSldViewPr>
      <p:cViewPr varScale="1">
        <p:scale>
          <a:sx n="161" d="100"/>
          <a:sy n="161" d="100"/>
        </p:scale>
        <p:origin x="2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No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9D2E4C6-F8FA-4279-D261-AB6D5D54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8A5037-BF0A-E8CC-E5F3-39688E4B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3962400" cy="321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E5D0E5-3D23-FF9F-F02C-5B50221165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036320"/>
            <a:ext cx="4114800" cy="321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8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47751"/>
            <a:ext cx="4041775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A189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7C553E-AF68-28E2-B5FC-B4D059DA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16E6-63C9-5FCA-9BFC-EE8B901B3C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5087" y="1047750"/>
            <a:ext cx="4157913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A189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FE0A2F-E961-AD50-CEFE-9BCB76DB8A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0999" y="1504951"/>
            <a:ext cx="4041775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EFCFD7-2F69-B999-7D0B-1A479F9FD3F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5087" y="1504950"/>
            <a:ext cx="4157913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45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4C40E5-CEB5-1075-B120-9FE7A50E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</p:spTree>
    <p:extLst>
      <p:ext uri="{BB962C8B-B14F-4D97-AF65-F5344CB8AC3E}">
        <p14:creationId xmlns:p14="http://schemas.microsoft.com/office/powerpoint/2010/main" val="351654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3B9E1-CD40-BA7D-DB49-643F6B407FDA}"/>
              </a:ext>
            </a:extLst>
          </p:cNvPr>
          <p:cNvSpPr/>
          <p:nvPr userDrawn="1"/>
        </p:nvSpPr>
        <p:spPr>
          <a:xfrm>
            <a:off x="0" y="0"/>
            <a:ext cx="9144000" cy="44005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93D6E2-5472-B401-1933-21EEEED4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DAC3-E62C-E815-1593-53D63284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2"/>
            <a:ext cx="8458200" cy="316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3CD38-4BF9-2E9F-B078-407B4F56C726}"/>
              </a:ext>
            </a:extLst>
          </p:cNvPr>
          <p:cNvSpPr txBox="1"/>
          <p:nvPr userDrawn="1"/>
        </p:nvSpPr>
        <p:spPr>
          <a:xfrm>
            <a:off x="360459" y="4201219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CA03D-3B6A-5875-6300-64D84761B966}"/>
              </a:ext>
            </a:extLst>
          </p:cNvPr>
          <p:cNvSpPr/>
          <p:nvPr userDrawn="1"/>
        </p:nvSpPr>
        <p:spPr>
          <a:xfrm>
            <a:off x="0" y="0"/>
            <a:ext cx="9144000" cy="44005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3C9ABD6-1BC7-9CD2-C8B1-FFDF147F8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92BA09-8839-C424-C674-D9FEE52F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2"/>
            <a:ext cx="8458200" cy="316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F0A82-83FB-A073-BF4E-71A239532406}"/>
              </a:ext>
            </a:extLst>
          </p:cNvPr>
          <p:cNvSpPr txBox="1"/>
          <p:nvPr userDrawn="1"/>
        </p:nvSpPr>
        <p:spPr>
          <a:xfrm>
            <a:off x="360459" y="4201219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/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F34DCBB-3EEE-DD49-8EE9-99FC89B80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101971"/>
            <a:ext cx="8077200" cy="8413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0" i="0" baseline="0">
                <a:solidFill>
                  <a:srgbClr val="C6B6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2ACA25B-8EF8-7943-A8E5-32B8D5F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8973"/>
            <a:ext cx="8077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205185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B859F7B-CA39-E8E0-7C1B-C898EDEF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85DA76-29D1-9DEB-A877-4FB29BE0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290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3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9D2E4C6-F8FA-4279-D261-AB6D5D54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8A5037-BF0A-E8CC-E5F3-39688E4B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2"/>
            <a:ext cx="3962400" cy="290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E5D0E5-3D23-FF9F-F02C-5B50221165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036321"/>
            <a:ext cx="4114800" cy="290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47751"/>
            <a:ext cx="4041775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A189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7C553E-AF68-28E2-B5FC-B4D059DA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16E6-63C9-5FCA-9BFC-EE8B901B3C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5087" y="1047750"/>
            <a:ext cx="4157913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A189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FE0A2F-E961-AD50-CEFE-9BCB76DB8A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0999" y="1504951"/>
            <a:ext cx="4041775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EFCFD7-2F69-B999-7D0B-1A479F9FD3F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5087" y="1504950"/>
            <a:ext cx="4157913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5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4C40E5-CEB5-1075-B120-9FE7A50E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</p:spTree>
    <p:extLst>
      <p:ext uri="{BB962C8B-B14F-4D97-AF65-F5344CB8AC3E}">
        <p14:creationId xmlns:p14="http://schemas.microsoft.com/office/powerpoint/2010/main" val="7214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3B9E1-CD40-BA7D-DB49-643F6B407FDA}"/>
              </a:ext>
            </a:extLst>
          </p:cNvPr>
          <p:cNvSpPr/>
          <p:nvPr userDrawn="1"/>
        </p:nvSpPr>
        <p:spPr>
          <a:xfrm>
            <a:off x="0" y="0"/>
            <a:ext cx="9144000" cy="41719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93D6E2-5472-B401-1933-21EEEED4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Highlights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271EBE-5662-5C5C-E48E-680AD179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290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76467-746D-EF1C-25CA-E529EB341C83}"/>
              </a:ext>
            </a:extLst>
          </p:cNvPr>
          <p:cNvSpPr txBox="1"/>
          <p:nvPr userDrawn="1"/>
        </p:nvSpPr>
        <p:spPr>
          <a:xfrm>
            <a:off x="360459" y="3943350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CA03D-3B6A-5875-6300-64D84761B966}"/>
              </a:ext>
            </a:extLst>
          </p:cNvPr>
          <p:cNvSpPr/>
          <p:nvPr userDrawn="1"/>
        </p:nvSpPr>
        <p:spPr>
          <a:xfrm>
            <a:off x="0" y="0"/>
            <a:ext cx="9144000" cy="41719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3C9ABD6-1BC7-9CD2-C8B1-FFDF147F8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92BA09-8839-C424-C674-D9FEE52F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290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4A2AA-49EA-EA73-99CE-D8B9115F1A52}"/>
              </a:ext>
            </a:extLst>
          </p:cNvPr>
          <p:cNvSpPr txBox="1"/>
          <p:nvPr userDrawn="1"/>
        </p:nvSpPr>
        <p:spPr>
          <a:xfrm>
            <a:off x="360459" y="3943350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B859F7B-CA39-E8E0-7C1B-C898EDEF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85DA76-29D1-9DEB-A877-4FB29BE0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313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03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C1FD-B7B8-F5D0-7AE8-F58799CF75E1}"/>
              </a:ext>
            </a:extLst>
          </p:cNvPr>
          <p:cNvSpPr txBox="1"/>
          <p:nvPr userDrawn="1"/>
        </p:nvSpPr>
        <p:spPr>
          <a:xfrm>
            <a:off x="360459" y="3943350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75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10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24285C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777AE-99C0-D2BF-A2DF-47B1195CEC75}"/>
              </a:ext>
            </a:extLst>
          </p:cNvPr>
          <p:cNvSpPr txBox="1"/>
          <p:nvPr userDrawn="1"/>
        </p:nvSpPr>
        <p:spPr>
          <a:xfrm>
            <a:off x="360459" y="4201219"/>
            <a:ext cx="6781800" cy="12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75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24285C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99E7C-6D5A-A8E9-F273-3C6523C00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728BF-5602-3EA3-1DCB-F2162294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3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93074-226F-B768-A4FF-CD96349C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37F-9EE4-1ECF-5BB1-B1E1CE9E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93A2-38EC-57AB-5E82-7A3F16CD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F5BF-AFCC-1CC6-B396-0E0956B52F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5A1BEF-9E77-A63E-5617-66B8E62A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D8388-6BC4-B256-5EB1-ADE4D0849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04122-6BE8-A16C-6D1C-6BB5F2AD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3815A1-2CDD-0076-A347-F5B48AE0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93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—Condensed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COVER</vt:lpstr>
      <vt:lpstr>BODY</vt:lpstr>
      <vt:lpstr>BODY—Condensed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Ilona Pawlak</cp:lastModifiedBy>
  <cp:revision>161</cp:revision>
  <dcterms:created xsi:type="dcterms:W3CDTF">2016-09-28T15:48:40Z</dcterms:created>
  <dcterms:modified xsi:type="dcterms:W3CDTF">2024-09-10T20:52:59Z</dcterms:modified>
</cp:coreProperties>
</file>