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theme/theme3.xml" ContentType="application/vnd.openxmlformats-officedocument.theme+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theme/theme4.xml" ContentType="application/vnd.openxmlformats-officedocument.theme+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theme/theme5.xml" ContentType="application/vnd.openxmlformats-officedocument.theme+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theme/theme6.xml" ContentType="application/vnd.openxmlformats-officedocument.theme+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theme/theme7.xml" ContentType="application/vnd.openxmlformats-officedocument.theme+xml"/>
  <Override PartName="/ppt/theme/theme8.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tags/tag1.xml" ContentType="application/vnd.openxmlformats-officedocument.presentationml.tags+xml"/>
  <Override PartName="/ppt/notesSlides/notesSlide3.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1" r:id="rId1"/>
    <p:sldMasterId id="2147483688" r:id="rId2"/>
    <p:sldMasterId id="2147483693" r:id="rId3"/>
    <p:sldMasterId id="2147483698" r:id="rId4"/>
    <p:sldMasterId id="2147483708" r:id="rId5"/>
    <p:sldMasterId id="2147483714" r:id="rId6"/>
    <p:sldMasterId id="2147483717" r:id="rId7"/>
  </p:sldMasterIdLst>
  <p:notesMasterIdLst>
    <p:notesMasterId r:id="rId57"/>
  </p:notesMasterIdLst>
  <p:sldIdLst>
    <p:sldId id="256" r:id="rId8"/>
    <p:sldId id="257" r:id="rId9"/>
    <p:sldId id="2147473547" r:id="rId10"/>
    <p:sldId id="270" r:id="rId11"/>
    <p:sldId id="2147473544" r:id="rId12"/>
    <p:sldId id="261" r:id="rId13"/>
    <p:sldId id="308" r:id="rId14"/>
    <p:sldId id="2147473497" r:id="rId15"/>
    <p:sldId id="2147473542" r:id="rId16"/>
    <p:sldId id="2147473545" r:id="rId17"/>
    <p:sldId id="2147473546" r:id="rId18"/>
    <p:sldId id="260" r:id="rId19"/>
    <p:sldId id="2147473525" r:id="rId20"/>
    <p:sldId id="2147473490" r:id="rId21"/>
    <p:sldId id="266" r:id="rId22"/>
    <p:sldId id="2147479653" r:id="rId23"/>
    <p:sldId id="2147479654" r:id="rId24"/>
    <p:sldId id="258" r:id="rId25"/>
    <p:sldId id="259" r:id="rId26"/>
    <p:sldId id="2147479655" r:id="rId27"/>
    <p:sldId id="2147479656" r:id="rId28"/>
    <p:sldId id="262" r:id="rId29"/>
    <p:sldId id="263" r:id="rId30"/>
    <p:sldId id="264" r:id="rId31"/>
    <p:sldId id="267" r:id="rId32"/>
    <p:sldId id="2147473548" r:id="rId33"/>
    <p:sldId id="2147479577" r:id="rId34"/>
    <p:sldId id="2147479627" r:id="rId35"/>
    <p:sldId id="2147479652" r:id="rId36"/>
    <p:sldId id="2147479559" r:id="rId37"/>
    <p:sldId id="2147479630" r:id="rId38"/>
    <p:sldId id="2147479633" r:id="rId39"/>
    <p:sldId id="2147479647" r:id="rId40"/>
    <p:sldId id="2147479651" r:id="rId41"/>
    <p:sldId id="2147479624" r:id="rId42"/>
    <p:sldId id="2147479644" r:id="rId43"/>
    <p:sldId id="2147479645" r:id="rId44"/>
    <p:sldId id="2147479657" r:id="rId45"/>
    <p:sldId id="2147479658" r:id="rId46"/>
    <p:sldId id="2147479659" r:id="rId47"/>
    <p:sldId id="269" r:id="rId48"/>
    <p:sldId id="2147479660" r:id="rId49"/>
    <p:sldId id="2147479661" r:id="rId50"/>
    <p:sldId id="2147479662" r:id="rId51"/>
    <p:sldId id="265" r:id="rId52"/>
    <p:sldId id="2147479663" r:id="rId53"/>
    <p:sldId id="2147479664" r:id="rId54"/>
    <p:sldId id="268" r:id="rId55"/>
    <p:sldId id="2147479665" r:id="rId56"/>
  </p:sldIdLst>
  <p:sldSz cx="9144000" cy="5143500" type="screen16x9"/>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00"/>
    <a:srgbClr val="FFFFFF"/>
    <a:srgbClr val="0215CE"/>
    <a:srgbClr val="D6DBDB"/>
    <a:srgbClr val="0F2144"/>
    <a:srgbClr val="E91F00"/>
    <a:srgbClr val="8AA3B0"/>
    <a:srgbClr val="323232"/>
    <a:srgbClr val="505050"/>
    <a:srgbClr val="787878"/>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SorterView">
  <p:normalViewPr>
    <p:restoredLeft sz="28307"/>
    <p:restoredTop sz="81781"/>
  </p:normalViewPr>
  <p:slideViewPr>
    <p:cSldViewPr snapToGrid="0">
      <p:cViewPr varScale="1">
        <p:scale>
          <a:sx n="77" d="100"/>
          <a:sy n="77" d="100"/>
        </p:scale>
        <p:origin x="36" y="76"/>
      </p:cViewPr>
      <p:guideLst>
        <p:guide orient="horz" pos="1620"/>
        <p:guide pos="2880"/>
      </p:guideLst>
    </p:cSldViewPr>
  </p:slideViewPr>
  <p:notesTextViewPr>
    <p:cViewPr>
      <p:scale>
        <a:sx n="1" d="1"/>
        <a:sy n="1" d="1"/>
      </p:scale>
      <p:origin x="0" y="0"/>
    </p:cViewPr>
  </p:notesTextViewPr>
  <p:sorterViewPr>
    <p:cViewPr varScale="1">
      <p:scale>
        <a:sx n="100" d="100"/>
        <a:sy n="100" d="100"/>
      </p:scale>
      <p:origin x="0" y="-11524"/>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6.xml"/><Relationship Id="rId18" Type="http://schemas.openxmlformats.org/officeDocument/2006/relationships/slide" Target="slides/slide11.xml"/><Relationship Id="rId26" Type="http://schemas.openxmlformats.org/officeDocument/2006/relationships/slide" Target="slides/slide19.xml"/><Relationship Id="rId39" Type="http://schemas.openxmlformats.org/officeDocument/2006/relationships/slide" Target="slides/slide32.xml"/><Relationship Id="rId21" Type="http://schemas.openxmlformats.org/officeDocument/2006/relationships/slide" Target="slides/slide14.xml"/><Relationship Id="rId34" Type="http://schemas.openxmlformats.org/officeDocument/2006/relationships/slide" Target="slides/slide27.xml"/><Relationship Id="rId42" Type="http://schemas.openxmlformats.org/officeDocument/2006/relationships/slide" Target="slides/slide35.xml"/><Relationship Id="rId47" Type="http://schemas.openxmlformats.org/officeDocument/2006/relationships/slide" Target="slides/slide40.xml"/><Relationship Id="rId50" Type="http://schemas.openxmlformats.org/officeDocument/2006/relationships/slide" Target="slides/slide43.xml"/><Relationship Id="rId55" Type="http://schemas.openxmlformats.org/officeDocument/2006/relationships/slide" Target="slides/slide48.xml"/><Relationship Id="rId7" Type="http://schemas.openxmlformats.org/officeDocument/2006/relationships/slideMaster" Target="slideMasters/slideMaster7.xml"/><Relationship Id="rId2" Type="http://schemas.openxmlformats.org/officeDocument/2006/relationships/slideMaster" Target="slideMasters/slideMaster2.xml"/><Relationship Id="rId16" Type="http://schemas.openxmlformats.org/officeDocument/2006/relationships/slide" Target="slides/slide9.xml"/><Relationship Id="rId29" Type="http://schemas.openxmlformats.org/officeDocument/2006/relationships/slide" Target="slides/slide22.xml"/><Relationship Id="rId11" Type="http://schemas.openxmlformats.org/officeDocument/2006/relationships/slide" Target="slides/slide4.xml"/><Relationship Id="rId24" Type="http://schemas.openxmlformats.org/officeDocument/2006/relationships/slide" Target="slides/slide17.xml"/><Relationship Id="rId32" Type="http://schemas.openxmlformats.org/officeDocument/2006/relationships/slide" Target="slides/slide25.xml"/><Relationship Id="rId37" Type="http://schemas.openxmlformats.org/officeDocument/2006/relationships/slide" Target="slides/slide30.xml"/><Relationship Id="rId40" Type="http://schemas.openxmlformats.org/officeDocument/2006/relationships/slide" Target="slides/slide33.xml"/><Relationship Id="rId45" Type="http://schemas.openxmlformats.org/officeDocument/2006/relationships/slide" Target="slides/slide38.xml"/><Relationship Id="rId53" Type="http://schemas.openxmlformats.org/officeDocument/2006/relationships/slide" Target="slides/slide46.xml"/><Relationship Id="rId58" Type="http://schemas.openxmlformats.org/officeDocument/2006/relationships/presProps" Target="presProps.xml"/><Relationship Id="rId5" Type="http://schemas.openxmlformats.org/officeDocument/2006/relationships/slideMaster" Target="slideMasters/slideMaster5.xml"/><Relationship Id="rId61" Type="http://schemas.openxmlformats.org/officeDocument/2006/relationships/tableStyles" Target="tableStyles.xml"/><Relationship Id="rId19" Type="http://schemas.openxmlformats.org/officeDocument/2006/relationships/slide" Target="slides/slide12.xml"/><Relationship Id="rId14" Type="http://schemas.openxmlformats.org/officeDocument/2006/relationships/slide" Target="slides/slide7.xml"/><Relationship Id="rId22" Type="http://schemas.openxmlformats.org/officeDocument/2006/relationships/slide" Target="slides/slide15.xml"/><Relationship Id="rId27" Type="http://schemas.openxmlformats.org/officeDocument/2006/relationships/slide" Target="slides/slide20.xml"/><Relationship Id="rId30" Type="http://schemas.openxmlformats.org/officeDocument/2006/relationships/slide" Target="slides/slide23.xml"/><Relationship Id="rId35" Type="http://schemas.openxmlformats.org/officeDocument/2006/relationships/slide" Target="slides/slide28.xml"/><Relationship Id="rId43" Type="http://schemas.openxmlformats.org/officeDocument/2006/relationships/slide" Target="slides/slide36.xml"/><Relationship Id="rId48" Type="http://schemas.openxmlformats.org/officeDocument/2006/relationships/slide" Target="slides/slide41.xml"/><Relationship Id="rId56" Type="http://schemas.openxmlformats.org/officeDocument/2006/relationships/slide" Target="slides/slide49.xml"/><Relationship Id="rId8" Type="http://schemas.openxmlformats.org/officeDocument/2006/relationships/slide" Target="slides/slide1.xml"/><Relationship Id="rId51" Type="http://schemas.openxmlformats.org/officeDocument/2006/relationships/slide" Target="slides/slide44.xml"/><Relationship Id="rId3" Type="http://schemas.openxmlformats.org/officeDocument/2006/relationships/slideMaster" Target="slideMasters/slideMaster3.xml"/><Relationship Id="rId12" Type="http://schemas.openxmlformats.org/officeDocument/2006/relationships/slide" Target="slides/slide5.xml"/><Relationship Id="rId17" Type="http://schemas.openxmlformats.org/officeDocument/2006/relationships/slide" Target="slides/slide10.xml"/><Relationship Id="rId25" Type="http://schemas.openxmlformats.org/officeDocument/2006/relationships/slide" Target="slides/slide18.xml"/><Relationship Id="rId33" Type="http://schemas.openxmlformats.org/officeDocument/2006/relationships/slide" Target="slides/slide26.xml"/><Relationship Id="rId38" Type="http://schemas.openxmlformats.org/officeDocument/2006/relationships/slide" Target="slides/slide31.xml"/><Relationship Id="rId46" Type="http://schemas.openxmlformats.org/officeDocument/2006/relationships/slide" Target="slides/slide39.xml"/><Relationship Id="rId59" Type="http://schemas.openxmlformats.org/officeDocument/2006/relationships/viewProps" Target="viewProps.xml"/><Relationship Id="rId20" Type="http://schemas.openxmlformats.org/officeDocument/2006/relationships/slide" Target="slides/slide13.xml"/><Relationship Id="rId41" Type="http://schemas.openxmlformats.org/officeDocument/2006/relationships/slide" Target="slides/slide34.xml"/><Relationship Id="rId54" Type="http://schemas.openxmlformats.org/officeDocument/2006/relationships/slide" Target="slides/slide47.xml"/><Relationship Id="rId1" Type="http://schemas.openxmlformats.org/officeDocument/2006/relationships/slideMaster" Target="slideMasters/slideMaster1.xml"/><Relationship Id="rId6" Type="http://schemas.openxmlformats.org/officeDocument/2006/relationships/slideMaster" Target="slideMasters/slideMaster6.xml"/><Relationship Id="rId15" Type="http://schemas.openxmlformats.org/officeDocument/2006/relationships/slide" Target="slides/slide8.xml"/><Relationship Id="rId23" Type="http://schemas.openxmlformats.org/officeDocument/2006/relationships/slide" Target="slides/slide16.xml"/><Relationship Id="rId28" Type="http://schemas.openxmlformats.org/officeDocument/2006/relationships/slide" Target="slides/slide21.xml"/><Relationship Id="rId36" Type="http://schemas.openxmlformats.org/officeDocument/2006/relationships/slide" Target="slides/slide29.xml"/><Relationship Id="rId49" Type="http://schemas.openxmlformats.org/officeDocument/2006/relationships/slide" Target="slides/slide42.xml"/><Relationship Id="rId57" Type="http://schemas.openxmlformats.org/officeDocument/2006/relationships/notesMaster" Target="notesMasters/notesMaster1.xml"/><Relationship Id="rId10" Type="http://schemas.openxmlformats.org/officeDocument/2006/relationships/slide" Target="slides/slide3.xml"/><Relationship Id="rId31" Type="http://schemas.openxmlformats.org/officeDocument/2006/relationships/slide" Target="slides/slide24.xml"/><Relationship Id="rId44" Type="http://schemas.openxmlformats.org/officeDocument/2006/relationships/slide" Target="slides/slide37.xml"/><Relationship Id="rId52" Type="http://schemas.openxmlformats.org/officeDocument/2006/relationships/slide" Target="slides/slide45.xml"/><Relationship Id="rId60" Type="http://schemas.openxmlformats.org/officeDocument/2006/relationships/theme" Target="theme/theme1.xml"/><Relationship Id="rId4" Type="http://schemas.openxmlformats.org/officeDocument/2006/relationships/slideMaster" Target="slideMasters/slideMaster4.xml"/><Relationship Id="rId9" Type="http://schemas.openxmlformats.org/officeDocument/2006/relationships/slide" Target="slides/slide2.xml"/></Relationships>
</file>

<file path=ppt/diagrams/colors1.xml><?xml version="1.0" encoding="utf-8"?>
<dgm:colorsDef xmlns:dgm="http://schemas.openxmlformats.org/drawingml/2006/diagram" xmlns:a="http://schemas.openxmlformats.org/drawingml/2006/main" uniqueId="urn:microsoft.com/office/officeart/2005/8/colors/accent1_2#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B1A8DDFF-E2D5-4EBA-AFCD-99DDE750735D}" type="doc">
      <dgm:prSet loTypeId="urn:microsoft.com/office/officeart/2005/8/layout/hProcess9" loCatId="process" qsTypeId="urn:microsoft.com/office/officeart/2005/8/quickstyle/simple1#2" qsCatId="simple" csTypeId="urn:microsoft.com/office/officeart/2005/8/colors/accent1_2#2" csCatId="accent1" phldr="1"/>
      <dgm:spPr/>
      <dgm:t>
        <a:bodyPr/>
        <a:lstStyle/>
        <a:p>
          <a:endParaRPr lang="en-US"/>
        </a:p>
      </dgm:t>
    </dgm:pt>
    <dgm:pt modelId="{0A850896-3146-4E29-8C7E-93D0BD49CFDC}">
      <dgm:prSet/>
      <dgm:spPr>
        <a:solidFill>
          <a:schemeClr val="tx1"/>
        </a:solidFill>
      </dgm:spPr>
      <dgm:t>
        <a:bodyPr/>
        <a:lstStyle/>
        <a:p>
          <a:r>
            <a:rPr lang="en-US" dirty="0"/>
            <a:t>Workgroup review and comment</a:t>
          </a:r>
        </a:p>
      </dgm:t>
    </dgm:pt>
    <dgm:pt modelId="{F1E462B7-A55D-482D-B45A-A5FBBE557AB9}" type="parTrans" cxnId="{4B5FD69E-F3FD-412A-8EC5-C648E2701BCD}">
      <dgm:prSet/>
      <dgm:spPr/>
      <dgm:t>
        <a:bodyPr/>
        <a:lstStyle/>
        <a:p>
          <a:endParaRPr lang="en-US"/>
        </a:p>
      </dgm:t>
    </dgm:pt>
    <dgm:pt modelId="{94B2CF65-8B55-421F-812F-A9562B85C70E}" type="sibTrans" cxnId="{4B5FD69E-F3FD-412A-8EC5-C648E2701BCD}">
      <dgm:prSet/>
      <dgm:spPr/>
      <dgm:t>
        <a:bodyPr/>
        <a:lstStyle/>
        <a:p>
          <a:endParaRPr lang="en-US"/>
        </a:p>
      </dgm:t>
    </dgm:pt>
    <dgm:pt modelId="{6B56338E-69FD-4592-B4E3-D4B5A4FC5096}">
      <dgm:prSet/>
      <dgm:spPr>
        <a:solidFill>
          <a:schemeClr val="tx1"/>
        </a:solidFill>
      </dgm:spPr>
      <dgm:t>
        <a:bodyPr/>
        <a:lstStyle/>
        <a:p>
          <a:r>
            <a:rPr lang="en-US" dirty="0"/>
            <a:t>Second draft</a:t>
          </a:r>
        </a:p>
      </dgm:t>
    </dgm:pt>
    <dgm:pt modelId="{04955C82-5708-4830-BF3A-39DA641AE5D4}" type="parTrans" cxnId="{8232CFED-0619-40BF-8531-D686B3C9BE76}">
      <dgm:prSet/>
      <dgm:spPr/>
      <dgm:t>
        <a:bodyPr/>
        <a:lstStyle/>
        <a:p>
          <a:endParaRPr lang="en-US"/>
        </a:p>
      </dgm:t>
    </dgm:pt>
    <dgm:pt modelId="{7C4F4A29-5890-4506-8063-F446421A1446}" type="sibTrans" cxnId="{8232CFED-0619-40BF-8531-D686B3C9BE76}">
      <dgm:prSet/>
      <dgm:spPr/>
      <dgm:t>
        <a:bodyPr/>
        <a:lstStyle/>
        <a:p>
          <a:endParaRPr lang="en-US"/>
        </a:p>
      </dgm:t>
    </dgm:pt>
    <dgm:pt modelId="{FE420DDA-601B-4062-BDCB-885D3109712F}">
      <dgm:prSet/>
      <dgm:spPr>
        <a:solidFill>
          <a:schemeClr val="tx1"/>
        </a:solidFill>
      </dgm:spPr>
      <dgm:t>
        <a:bodyPr/>
        <a:lstStyle/>
        <a:p>
          <a:r>
            <a:rPr lang="en-US" dirty="0"/>
            <a:t>Stakeholder comment</a:t>
          </a:r>
        </a:p>
      </dgm:t>
    </dgm:pt>
    <dgm:pt modelId="{C09F559C-021A-4D50-9FA6-247E90AA4BDF}" type="parTrans" cxnId="{F162F6C0-E908-40B1-A2A2-D59108CB91D7}">
      <dgm:prSet/>
      <dgm:spPr/>
      <dgm:t>
        <a:bodyPr/>
        <a:lstStyle/>
        <a:p>
          <a:endParaRPr lang="en-US"/>
        </a:p>
      </dgm:t>
    </dgm:pt>
    <dgm:pt modelId="{42E8F6A8-4527-45C3-A7FF-612F1E881D5A}" type="sibTrans" cxnId="{F162F6C0-E908-40B1-A2A2-D59108CB91D7}">
      <dgm:prSet/>
      <dgm:spPr/>
      <dgm:t>
        <a:bodyPr/>
        <a:lstStyle/>
        <a:p>
          <a:endParaRPr lang="en-US"/>
        </a:p>
      </dgm:t>
    </dgm:pt>
    <dgm:pt modelId="{6C1C6FDE-7EED-4154-9DFB-8C7A6137FA76}">
      <dgm:prSet/>
      <dgm:spPr>
        <a:solidFill>
          <a:schemeClr val="tx1"/>
        </a:solidFill>
      </dgm:spPr>
      <dgm:t>
        <a:bodyPr/>
        <a:lstStyle/>
        <a:p>
          <a:r>
            <a:rPr lang="en-US" dirty="0"/>
            <a:t>Third draft</a:t>
          </a:r>
        </a:p>
      </dgm:t>
    </dgm:pt>
    <dgm:pt modelId="{1141AD94-5750-4B47-8B56-BDF16EC2F4EF}" type="parTrans" cxnId="{0E3CE32D-B15A-4AC9-9741-0384BB2ADF72}">
      <dgm:prSet/>
      <dgm:spPr/>
      <dgm:t>
        <a:bodyPr/>
        <a:lstStyle/>
        <a:p>
          <a:endParaRPr lang="en-US"/>
        </a:p>
      </dgm:t>
    </dgm:pt>
    <dgm:pt modelId="{CEFC9912-04F3-4502-8910-8904E1CE2147}" type="sibTrans" cxnId="{0E3CE32D-B15A-4AC9-9741-0384BB2ADF72}">
      <dgm:prSet/>
      <dgm:spPr/>
      <dgm:t>
        <a:bodyPr/>
        <a:lstStyle/>
        <a:p>
          <a:endParaRPr lang="en-US"/>
        </a:p>
      </dgm:t>
    </dgm:pt>
    <dgm:pt modelId="{4EA6811B-E431-4FD1-8684-3628F5C1465D}">
      <dgm:prSet/>
      <dgm:spPr>
        <a:solidFill>
          <a:schemeClr val="tx1"/>
        </a:solidFill>
      </dgm:spPr>
      <dgm:t>
        <a:bodyPr/>
        <a:lstStyle/>
        <a:p>
          <a:r>
            <a:rPr lang="en-US" dirty="0"/>
            <a:t>Approval and Legal Review </a:t>
          </a:r>
        </a:p>
      </dgm:t>
    </dgm:pt>
    <dgm:pt modelId="{69DAE1CC-6501-42C9-9BBF-B7D9B6127FF2}" type="parTrans" cxnId="{F66DA563-D9FB-4DE1-BCE5-FF9D3E230219}">
      <dgm:prSet/>
      <dgm:spPr/>
      <dgm:t>
        <a:bodyPr/>
        <a:lstStyle/>
        <a:p>
          <a:endParaRPr lang="en-US"/>
        </a:p>
      </dgm:t>
    </dgm:pt>
    <dgm:pt modelId="{B57C9969-7A1E-401D-8D18-EBA5354EA232}" type="sibTrans" cxnId="{F66DA563-D9FB-4DE1-BCE5-FF9D3E230219}">
      <dgm:prSet/>
      <dgm:spPr/>
      <dgm:t>
        <a:bodyPr/>
        <a:lstStyle/>
        <a:p>
          <a:endParaRPr lang="en-US"/>
        </a:p>
      </dgm:t>
    </dgm:pt>
    <dgm:pt modelId="{59406F46-D811-4558-861C-D663D9C8357A}">
      <dgm:prSet/>
      <dgm:spPr>
        <a:solidFill>
          <a:schemeClr val="tx1"/>
        </a:solidFill>
      </dgm:spPr>
      <dgm:t>
        <a:bodyPr/>
        <a:lstStyle/>
        <a:p>
          <a:r>
            <a:rPr lang="en-US" dirty="0"/>
            <a:t>Release</a:t>
          </a:r>
        </a:p>
      </dgm:t>
    </dgm:pt>
    <dgm:pt modelId="{2E10F2DF-1593-4FB2-98A5-6AB7BC74ABC7}" type="parTrans" cxnId="{FBDD32FB-7ACF-4B31-9882-B98FA3DDE534}">
      <dgm:prSet/>
      <dgm:spPr/>
      <dgm:t>
        <a:bodyPr/>
        <a:lstStyle/>
        <a:p>
          <a:endParaRPr lang="en-US"/>
        </a:p>
      </dgm:t>
    </dgm:pt>
    <dgm:pt modelId="{42539507-5150-4275-A115-55649902D2BA}" type="sibTrans" cxnId="{FBDD32FB-7ACF-4B31-9882-B98FA3DDE534}">
      <dgm:prSet/>
      <dgm:spPr/>
      <dgm:t>
        <a:bodyPr/>
        <a:lstStyle/>
        <a:p>
          <a:endParaRPr lang="en-US"/>
        </a:p>
      </dgm:t>
    </dgm:pt>
    <dgm:pt modelId="{1E8E5DC6-96D7-482E-90A7-D4857125E059}">
      <dgm:prSet/>
      <dgm:spPr>
        <a:solidFill>
          <a:schemeClr val="tx1"/>
        </a:solidFill>
      </dgm:spPr>
      <dgm:t>
        <a:bodyPr/>
        <a:lstStyle/>
        <a:p>
          <a:r>
            <a:rPr lang="en-US" dirty="0"/>
            <a:t>First draft</a:t>
          </a:r>
        </a:p>
      </dgm:t>
    </dgm:pt>
    <dgm:pt modelId="{F6E76575-9C38-42D3-AF89-87E49943BE4E}" type="sibTrans" cxnId="{D7213235-676E-42B9-8A82-EEA155FCCD63}">
      <dgm:prSet/>
      <dgm:spPr/>
      <dgm:t>
        <a:bodyPr/>
        <a:lstStyle/>
        <a:p>
          <a:endParaRPr lang="en-US"/>
        </a:p>
      </dgm:t>
    </dgm:pt>
    <dgm:pt modelId="{11D34003-A3C9-4E52-85DD-3589C9E52AD6}" type="parTrans" cxnId="{D7213235-676E-42B9-8A82-EEA155FCCD63}">
      <dgm:prSet/>
      <dgm:spPr/>
      <dgm:t>
        <a:bodyPr/>
        <a:lstStyle/>
        <a:p>
          <a:endParaRPr lang="en-US"/>
        </a:p>
      </dgm:t>
    </dgm:pt>
    <dgm:pt modelId="{8ECDCD75-32BC-4EC1-B7EB-67F3C52A5790}" type="pres">
      <dgm:prSet presAssocID="{B1A8DDFF-E2D5-4EBA-AFCD-99DDE750735D}" presName="CompostProcess" presStyleCnt="0">
        <dgm:presLayoutVars>
          <dgm:dir/>
          <dgm:resizeHandles val="exact"/>
        </dgm:presLayoutVars>
      </dgm:prSet>
      <dgm:spPr/>
    </dgm:pt>
    <dgm:pt modelId="{C32DFA07-E911-4B50-83B7-02E24146C86F}" type="pres">
      <dgm:prSet presAssocID="{B1A8DDFF-E2D5-4EBA-AFCD-99DDE750735D}" presName="arrow" presStyleLbl="bgShp" presStyleIdx="0" presStyleCnt="1"/>
      <dgm:spPr>
        <a:solidFill>
          <a:srgbClr val="D6DBDB"/>
        </a:solidFill>
      </dgm:spPr>
    </dgm:pt>
    <dgm:pt modelId="{AF8916AE-7E9E-47A4-AF5E-BF36220E0A10}" type="pres">
      <dgm:prSet presAssocID="{B1A8DDFF-E2D5-4EBA-AFCD-99DDE750735D}" presName="linearProcess" presStyleCnt="0"/>
      <dgm:spPr/>
    </dgm:pt>
    <dgm:pt modelId="{E9C63017-24A8-4501-B379-B187B788E9AA}" type="pres">
      <dgm:prSet presAssocID="{1E8E5DC6-96D7-482E-90A7-D4857125E059}" presName="textNode" presStyleLbl="node1" presStyleIdx="0" presStyleCnt="7">
        <dgm:presLayoutVars>
          <dgm:bulletEnabled val="1"/>
        </dgm:presLayoutVars>
      </dgm:prSet>
      <dgm:spPr/>
    </dgm:pt>
    <dgm:pt modelId="{58A461BF-6D00-40E9-87F9-1C637954CF0C}" type="pres">
      <dgm:prSet presAssocID="{F6E76575-9C38-42D3-AF89-87E49943BE4E}" presName="sibTrans" presStyleCnt="0"/>
      <dgm:spPr/>
    </dgm:pt>
    <dgm:pt modelId="{FC5337C2-FAC6-45E3-AC3B-6DD2CBE8BC42}" type="pres">
      <dgm:prSet presAssocID="{0A850896-3146-4E29-8C7E-93D0BD49CFDC}" presName="textNode" presStyleLbl="node1" presStyleIdx="1" presStyleCnt="7">
        <dgm:presLayoutVars>
          <dgm:bulletEnabled val="1"/>
        </dgm:presLayoutVars>
      </dgm:prSet>
      <dgm:spPr/>
    </dgm:pt>
    <dgm:pt modelId="{0893B9DB-7E74-4AB1-B4E0-D52DB5ACBC56}" type="pres">
      <dgm:prSet presAssocID="{94B2CF65-8B55-421F-812F-A9562B85C70E}" presName="sibTrans" presStyleCnt="0"/>
      <dgm:spPr/>
    </dgm:pt>
    <dgm:pt modelId="{10575D65-C493-4A75-A825-18E02210147A}" type="pres">
      <dgm:prSet presAssocID="{6B56338E-69FD-4592-B4E3-D4B5A4FC5096}" presName="textNode" presStyleLbl="node1" presStyleIdx="2" presStyleCnt="7">
        <dgm:presLayoutVars>
          <dgm:bulletEnabled val="1"/>
        </dgm:presLayoutVars>
      </dgm:prSet>
      <dgm:spPr/>
    </dgm:pt>
    <dgm:pt modelId="{FF76B6C7-8E1C-4D95-AAE8-86443E355574}" type="pres">
      <dgm:prSet presAssocID="{7C4F4A29-5890-4506-8063-F446421A1446}" presName="sibTrans" presStyleCnt="0"/>
      <dgm:spPr/>
    </dgm:pt>
    <dgm:pt modelId="{B700FDE2-4EF8-47B9-9A88-3314525015D4}" type="pres">
      <dgm:prSet presAssocID="{FE420DDA-601B-4062-BDCB-885D3109712F}" presName="textNode" presStyleLbl="node1" presStyleIdx="3" presStyleCnt="7">
        <dgm:presLayoutVars>
          <dgm:bulletEnabled val="1"/>
        </dgm:presLayoutVars>
      </dgm:prSet>
      <dgm:spPr/>
    </dgm:pt>
    <dgm:pt modelId="{053F7484-A296-4A92-B7BB-12BA73AC5D55}" type="pres">
      <dgm:prSet presAssocID="{42E8F6A8-4527-45C3-A7FF-612F1E881D5A}" presName="sibTrans" presStyleCnt="0"/>
      <dgm:spPr/>
    </dgm:pt>
    <dgm:pt modelId="{C4C89197-359E-487A-8ED6-5C4D5BB75984}" type="pres">
      <dgm:prSet presAssocID="{6C1C6FDE-7EED-4154-9DFB-8C7A6137FA76}" presName="textNode" presStyleLbl="node1" presStyleIdx="4" presStyleCnt="7">
        <dgm:presLayoutVars>
          <dgm:bulletEnabled val="1"/>
        </dgm:presLayoutVars>
      </dgm:prSet>
      <dgm:spPr/>
    </dgm:pt>
    <dgm:pt modelId="{9A924EC5-9642-4FF4-B4D3-318592A1D51A}" type="pres">
      <dgm:prSet presAssocID="{CEFC9912-04F3-4502-8910-8904E1CE2147}" presName="sibTrans" presStyleCnt="0"/>
      <dgm:spPr/>
    </dgm:pt>
    <dgm:pt modelId="{25E24CE8-27C8-46F8-BB44-6E8B03E83A12}" type="pres">
      <dgm:prSet presAssocID="{4EA6811B-E431-4FD1-8684-3628F5C1465D}" presName="textNode" presStyleLbl="node1" presStyleIdx="5" presStyleCnt="7">
        <dgm:presLayoutVars>
          <dgm:bulletEnabled val="1"/>
        </dgm:presLayoutVars>
      </dgm:prSet>
      <dgm:spPr/>
    </dgm:pt>
    <dgm:pt modelId="{56D3332D-E8B1-4878-85CD-9517462CF4D9}" type="pres">
      <dgm:prSet presAssocID="{B57C9969-7A1E-401D-8D18-EBA5354EA232}" presName="sibTrans" presStyleCnt="0"/>
      <dgm:spPr/>
    </dgm:pt>
    <dgm:pt modelId="{CFB4E8CE-B917-4DAC-8229-8B3E2836B7B0}" type="pres">
      <dgm:prSet presAssocID="{59406F46-D811-4558-861C-D663D9C8357A}" presName="textNode" presStyleLbl="node1" presStyleIdx="6" presStyleCnt="7">
        <dgm:presLayoutVars>
          <dgm:bulletEnabled val="1"/>
        </dgm:presLayoutVars>
      </dgm:prSet>
      <dgm:spPr/>
    </dgm:pt>
  </dgm:ptLst>
  <dgm:cxnLst>
    <dgm:cxn modelId="{88D1AC1E-F293-4F77-A76D-77F13F76144D}" type="presOf" srcId="{6B56338E-69FD-4592-B4E3-D4B5A4FC5096}" destId="{10575D65-C493-4A75-A825-18E02210147A}" srcOrd="0" destOrd="0" presId="urn:microsoft.com/office/officeart/2005/8/layout/hProcess9"/>
    <dgm:cxn modelId="{0E3CE32D-B15A-4AC9-9741-0384BB2ADF72}" srcId="{B1A8DDFF-E2D5-4EBA-AFCD-99DDE750735D}" destId="{6C1C6FDE-7EED-4154-9DFB-8C7A6137FA76}" srcOrd="4" destOrd="0" parTransId="{1141AD94-5750-4B47-8B56-BDF16EC2F4EF}" sibTransId="{CEFC9912-04F3-4502-8910-8904E1CE2147}"/>
    <dgm:cxn modelId="{C90E6A32-E8E3-4FE7-A204-B3D458ABB58D}" type="presOf" srcId="{FE420DDA-601B-4062-BDCB-885D3109712F}" destId="{B700FDE2-4EF8-47B9-9A88-3314525015D4}" srcOrd="0" destOrd="0" presId="urn:microsoft.com/office/officeart/2005/8/layout/hProcess9"/>
    <dgm:cxn modelId="{D7213235-676E-42B9-8A82-EEA155FCCD63}" srcId="{B1A8DDFF-E2D5-4EBA-AFCD-99DDE750735D}" destId="{1E8E5DC6-96D7-482E-90A7-D4857125E059}" srcOrd="0" destOrd="0" parTransId="{11D34003-A3C9-4E52-85DD-3589C9E52AD6}" sibTransId="{F6E76575-9C38-42D3-AF89-87E49943BE4E}"/>
    <dgm:cxn modelId="{F66DA563-D9FB-4DE1-BCE5-FF9D3E230219}" srcId="{B1A8DDFF-E2D5-4EBA-AFCD-99DDE750735D}" destId="{4EA6811B-E431-4FD1-8684-3628F5C1465D}" srcOrd="5" destOrd="0" parTransId="{69DAE1CC-6501-42C9-9BBF-B7D9B6127FF2}" sibTransId="{B57C9969-7A1E-401D-8D18-EBA5354EA232}"/>
    <dgm:cxn modelId="{D37DF063-1A8F-4B0D-8443-D8DF7C1B05C3}" type="presOf" srcId="{4EA6811B-E431-4FD1-8684-3628F5C1465D}" destId="{25E24CE8-27C8-46F8-BB44-6E8B03E83A12}" srcOrd="0" destOrd="0" presId="urn:microsoft.com/office/officeart/2005/8/layout/hProcess9"/>
    <dgm:cxn modelId="{23C41675-3787-4084-A026-74AB9D929C6C}" type="presOf" srcId="{1E8E5DC6-96D7-482E-90A7-D4857125E059}" destId="{E9C63017-24A8-4501-B379-B187B788E9AA}" srcOrd="0" destOrd="0" presId="urn:microsoft.com/office/officeart/2005/8/layout/hProcess9"/>
    <dgm:cxn modelId="{4B5FD69E-F3FD-412A-8EC5-C648E2701BCD}" srcId="{B1A8DDFF-E2D5-4EBA-AFCD-99DDE750735D}" destId="{0A850896-3146-4E29-8C7E-93D0BD49CFDC}" srcOrd="1" destOrd="0" parTransId="{F1E462B7-A55D-482D-B45A-A5FBBE557AB9}" sibTransId="{94B2CF65-8B55-421F-812F-A9562B85C70E}"/>
    <dgm:cxn modelId="{AFF3D8AF-A66A-4AD8-A36E-76D3AA51332D}" type="presOf" srcId="{0A850896-3146-4E29-8C7E-93D0BD49CFDC}" destId="{FC5337C2-FAC6-45E3-AC3B-6DD2CBE8BC42}" srcOrd="0" destOrd="0" presId="urn:microsoft.com/office/officeart/2005/8/layout/hProcess9"/>
    <dgm:cxn modelId="{4B910FB3-5ADC-4D4D-835C-C2AF4527811E}" type="presOf" srcId="{6C1C6FDE-7EED-4154-9DFB-8C7A6137FA76}" destId="{C4C89197-359E-487A-8ED6-5C4D5BB75984}" srcOrd="0" destOrd="0" presId="urn:microsoft.com/office/officeart/2005/8/layout/hProcess9"/>
    <dgm:cxn modelId="{F162F6C0-E908-40B1-A2A2-D59108CB91D7}" srcId="{B1A8DDFF-E2D5-4EBA-AFCD-99DDE750735D}" destId="{FE420DDA-601B-4062-BDCB-885D3109712F}" srcOrd="3" destOrd="0" parTransId="{C09F559C-021A-4D50-9FA6-247E90AA4BDF}" sibTransId="{42E8F6A8-4527-45C3-A7FF-612F1E881D5A}"/>
    <dgm:cxn modelId="{F83526DD-7DFA-431B-BB09-0A5C0A7E14AE}" type="presOf" srcId="{B1A8DDFF-E2D5-4EBA-AFCD-99DDE750735D}" destId="{8ECDCD75-32BC-4EC1-B7EB-67F3C52A5790}" srcOrd="0" destOrd="0" presId="urn:microsoft.com/office/officeart/2005/8/layout/hProcess9"/>
    <dgm:cxn modelId="{8232CFED-0619-40BF-8531-D686B3C9BE76}" srcId="{B1A8DDFF-E2D5-4EBA-AFCD-99DDE750735D}" destId="{6B56338E-69FD-4592-B4E3-D4B5A4FC5096}" srcOrd="2" destOrd="0" parTransId="{04955C82-5708-4830-BF3A-39DA641AE5D4}" sibTransId="{7C4F4A29-5890-4506-8063-F446421A1446}"/>
    <dgm:cxn modelId="{08E5CFED-473E-499B-9896-D4FF0D6D5BC7}" type="presOf" srcId="{59406F46-D811-4558-861C-D663D9C8357A}" destId="{CFB4E8CE-B917-4DAC-8229-8B3E2836B7B0}" srcOrd="0" destOrd="0" presId="urn:microsoft.com/office/officeart/2005/8/layout/hProcess9"/>
    <dgm:cxn modelId="{FBDD32FB-7ACF-4B31-9882-B98FA3DDE534}" srcId="{B1A8DDFF-E2D5-4EBA-AFCD-99DDE750735D}" destId="{59406F46-D811-4558-861C-D663D9C8357A}" srcOrd="6" destOrd="0" parTransId="{2E10F2DF-1593-4FB2-98A5-6AB7BC74ABC7}" sibTransId="{42539507-5150-4275-A115-55649902D2BA}"/>
    <dgm:cxn modelId="{BE771AB0-01EF-4950-97B1-ACBA4FD7015A}" type="presParOf" srcId="{8ECDCD75-32BC-4EC1-B7EB-67F3C52A5790}" destId="{C32DFA07-E911-4B50-83B7-02E24146C86F}" srcOrd="0" destOrd="0" presId="urn:microsoft.com/office/officeart/2005/8/layout/hProcess9"/>
    <dgm:cxn modelId="{2F2749F6-7CCB-4125-B8F6-33AD0A5D702F}" type="presParOf" srcId="{8ECDCD75-32BC-4EC1-B7EB-67F3C52A5790}" destId="{AF8916AE-7E9E-47A4-AF5E-BF36220E0A10}" srcOrd="1" destOrd="0" presId="urn:microsoft.com/office/officeart/2005/8/layout/hProcess9"/>
    <dgm:cxn modelId="{4354F519-7B79-4288-9869-A36F3B188948}" type="presParOf" srcId="{AF8916AE-7E9E-47A4-AF5E-BF36220E0A10}" destId="{E9C63017-24A8-4501-B379-B187B788E9AA}" srcOrd="0" destOrd="0" presId="urn:microsoft.com/office/officeart/2005/8/layout/hProcess9"/>
    <dgm:cxn modelId="{54E89C6D-133E-4E8F-B964-7F137A6F1C71}" type="presParOf" srcId="{AF8916AE-7E9E-47A4-AF5E-BF36220E0A10}" destId="{58A461BF-6D00-40E9-87F9-1C637954CF0C}" srcOrd="1" destOrd="0" presId="urn:microsoft.com/office/officeart/2005/8/layout/hProcess9"/>
    <dgm:cxn modelId="{7E5913FA-EB7D-4D2B-9FFF-67A98727BCC3}" type="presParOf" srcId="{AF8916AE-7E9E-47A4-AF5E-BF36220E0A10}" destId="{FC5337C2-FAC6-45E3-AC3B-6DD2CBE8BC42}" srcOrd="2" destOrd="0" presId="urn:microsoft.com/office/officeart/2005/8/layout/hProcess9"/>
    <dgm:cxn modelId="{BBC12E4E-0A5F-4CE4-A693-39D4E75D205D}" type="presParOf" srcId="{AF8916AE-7E9E-47A4-AF5E-BF36220E0A10}" destId="{0893B9DB-7E74-4AB1-B4E0-D52DB5ACBC56}" srcOrd="3" destOrd="0" presId="urn:microsoft.com/office/officeart/2005/8/layout/hProcess9"/>
    <dgm:cxn modelId="{1F16BAC8-4BA2-4701-A9D4-E9C5C46C1513}" type="presParOf" srcId="{AF8916AE-7E9E-47A4-AF5E-BF36220E0A10}" destId="{10575D65-C493-4A75-A825-18E02210147A}" srcOrd="4" destOrd="0" presId="urn:microsoft.com/office/officeart/2005/8/layout/hProcess9"/>
    <dgm:cxn modelId="{5D500080-865A-4615-9083-8855AB371603}" type="presParOf" srcId="{AF8916AE-7E9E-47A4-AF5E-BF36220E0A10}" destId="{FF76B6C7-8E1C-4D95-AAE8-86443E355574}" srcOrd="5" destOrd="0" presId="urn:microsoft.com/office/officeart/2005/8/layout/hProcess9"/>
    <dgm:cxn modelId="{4FCC06D7-7997-4FD7-8824-4A6DB73C214C}" type="presParOf" srcId="{AF8916AE-7E9E-47A4-AF5E-BF36220E0A10}" destId="{B700FDE2-4EF8-47B9-9A88-3314525015D4}" srcOrd="6" destOrd="0" presId="urn:microsoft.com/office/officeart/2005/8/layout/hProcess9"/>
    <dgm:cxn modelId="{4DAD453B-A322-4990-AA90-5420973DB7B2}" type="presParOf" srcId="{AF8916AE-7E9E-47A4-AF5E-BF36220E0A10}" destId="{053F7484-A296-4A92-B7BB-12BA73AC5D55}" srcOrd="7" destOrd="0" presId="urn:microsoft.com/office/officeart/2005/8/layout/hProcess9"/>
    <dgm:cxn modelId="{64FF632B-728D-4E55-ADF3-A782957FB222}" type="presParOf" srcId="{AF8916AE-7E9E-47A4-AF5E-BF36220E0A10}" destId="{C4C89197-359E-487A-8ED6-5C4D5BB75984}" srcOrd="8" destOrd="0" presId="urn:microsoft.com/office/officeart/2005/8/layout/hProcess9"/>
    <dgm:cxn modelId="{8A32A120-14A4-45B7-8415-A3BE23D8AD48}" type="presParOf" srcId="{AF8916AE-7E9E-47A4-AF5E-BF36220E0A10}" destId="{9A924EC5-9642-4FF4-B4D3-318592A1D51A}" srcOrd="9" destOrd="0" presId="urn:microsoft.com/office/officeart/2005/8/layout/hProcess9"/>
    <dgm:cxn modelId="{C7B6E8F2-CBDE-4C9B-934E-5107A7E0E08D}" type="presParOf" srcId="{AF8916AE-7E9E-47A4-AF5E-BF36220E0A10}" destId="{25E24CE8-27C8-46F8-BB44-6E8B03E83A12}" srcOrd="10" destOrd="0" presId="urn:microsoft.com/office/officeart/2005/8/layout/hProcess9"/>
    <dgm:cxn modelId="{73CAB0F3-C4F2-4291-BF17-A0F9F8BF1807}" type="presParOf" srcId="{AF8916AE-7E9E-47A4-AF5E-BF36220E0A10}" destId="{56D3332D-E8B1-4878-85CD-9517462CF4D9}" srcOrd="11" destOrd="0" presId="urn:microsoft.com/office/officeart/2005/8/layout/hProcess9"/>
    <dgm:cxn modelId="{DD4334FE-FF48-411D-BDDF-AF4C30517087}" type="presParOf" srcId="{AF8916AE-7E9E-47A4-AF5E-BF36220E0A10}" destId="{CFB4E8CE-B917-4DAC-8229-8B3E2836B7B0}" srcOrd="12" destOrd="0" presId="urn:microsoft.com/office/officeart/2005/8/layout/hProcess9"/>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32DFA07-E911-4B50-83B7-02E24146C86F}">
      <dsp:nvSpPr>
        <dsp:cNvPr id="0" name=""/>
        <dsp:cNvSpPr/>
      </dsp:nvSpPr>
      <dsp:spPr>
        <a:xfrm>
          <a:off x="385591" y="0"/>
          <a:ext cx="4370031" cy="1968728"/>
        </a:xfrm>
        <a:prstGeom prst="rightArrow">
          <a:avLst/>
        </a:prstGeom>
        <a:solidFill>
          <a:srgbClr val="D6DBDB"/>
        </a:solidFill>
        <a:ln>
          <a:noFill/>
        </a:ln>
        <a:effectLst/>
      </dsp:spPr>
      <dsp:style>
        <a:lnRef idx="0">
          <a:scrgbClr r="0" g="0" b="0"/>
        </a:lnRef>
        <a:fillRef idx="1">
          <a:scrgbClr r="0" g="0" b="0"/>
        </a:fillRef>
        <a:effectRef idx="0">
          <a:scrgbClr r="0" g="0" b="0"/>
        </a:effectRef>
        <a:fontRef idx="minor"/>
      </dsp:style>
    </dsp:sp>
    <dsp:sp modelId="{E9C63017-24A8-4501-B379-B187B788E9AA}">
      <dsp:nvSpPr>
        <dsp:cNvPr id="0" name=""/>
        <dsp:cNvSpPr/>
      </dsp:nvSpPr>
      <dsp:spPr>
        <a:xfrm>
          <a:off x="439" y="590618"/>
          <a:ext cx="704155" cy="787491"/>
        </a:xfrm>
        <a:prstGeom prst="roundRect">
          <a:avLst/>
        </a:prstGeom>
        <a:solidFill>
          <a:schemeClr val="tx1"/>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4290" tIns="34290" rIns="34290" bIns="34290" numCol="1" spcCol="1270" anchor="ctr" anchorCtr="0">
          <a:noAutofit/>
        </a:bodyPr>
        <a:lstStyle/>
        <a:p>
          <a:pPr marL="0" lvl="0" indent="0" algn="ctr" defTabSz="400050">
            <a:lnSpc>
              <a:spcPct val="90000"/>
            </a:lnSpc>
            <a:spcBef>
              <a:spcPct val="0"/>
            </a:spcBef>
            <a:spcAft>
              <a:spcPct val="35000"/>
            </a:spcAft>
            <a:buNone/>
          </a:pPr>
          <a:r>
            <a:rPr lang="en-US" sz="900" kern="1200" dirty="0"/>
            <a:t>First draft</a:t>
          </a:r>
        </a:p>
      </dsp:txBody>
      <dsp:txXfrm>
        <a:off x="34813" y="624992"/>
        <a:ext cx="635407" cy="718743"/>
      </dsp:txXfrm>
    </dsp:sp>
    <dsp:sp modelId="{FC5337C2-FAC6-45E3-AC3B-6DD2CBE8BC42}">
      <dsp:nvSpPr>
        <dsp:cNvPr id="0" name=""/>
        <dsp:cNvSpPr/>
      </dsp:nvSpPr>
      <dsp:spPr>
        <a:xfrm>
          <a:off x="739802" y="590618"/>
          <a:ext cx="704155" cy="787491"/>
        </a:xfrm>
        <a:prstGeom prst="roundRect">
          <a:avLst/>
        </a:prstGeom>
        <a:solidFill>
          <a:schemeClr val="tx1"/>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4290" tIns="34290" rIns="34290" bIns="34290" numCol="1" spcCol="1270" anchor="ctr" anchorCtr="0">
          <a:noAutofit/>
        </a:bodyPr>
        <a:lstStyle/>
        <a:p>
          <a:pPr marL="0" lvl="0" indent="0" algn="ctr" defTabSz="400050">
            <a:lnSpc>
              <a:spcPct val="90000"/>
            </a:lnSpc>
            <a:spcBef>
              <a:spcPct val="0"/>
            </a:spcBef>
            <a:spcAft>
              <a:spcPct val="35000"/>
            </a:spcAft>
            <a:buNone/>
          </a:pPr>
          <a:r>
            <a:rPr lang="en-US" sz="900" kern="1200" dirty="0"/>
            <a:t>Workgroup review and comment</a:t>
          </a:r>
        </a:p>
      </dsp:txBody>
      <dsp:txXfrm>
        <a:off x="774176" y="624992"/>
        <a:ext cx="635407" cy="718743"/>
      </dsp:txXfrm>
    </dsp:sp>
    <dsp:sp modelId="{10575D65-C493-4A75-A825-18E02210147A}">
      <dsp:nvSpPr>
        <dsp:cNvPr id="0" name=""/>
        <dsp:cNvSpPr/>
      </dsp:nvSpPr>
      <dsp:spPr>
        <a:xfrm>
          <a:off x="1479165" y="590618"/>
          <a:ext cx="704155" cy="787491"/>
        </a:xfrm>
        <a:prstGeom prst="roundRect">
          <a:avLst/>
        </a:prstGeom>
        <a:solidFill>
          <a:schemeClr val="tx1"/>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4290" tIns="34290" rIns="34290" bIns="34290" numCol="1" spcCol="1270" anchor="ctr" anchorCtr="0">
          <a:noAutofit/>
        </a:bodyPr>
        <a:lstStyle/>
        <a:p>
          <a:pPr marL="0" lvl="0" indent="0" algn="ctr" defTabSz="400050">
            <a:lnSpc>
              <a:spcPct val="90000"/>
            </a:lnSpc>
            <a:spcBef>
              <a:spcPct val="0"/>
            </a:spcBef>
            <a:spcAft>
              <a:spcPct val="35000"/>
            </a:spcAft>
            <a:buNone/>
          </a:pPr>
          <a:r>
            <a:rPr lang="en-US" sz="900" kern="1200" dirty="0"/>
            <a:t>Second draft</a:t>
          </a:r>
        </a:p>
      </dsp:txBody>
      <dsp:txXfrm>
        <a:off x="1513539" y="624992"/>
        <a:ext cx="635407" cy="718743"/>
      </dsp:txXfrm>
    </dsp:sp>
    <dsp:sp modelId="{B700FDE2-4EF8-47B9-9A88-3314525015D4}">
      <dsp:nvSpPr>
        <dsp:cNvPr id="0" name=""/>
        <dsp:cNvSpPr/>
      </dsp:nvSpPr>
      <dsp:spPr>
        <a:xfrm>
          <a:off x="2218529" y="590618"/>
          <a:ext cx="704155" cy="787491"/>
        </a:xfrm>
        <a:prstGeom prst="roundRect">
          <a:avLst/>
        </a:prstGeom>
        <a:solidFill>
          <a:schemeClr val="tx1"/>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4290" tIns="34290" rIns="34290" bIns="34290" numCol="1" spcCol="1270" anchor="ctr" anchorCtr="0">
          <a:noAutofit/>
        </a:bodyPr>
        <a:lstStyle/>
        <a:p>
          <a:pPr marL="0" lvl="0" indent="0" algn="ctr" defTabSz="400050">
            <a:lnSpc>
              <a:spcPct val="90000"/>
            </a:lnSpc>
            <a:spcBef>
              <a:spcPct val="0"/>
            </a:spcBef>
            <a:spcAft>
              <a:spcPct val="35000"/>
            </a:spcAft>
            <a:buNone/>
          </a:pPr>
          <a:r>
            <a:rPr lang="en-US" sz="900" kern="1200" dirty="0"/>
            <a:t>Stakeholder comment</a:t>
          </a:r>
        </a:p>
      </dsp:txBody>
      <dsp:txXfrm>
        <a:off x="2252903" y="624992"/>
        <a:ext cx="635407" cy="718743"/>
      </dsp:txXfrm>
    </dsp:sp>
    <dsp:sp modelId="{C4C89197-359E-487A-8ED6-5C4D5BB75984}">
      <dsp:nvSpPr>
        <dsp:cNvPr id="0" name=""/>
        <dsp:cNvSpPr/>
      </dsp:nvSpPr>
      <dsp:spPr>
        <a:xfrm>
          <a:off x="2957892" y="590618"/>
          <a:ext cx="704155" cy="787491"/>
        </a:xfrm>
        <a:prstGeom prst="roundRect">
          <a:avLst/>
        </a:prstGeom>
        <a:solidFill>
          <a:schemeClr val="tx1"/>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4290" tIns="34290" rIns="34290" bIns="34290" numCol="1" spcCol="1270" anchor="ctr" anchorCtr="0">
          <a:noAutofit/>
        </a:bodyPr>
        <a:lstStyle/>
        <a:p>
          <a:pPr marL="0" lvl="0" indent="0" algn="ctr" defTabSz="400050">
            <a:lnSpc>
              <a:spcPct val="90000"/>
            </a:lnSpc>
            <a:spcBef>
              <a:spcPct val="0"/>
            </a:spcBef>
            <a:spcAft>
              <a:spcPct val="35000"/>
            </a:spcAft>
            <a:buNone/>
          </a:pPr>
          <a:r>
            <a:rPr lang="en-US" sz="900" kern="1200" dirty="0"/>
            <a:t>Third draft</a:t>
          </a:r>
        </a:p>
      </dsp:txBody>
      <dsp:txXfrm>
        <a:off x="2992266" y="624992"/>
        <a:ext cx="635407" cy="718743"/>
      </dsp:txXfrm>
    </dsp:sp>
    <dsp:sp modelId="{25E24CE8-27C8-46F8-BB44-6E8B03E83A12}">
      <dsp:nvSpPr>
        <dsp:cNvPr id="0" name=""/>
        <dsp:cNvSpPr/>
      </dsp:nvSpPr>
      <dsp:spPr>
        <a:xfrm>
          <a:off x="3697255" y="590618"/>
          <a:ext cx="704155" cy="787491"/>
        </a:xfrm>
        <a:prstGeom prst="roundRect">
          <a:avLst/>
        </a:prstGeom>
        <a:solidFill>
          <a:schemeClr val="tx1"/>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4290" tIns="34290" rIns="34290" bIns="34290" numCol="1" spcCol="1270" anchor="ctr" anchorCtr="0">
          <a:noAutofit/>
        </a:bodyPr>
        <a:lstStyle/>
        <a:p>
          <a:pPr marL="0" lvl="0" indent="0" algn="ctr" defTabSz="400050">
            <a:lnSpc>
              <a:spcPct val="90000"/>
            </a:lnSpc>
            <a:spcBef>
              <a:spcPct val="0"/>
            </a:spcBef>
            <a:spcAft>
              <a:spcPct val="35000"/>
            </a:spcAft>
            <a:buNone/>
          </a:pPr>
          <a:r>
            <a:rPr lang="en-US" sz="900" kern="1200" dirty="0"/>
            <a:t>Approval and Legal Review </a:t>
          </a:r>
        </a:p>
      </dsp:txBody>
      <dsp:txXfrm>
        <a:off x="3731629" y="624992"/>
        <a:ext cx="635407" cy="718743"/>
      </dsp:txXfrm>
    </dsp:sp>
    <dsp:sp modelId="{CFB4E8CE-B917-4DAC-8229-8B3E2836B7B0}">
      <dsp:nvSpPr>
        <dsp:cNvPr id="0" name=""/>
        <dsp:cNvSpPr/>
      </dsp:nvSpPr>
      <dsp:spPr>
        <a:xfrm>
          <a:off x="4436619" y="590618"/>
          <a:ext cx="704155" cy="787491"/>
        </a:xfrm>
        <a:prstGeom prst="roundRect">
          <a:avLst/>
        </a:prstGeom>
        <a:solidFill>
          <a:schemeClr val="tx1"/>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4290" tIns="34290" rIns="34290" bIns="34290" numCol="1" spcCol="1270" anchor="ctr" anchorCtr="0">
          <a:noAutofit/>
        </a:bodyPr>
        <a:lstStyle/>
        <a:p>
          <a:pPr marL="0" lvl="0" indent="0" algn="ctr" defTabSz="400050">
            <a:lnSpc>
              <a:spcPct val="90000"/>
            </a:lnSpc>
            <a:spcBef>
              <a:spcPct val="0"/>
            </a:spcBef>
            <a:spcAft>
              <a:spcPct val="35000"/>
            </a:spcAft>
            <a:buNone/>
          </a:pPr>
          <a:r>
            <a:rPr lang="en-US" sz="900" kern="1200" dirty="0"/>
            <a:t>Release</a:t>
          </a:r>
        </a:p>
      </dsp:txBody>
      <dsp:txXfrm>
        <a:off x="4470993" y="624992"/>
        <a:ext cx="635407" cy="718743"/>
      </dsp:txXfrm>
    </dsp:sp>
  </dsp:spTree>
</dsp:drawing>
</file>

<file path=ppt/diagrams/layout1.xml><?xml version="1.0" encoding="utf-8"?>
<dgm:layoutDef xmlns:dgm="http://schemas.openxmlformats.org/drawingml/2006/diagram" xmlns:a="http://schemas.openxmlformats.org/drawingml/2006/main" uniqueId="urn:microsoft.com/office/officeart/2005/8/layout/hProcess9">
  <dgm:title val=""/>
  <dgm:desc val=""/>
  <dgm:catLst>
    <dgm:cat type="process" pri="5000"/>
    <dgm:cat type="convert"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ompostProcess">
    <dgm:varLst>
      <dgm:dir/>
      <dgm:resizeHandles val="exact"/>
    </dgm:varLst>
    <dgm:alg type="composite">
      <dgm:param type="horzAlign" val="ctr"/>
      <dgm:param type="vertAlign" val="mid"/>
    </dgm:alg>
    <dgm:shape xmlns:r="http://schemas.openxmlformats.org/officeDocument/2006/relationships" r:blip="">
      <dgm:adjLst/>
    </dgm:shape>
    <dgm:presOf/>
    <dgm:constrLst>
      <dgm:constr type="w" for="ch" forName="arrow" refType="w" fact="0.85"/>
      <dgm:constr type="h" for="ch" forName="arrow" refType="h"/>
      <dgm:constr type="ctrX" for="ch" forName="arrow" refType="w" fact="0.5"/>
      <dgm:constr type="ctrY" for="ch" forName="arrow" refType="h" fact="0.5"/>
      <dgm:constr type="w" for="ch" forName="linearProcess" refType="w"/>
      <dgm:constr type="h" for="ch" forName="linearProcess" refType="h" fact="0.4"/>
      <dgm:constr type="ctrX" for="ch" forName="linearProcess" refType="w" fact="0.5"/>
      <dgm:constr type="ctrY" for="ch" forName="linearProcess" refType="h" fact="0.5"/>
    </dgm:constrLst>
    <dgm:ruleLst/>
    <dgm:layoutNode name="arrow" styleLbl="bgShp">
      <dgm:alg type="sp"/>
      <dgm:choose name="Name0">
        <dgm:if name="Name1" func="var" arg="dir" op="equ" val="norm">
          <dgm:shape xmlns:r="http://schemas.openxmlformats.org/officeDocument/2006/relationships" type="rightArrow" r:blip="">
            <dgm:adjLst/>
          </dgm:shape>
        </dgm:if>
        <dgm:else name="Name2">
          <dgm:shape xmlns:r="http://schemas.openxmlformats.org/officeDocument/2006/relationships" type="leftArrow" r:blip="">
            <dgm:adjLst/>
          </dgm:shape>
        </dgm:else>
      </dgm:choose>
      <dgm:presOf/>
      <dgm:constrLst/>
      <dgm:ruleLst/>
    </dgm:layoutNode>
    <dgm:layoutNode name="linearProcess">
      <dgm:choose name="Name3">
        <dgm:if name="Name4" func="var" arg="dir" op="equ" val="norm">
          <dgm:alg type="lin"/>
        </dgm:if>
        <dgm:else name="Name5">
          <dgm:alg type="lin">
            <dgm:param type="linDir" val="fromR"/>
          </dgm:alg>
        </dgm:else>
      </dgm:choose>
      <dgm:shape xmlns:r="http://schemas.openxmlformats.org/officeDocument/2006/relationships" r:blip="">
        <dgm:adjLst/>
      </dgm:shape>
      <dgm:presOf/>
      <dgm:constrLst>
        <dgm:constr type="userA" for="ch" ptType="node" refType="w"/>
        <dgm:constr type="h" for="ch" ptType="node" refType="h"/>
        <dgm:constr type="w" for="ch" ptType="node" op="equ"/>
        <dgm:constr type="w" for="ch" forName="sibTrans" refType="w" fact="0.05"/>
        <dgm:constr type="primFontSz" for="ch" ptType="node" op="equ" val="65"/>
      </dgm:constrLst>
      <dgm:ruleLst/>
      <dgm:forEach name="Name6" axis="ch" ptType="node">
        <dgm:layoutNode name="textNode" styleLbl="node1">
          <dgm:varLst>
            <dgm:bulletEnabled val="1"/>
          </dgm:varLst>
          <dgm:alg type="tx"/>
          <dgm:shape xmlns:r="http://schemas.openxmlformats.org/officeDocument/2006/relationships" type="roundRect" r:blip="">
            <dgm:adjLst/>
          </dgm:shape>
          <dgm:presOf axis="desOrSelf" ptType="node"/>
          <dgm:constrLst>
            <dgm:constr type="userA"/>
            <dgm:constr type="w" refType="userA" fact="0.3"/>
            <dgm:constr type="tMarg" refType="primFontSz" fact="0.3"/>
            <dgm:constr type="bMarg" refType="primFontSz" fact="0.3"/>
            <dgm:constr type="lMarg" refType="primFontSz" fact="0.3"/>
            <dgm:constr type="rMarg" refType="primFontSz" fact="0.3"/>
          </dgm:constrLst>
          <dgm:ruleLst>
            <dgm:rule type="w" val="NaN" fact="1" max="NaN"/>
            <dgm:rule type="primFontSz" val="5" fact="NaN" max="NaN"/>
          </dgm:ruleLst>
        </dgm:layoutNode>
        <dgm:forEach name="Name7" axis="followSib" ptType="sibTrans" cnt="1">
          <dgm:layoutNode name="sibTrans">
            <dgm:alg type="sp"/>
            <dgm:shape xmlns:r="http://schemas.openxmlformats.org/officeDocument/2006/relationships" r:blip="">
              <dgm:adjLst/>
            </dgm:shape>
            <dgm:presOf/>
            <dgm:constrLst/>
            <dgm:ruleLst/>
          </dgm:layoutNode>
        </dgm:forEach>
      </dgm:forEach>
    </dgm:layoutNode>
  </dgm:layoutNode>
</dgm:layoutDef>
</file>

<file path=ppt/diagrams/quickStyle1.xml><?xml version="1.0" encoding="utf-8"?>
<dgm:styleDef xmlns:dgm="http://schemas.openxmlformats.org/drawingml/2006/diagram" xmlns:a="http://schemas.openxmlformats.org/drawingml/2006/main" uniqueId="urn:microsoft.com/office/officeart/2005/8/quickstyle/simple1#2">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8.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27F035E-A023-8F49-BFF3-2B9C2D030E26}" type="datetimeFigureOut">
              <a:rPr lang="en-US" smtClean="0"/>
              <a:t>9/25/2026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5447F47-C0AC-5140-AA7A-FE9D19A65191}" type="slidenum">
              <a:rPr lang="en-US" smtClean="0"/>
              <a:t>‹#›</a:t>
            </a:fld>
            <a:endParaRPr lang="en-US"/>
          </a:p>
        </p:txBody>
      </p:sp>
    </p:spTree>
    <p:extLst>
      <p:ext uri="{BB962C8B-B14F-4D97-AF65-F5344CB8AC3E}">
        <p14:creationId xmlns:p14="http://schemas.microsoft.com/office/powerpoint/2010/main" val="155493239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5447F47-C0AC-5140-AA7A-FE9D19A65191}" type="slidenum">
              <a:rPr lang="en-US" smtClean="0"/>
              <a:t>6</a:t>
            </a:fld>
            <a:endParaRPr lang="en-US"/>
          </a:p>
        </p:txBody>
      </p:sp>
    </p:spTree>
    <p:extLst>
      <p:ext uri="{BB962C8B-B14F-4D97-AF65-F5344CB8AC3E}">
        <p14:creationId xmlns:p14="http://schemas.microsoft.com/office/powerpoint/2010/main" val="120058751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happens if the “event” or MCI exceeds your region’s capabilities and you need to go beyond your regional medical operations coordinating center? </a:t>
            </a:r>
          </a:p>
          <a:p>
            <a:r>
              <a:rPr lang="en-US" dirty="0"/>
              <a:t>The basic building block for a NTEPS  is a network of RMOCCs so that a region could be easily linked in with other RMOCCs for additional resources. </a:t>
            </a:r>
          </a:p>
        </p:txBody>
      </p:sp>
      <p:sp>
        <p:nvSpPr>
          <p:cNvPr id="4" name="Slide Number Placeholder 3"/>
          <p:cNvSpPr>
            <a:spLocks noGrp="1"/>
          </p:cNvSpPr>
          <p:nvPr>
            <p:ph type="sldNum" sz="quarter" idx="5"/>
          </p:nvPr>
        </p:nvSpPr>
        <p:spPr/>
        <p:txBody>
          <a:bodyPr/>
          <a:lstStyle/>
          <a:p>
            <a:fld id="{5A5506BB-A416-D245-AAAC-8F3112FA676D}" type="slidenum">
              <a:rPr lang="en-US" smtClean="0"/>
              <a:t>7</a:t>
            </a:fld>
            <a:endParaRPr lang="en-US"/>
          </a:p>
        </p:txBody>
      </p:sp>
    </p:spTree>
    <p:extLst>
      <p:ext uri="{BB962C8B-B14F-4D97-AF65-F5344CB8AC3E}">
        <p14:creationId xmlns:p14="http://schemas.microsoft.com/office/powerpoint/2010/main" val="355096772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5447F47-C0AC-5140-AA7A-FE9D19A65191}" type="slidenum">
              <a:rPr lang="en-US" smtClean="0"/>
              <a:t>8</a:t>
            </a:fld>
            <a:endParaRPr lang="en-US"/>
          </a:p>
        </p:txBody>
      </p:sp>
    </p:spTree>
    <p:extLst>
      <p:ext uri="{BB962C8B-B14F-4D97-AF65-F5344CB8AC3E}">
        <p14:creationId xmlns:p14="http://schemas.microsoft.com/office/powerpoint/2010/main" val="135412415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5447F47-C0AC-5140-AA7A-FE9D19A65191}" type="slidenum">
              <a:rPr lang="en-US" smtClean="0"/>
              <a:t>9</a:t>
            </a:fld>
            <a:endParaRPr lang="en-US"/>
          </a:p>
        </p:txBody>
      </p:sp>
    </p:spTree>
    <p:extLst>
      <p:ext uri="{BB962C8B-B14F-4D97-AF65-F5344CB8AC3E}">
        <p14:creationId xmlns:p14="http://schemas.microsoft.com/office/powerpoint/2010/main" val="12019438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5447F47-C0AC-5140-AA7A-FE9D19A65191}" type="slidenum">
              <a:rPr lang="en-US" smtClean="0"/>
              <a:t>10</a:t>
            </a:fld>
            <a:endParaRPr lang="en-US"/>
          </a:p>
        </p:txBody>
      </p:sp>
    </p:spTree>
    <p:extLst>
      <p:ext uri="{BB962C8B-B14F-4D97-AF65-F5344CB8AC3E}">
        <p14:creationId xmlns:p14="http://schemas.microsoft.com/office/powerpoint/2010/main" val="175586451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7021451-1387-4CA6-816F-3879F97B5CBC}" type="slidenum">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7021451-1387-4CA6-816F-3879F97B5CBC}" type="slidenum">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AEB5886-41B7-07ED-90AB-25C9CCBDC14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8647EDF-BBC0-6A0D-B6D6-7FFFF667211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FFD15CE-6118-53F2-6839-EC08D61C96BB}"/>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4F40E129-5CA9-2356-9363-5EC67B97CBC6}"/>
              </a:ext>
            </a:extLst>
          </p:cNvPr>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7021451-1387-4CA6-816F-3879F97B5CBC}" type="slidenum">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08041410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7021451-1387-4CA6-816F-3879F97B5CBC}" type="slidenum">
              <a:rPr kumimoji="0" lang="en-US" sz="1800" b="0" i="0" u="none" strike="noStrike" kern="1200" cap="none" spc="0" normalizeH="0" baseline="0" noProof="0">
                <a:ln>
                  <a:noFill/>
                </a:ln>
                <a:solidFill>
                  <a:prstClr val="black"/>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16</a:t>
            </a:fld>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7021451-1387-4CA6-816F-3879F97B5CBC}" type="slidenum">
              <a:rPr kumimoji="0" lang="en-US" sz="1800" b="0" i="0" u="none" strike="noStrike" kern="1200" cap="none" spc="0" normalizeH="0" baseline="0" noProof="0">
                <a:ln>
                  <a:noFill/>
                </a:ln>
                <a:solidFill>
                  <a:prstClr val="black"/>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17</a:t>
            </a:fld>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7021451-1387-4CA6-816F-3879F97B5CBC}" type="slidenum">
              <a:rPr kumimoji="0" lang="en-US" sz="1800" b="0" i="0" u="none" strike="noStrike" kern="1200" cap="none" spc="0" normalizeH="0" baseline="0" noProof="0">
                <a:ln>
                  <a:noFill/>
                </a:ln>
                <a:solidFill>
                  <a:prstClr val="black"/>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18</a:t>
            </a:fld>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7021451-1387-4CA6-816F-3879F97B5CBC}" type="slidenum">
              <a:rPr kumimoji="0" lang="en-US" sz="1800" b="0" i="0" u="none" strike="noStrike" kern="1200" cap="none" spc="0" normalizeH="0" baseline="0" noProof="0">
                <a:ln>
                  <a:noFill/>
                </a:ln>
                <a:solidFill>
                  <a:prstClr val="black"/>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19</a:t>
            </a:fld>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7021451-1387-4CA6-816F-3879F97B5CBC}" type="slidenum">
              <a:rPr kumimoji="0" lang="en-US" sz="1800" b="0" i="0" u="none" strike="noStrike" kern="1200" cap="none" spc="0" normalizeH="0" baseline="0" noProof="0">
                <a:ln>
                  <a:noFill/>
                </a:ln>
                <a:solidFill>
                  <a:prstClr val="black"/>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20</a:t>
            </a:fld>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7021451-1387-4CA6-816F-3879F97B5CBC}" type="slidenum">
              <a:rPr kumimoji="0" lang="en-US" sz="1800" b="0" i="0" u="none" strike="noStrike" kern="1200" cap="none" spc="0" normalizeH="0" baseline="0" noProof="0">
                <a:ln>
                  <a:noFill/>
                </a:ln>
                <a:solidFill>
                  <a:prstClr val="black"/>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21</a:t>
            </a:fld>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7021451-1387-4CA6-816F-3879F97B5CBC}" type="slidenum">
              <a:rPr kumimoji="0" lang="en-US" sz="1800" b="0" i="0" u="none" strike="noStrike" kern="1200" cap="none" spc="0" normalizeH="0" baseline="0" noProof="0">
                <a:ln>
                  <a:noFill/>
                </a:ln>
                <a:solidFill>
                  <a:prstClr val="black"/>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22</a:t>
            </a:fld>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7021451-1387-4CA6-816F-3879F97B5CBC}" type="slidenum">
              <a:rPr kumimoji="0" lang="en-US" sz="1800" b="0" i="0" u="none" strike="noStrike" kern="1200" cap="none" spc="0" normalizeH="0" baseline="0" noProof="0">
                <a:ln>
                  <a:noFill/>
                </a:ln>
                <a:solidFill>
                  <a:prstClr val="black"/>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23</a:t>
            </a:fld>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7021451-1387-4CA6-816F-3879F97B5CBC}" type="slidenum">
              <a:rPr kumimoji="0" lang="en-US" sz="1800" b="0" i="0" u="none" strike="noStrike" kern="1200" cap="none" spc="0" normalizeH="0" baseline="0" noProof="0">
                <a:ln>
                  <a:noFill/>
                </a:ln>
                <a:solidFill>
                  <a:prstClr val="black"/>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24</a:t>
            </a:fld>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32"/>
        <p:cNvGrpSpPr/>
        <p:nvPr/>
      </p:nvGrpSpPr>
      <p:grpSpPr>
        <a:xfrm>
          <a:off x="0" y="0"/>
          <a:ext cx="0" cy="0"/>
          <a:chOff x="0" y="0"/>
          <a:chExt cx="0" cy="0"/>
        </a:xfrm>
      </p:grpSpPr>
      <p:sp>
        <p:nvSpPr>
          <p:cNvPr id="433" name="Google Shape;433;p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en-US"/>
          </a:p>
        </p:txBody>
      </p:sp>
      <p:sp>
        <p:nvSpPr>
          <p:cNvPr id="434" name="Google Shape;434;p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chemeClr val="dk1"/>
              </a:buClr>
              <a:buSzPts val="1200"/>
              <a:buFont typeface="Arial"/>
              <a:buNone/>
            </a:pPr>
            <a:endParaRPr/>
          </a:p>
        </p:txBody>
      </p:sp>
      <p:sp>
        <p:nvSpPr>
          <p:cNvPr id="435" name="Google Shape;435;p1: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fld id="{00000000-1234-1234-1234-123412341234}" type="slidenum">
              <a:rPr kumimoji="0" lang="en-US" sz="1400" b="0" i="0" u="none" strike="noStrike" kern="0" cap="none" spc="0" normalizeH="0" baseline="0" noProof="0">
                <a:ln>
                  <a:noFill/>
                </a:ln>
                <a:solidFill>
                  <a:srgbClr val="000000"/>
                </a:solidFill>
                <a:effectLst/>
                <a:uLnTx/>
                <a:uFillTx/>
                <a:latin typeface="Arial"/>
                <a:cs typeface="Arial"/>
                <a:sym typeface="Arial"/>
              </a:rPr>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t>26</a:t>
            </a:fld>
            <a:endParaRPr kumimoji="0" sz="1400" b="0" i="0" u="none" strike="noStrike" kern="0" cap="none" spc="0" normalizeH="0" baseline="0" noProof="0">
              <a:ln>
                <a:noFill/>
              </a:ln>
              <a:solidFill>
                <a:srgbClr val="000000"/>
              </a:solidFill>
              <a:effectLst/>
              <a:uLnTx/>
              <a:uFillTx/>
              <a:latin typeface="Arial"/>
              <a:cs typeface="Arial"/>
              <a:sym typeface="Arial"/>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6">
          <a:extLst>
            <a:ext uri="{FF2B5EF4-FFF2-40B4-BE49-F238E27FC236}">
              <a16:creationId xmlns:a16="http://schemas.microsoft.com/office/drawing/2014/main" id="{DF8F97B7-3CC5-0834-6B60-83BA2B0443A8}"/>
            </a:ext>
          </a:extLst>
        </p:cNvPr>
        <p:cNvGrpSpPr/>
        <p:nvPr/>
      </p:nvGrpSpPr>
      <p:grpSpPr>
        <a:xfrm>
          <a:off x="0" y="0"/>
          <a:ext cx="0" cy="0"/>
          <a:chOff x="0" y="0"/>
          <a:chExt cx="0" cy="0"/>
        </a:xfrm>
      </p:grpSpPr>
      <p:sp>
        <p:nvSpPr>
          <p:cNvPr id="107" name="Google Shape;107;g3497bd01d21_0_31:notes">
            <a:extLst>
              <a:ext uri="{FF2B5EF4-FFF2-40B4-BE49-F238E27FC236}">
                <a16:creationId xmlns:a16="http://schemas.microsoft.com/office/drawing/2014/main" id="{67DA143A-EDC6-36B0-090D-AD27851ECFB8}"/>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en-US"/>
          </a:p>
        </p:txBody>
      </p:sp>
      <p:sp>
        <p:nvSpPr>
          <p:cNvPr id="108" name="Google Shape;108;g3497bd01d21_0_31:notes">
            <a:extLst>
              <a:ext uri="{FF2B5EF4-FFF2-40B4-BE49-F238E27FC236}">
                <a16:creationId xmlns:a16="http://schemas.microsoft.com/office/drawing/2014/main" id="{A4362A74-5346-E18A-2C46-3A3B45EDB02F}"/>
              </a:ext>
            </a:extLst>
          </p:cNvPr>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chemeClr val="dk1"/>
              </a:buClr>
              <a:buSzPts val="1200"/>
              <a:buFont typeface="Arial"/>
              <a:buNone/>
            </a:pPr>
            <a:endParaRPr dirty="0"/>
          </a:p>
        </p:txBody>
      </p:sp>
      <p:sp>
        <p:nvSpPr>
          <p:cNvPr id="109" name="Google Shape;109;g3497bd01d21_0_31:notes">
            <a:extLst>
              <a:ext uri="{FF2B5EF4-FFF2-40B4-BE49-F238E27FC236}">
                <a16:creationId xmlns:a16="http://schemas.microsoft.com/office/drawing/2014/main" id="{A40E8BD5-B9B2-C2F2-0F43-979EA0715BB8}"/>
              </a:ext>
            </a:extLst>
          </p:cNvPr>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0000000-1234-1234-1234-123412341234}" type="slidenum">
              <a:rPr kumimoji="0" lang="en-US" sz="1200" b="0" i="0" u="none" strike="noStrike" kern="1200" cap="none" spc="0" normalizeH="0" baseline="0" noProof="0">
                <a:ln>
                  <a:noFill/>
                </a:ln>
                <a:solidFill>
                  <a:prstClr val="black"/>
                </a:solidFill>
                <a:effectLst/>
                <a:uLnTx/>
                <a:uFillTx/>
                <a:latin typeface="Calibri" panose="020F0502020204030204"/>
                <a:ea typeface="+mn-ea"/>
                <a:cs typeface="Arial"/>
                <a:sym typeface="Arial"/>
              </a:rPr>
              <a:pPr marL="0" marR="0" lvl="0" indent="0" algn="r" defTabSz="914400" rtl="0" eaLnBrk="1" fontAlgn="auto" latinLnBrk="0" hangingPunct="1">
                <a:lnSpc>
                  <a:spcPct val="100000"/>
                </a:lnSpc>
                <a:spcBef>
                  <a:spcPts val="0"/>
                </a:spcBef>
                <a:spcAft>
                  <a:spcPts val="0"/>
                </a:spcAft>
                <a:buClrTx/>
                <a:buSzTx/>
                <a:buFontTx/>
                <a:buNone/>
                <a:tabLst/>
                <a:defRPr/>
              </a:pPr>
              <a:t>27</a:t>
            </a:fld>
            <a:endParaRPr kumimoji="0" sz="1200" b="0" i="0" u="none" strike="noStrike" kern="1200" cap="none" spc="0" normalizeH="0" baseline="0" noProof="0">
              <a:ln>
                <a:noFill/>
              </a:ln>
              <a:solidFill>
                <a:prstClr val="black"/>
              </a:solidFill>
              <a:effectLst/>
              <a:uLnTx/>
              <a:uFillTx/>
              <a:latin typeface="Calibri" panose="020F0502020204030204"/>
              <a:ea typeface="+mn-ea"/>
              <a:cs typeface="Arial"/>
              <a:sym typeface="Arial"/>
            </a:endParaRPr>
          </a:p>
        </p:txBody>
      </p:sp>
    </p:spTree>
    <p:extLst>
      <p:ext uri="{BB962C8B-B14F-4D97-AF65-F5344CB8AC3E}">
        <p14:creationId xmlns:p14="http://schemas.microsoft.com/office/powerpoint/2010/main" val="55732201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6">
          <a:extLst>
            <a:ext uri="{FF2B5EF4-FFF2-40B4-BE49-F238E27FC236}">
              <a16:creationId xmlns:a16="http://schemas.microsoft.com/office/drawing/2014/main" id="{6FC63E26-72B2-1C01-1AF0-FA22D291A587}"/>
            </a:ext>
          </a:extLst>
        </p:cNvPr>
        <p:cNvGrpSpPr/>
        <p:nvPr/>
      </p:nvGrpSpPr>
      <p:grpSpPr>
        <a:xfrm>
          <a:off x="0" y="0"/>
          <a:ext cx="0" cy="0"/>
          <a:chOff x="0" y="0"/>
          <a:chExt cx="0" cy="0"/>
        </a:xfrm>
      </p:grpSpPr>
      <p:sp>
        <p:nvSpPr>
          <p:cNvPr id="107" name="Google Shape;107;g3497bd01d21_0_31:notes">
            <a:extLst>
              <a:ext uri="{FF2B5EF4-FFF2-40B4-BE49-F238E27FC236}">
                <a16:creationId xmlns:a16="http://schemas.microsoft.com/office/drawing/2014/main" id="{72BCBBA1-ECC2-732A-5D77-AC83C31EED16}"/>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en-US"/>
          </a:p>
        </p:txBody>
      </p:sp>
      <p:sp>
        <p:nvSpPr>
          <p:cNvPr id="108" name="Google Shape;108;g3497bd01d21_0_31:notes">
            <a:extLst>
              <a:ext uri="{FF2B5EF4-FFF2-40B4-BE49-F238E27FC236}">
                <a16:creationId xmlns:a16="http://schemas.microsoft.com/office/drawing/2014/main" id="{52F4A7EB-D707-B45F-9657-D038A4DF37DD}"/>
              </a:ext>
            </a:extLst>
          </p:cNvPr>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chemeClr val="dk1"/>
              </a:buClr>
              <a:buSzPts val="1200"/>
              <a:buFont typeface="Arial"/>
              <a:buNone/>
            </a:pPr>
            <a:endParaRPr dirty="0"/>
          </a:p>
        </p:txBody>
      </p:sp>
      <p:sp>
        <p:nvSpPr>
          <p:cNvPr id="109" name="Google Shape;109;g3497bd01d21_0_31:notes">
            <a:extLst>
              <a:ext uri="{FF2B5EF4-FFF2-40B4-BE49-F238E27FC236}">
                <a16:creationId xmlns:a16="http://schemas.microsoft.com/office/drawing/2014/main" id="{62FA9614-D068-5536-E0B9-DCA5B6A1677F}"/>
              </a:ext>
            </a:extLst>
          </p:cNvPr>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0000000-1234-1234-1234-123412341234}" type="slidenum">
              <a:rPr kumimoji="0" lang="en-US" sz="1200" b="0" i="0" u="none" strike="noStrike" kern="1200" cap="none" spc="0" normalizeH="0" baseline="0" noProof="0">
                <a:ln>
                  <a:noFill/>
                </a:ln>
                <a:solidFill>
                  <a:prstClr val="black"/>
                </a:solidFill>
                <a:effectLst/>
                <a:uLnTx/>
                <a:uFillTx/>
                <a:latin typeface="Calibri" panose="020F0502020204030204"/>
                <a:ea typeface="+mn-ea"/>
                <a:cs typeface="Arial"/>
                <a:sym typeface="Arial"/>
              </a:rPr>
              <a:pPr marL="0" marR="0" lvl="0" indent="0" algn="r" defTabSz="914400" rtl="0" eaLnBrk="1" fontAlgn="auto" latinLnBrk="0" hangingPunct="1">
                <a:lnSpc>
                  <a:spcPct val="100000"/>
                </a:lnSpc>
                <a:spcBef>
                  <a:spcPts val="0"/>
                </a:spcBef>
                <a:spcAft>
                  <a:spcPts val="0"/>
                </a:spcAft>
                <a:buClrTx/>
                <a:buSzTx/>
                <a:buFontTx/>
                <a:buNone/>
                <a:tabLst/>
                <a:defRPr/>
              </a:pPr>
              <a:t>28</a:t>
            </a:fld>
            <a:endParaRPr kumimoji="0" sz="1200" b="0" i="0" u="none" strike="noStrike" kern="1200" cap="none" spc="0" normalizeH="0" baseline="0" noProof="0">
              <a:ln>
                <a:noFill/>
              </a:ln>
              <a:solidFill>
                <a:prstClr val="black"/>
              </a:solidFill>
              <a:effectLst/>
              <a:uLnTx/>
              <a:uFillTx/>
              <a:latin typeface="Calibri" panose="020F0502020204030204"/>
              <a:ea typeface="+mn-ea"/>
              <a:cs typeface="Arial"/>
              <a:sym typeface="Arial"/>
            </a:endParaRPr>
          </a:p>
        </p:txBody>
      </p:sp>
    </p:spTree>
    <p:extLst>
      <p:ext uri="{BB962C8B-B14F-4D97-AF65-F5344CB8AC3E}">
        <p14:creationId xmlns:p14="http://schemas.microsoft.com/office/powerpoint/2010/main" val="87979125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D429354-F482-46A4-8C25-D80E2CB452D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Arial"/>
                <a:sym typeface="Arial"/>
              </a:rPr>
              <a:pPr marL="0" marR="0" lvl="0" indent="0" algn="r" defTabSz="914400" rtl="0" eaLnBrk="1" fontAlgn="auto" latinLnBrk="0" hangingPunct="1">
                <a:lnSpc>
                  <a:spcPct val="100000"/>
                </a:lnSpc>
                <a:spcBef>
                  <a:spcPts val="0"/>
                </a:spcBef>
                <a:spcAft>
                  <a:spcPts val="0"/>
                </a:spcAft>
                <a:buClrTx/>
                <a:buSzTx/>
                <a:buFontTx/>
                <a:buNone/>
                <a:tabLst/>
                <a:defRPr/>
              </a:pPr>
              <a:t>30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Arial"/>
              <a:sym typeface="Arial"/>
            </a:endParaRPr>
          </a:p>
        </p:txBody>
      </p:sp>
    </p:spTree>
    <p:extLst>
      <p:ext uri="{BB962C8B-B14F-4D97-AF65-F5344CB8AC3E}">
        <p14:creationId xmlns:p14="http://schemas.microsoft.com/office/powerpoint/2010/main" val="269234036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6">
          <a:extLst>
            <a:ext uri="{FF2B5EF4-FFF2-40B4-BE49-F238E27FC236}">
              <a16:creationId xmlns:a16="http://schemas.microsoft.com/office/drawing/2014/main" id="{4CFF79B5-E75F-5C2C-E525-848BF835D9FD}"/>
            </a:ext>
          </a:extLst>
        </p:cNvPr>
        <p:cNvGrpSpPr/>
        <p:nvPr/>
      </p:nvGrpSpPr>
      <p:grpSpPr>
        <a:xfrm>
          <a:off x="0" y="0"/>
          <a:ext cx="0" cy="0"/>
          <a:chOff x="0" y="0"/>
          <a:chExt cx="0" cy="0"/>
        </a:xfrm>
      </p:grpSpPr>
      <p:sp>
        <p:nvSpPr>
          <p:cNvPr id="107" name="Google Shape;107;g3497bd01d21_0_31:notes">
            <a:extLst>
              <a:ext uri="{FF2B5EF4-FFF2-40B4-BE49-F238E27FC236}">
                <a16:creationId xmlns:a16="http://schemas.microsoft.com/office/drawing/2014/main" id="{BF75CA9C-7EE5-743D-2372-F1AB104E6DB4}"/>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en-US"/>
          </a:p>
        </p:txBody>
      </p:sp>
      <p:sp>
        <p:nvSpPr>
          <p:cNvPr id="108" name="Google Shape;108;g3497bd01d21_0_31:notes">
            <a:extLst>
              <a:ext uri="{FF2B5EF4-FFF2-40B4-BE49-F238E27FC236}">
                <a16:creationId xmlns:a16="http://schemas.microsoft.com/office/drawing/2014/main" id="{60A05875-BCD0-D88C-5B13-C0607194F003}"/>
              </a:ext>
            </a:extLst>
          </p:cNvPr>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endParaRPr lang="en-US" dirty="0"/>
          </a:p>
        </p:txBody>
      </p:sp>
      <p:sp>
        <p:nvSpPr>
          <p:cNvPr id="109" name="Google Shape;109;g3497bd01d21_0_31:notes">
            <a:extLst>
              <a:ext uri="{FF2B5EF4-FFF2-40B4-BE49-F238E27FC236}">
                <a16:creationId xmlns:a16="http://schemas.microsoft.com/office/drawing/2014/main" id="{991A8F72-894F-0400-E22B-98147A1759CD}"/>
              </a:ext>
            </a:extLst>
          </p:cNvPr>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0000000-1234-1234-1234-123412341234}" type="slidenum">
              <a:rPr kumimoji="0" lang="en-US" sz="1200" b="0" i="0" u="none" strike="noStrike" kern="1200" cap="none" spc="0" normalizeH="0" baseline="0" noProof="0">
                <a:ln>
                  <a:noFill/>
                </a:ln>
                <a:solidFill>
                  <a:prstClr val="black"/>
                </a:solidFill>
                <a:effectLst/>
                <a:uLnTx/>
                <a:uFillTx/>
                <a:latin typeface="Calibri" panose="020F0502020204030204"/>
                <a:ea typeface="+mn-ea"/>
                <a:cs typeface="Arial"/>
                <a:sym typeface="Arial"/>
              </a:rPr>
              <a:pPr marL="0" marR="0" lvl="0" indent="0" algn="r" defTabSz="914400" rtl="0" eaLnBrk="1" fontAlgn="auto" latinLnBrk="0" hangingPunct="1">
                <a:lnSpc>
                  <a:spcPct val="100000"/>
                </a:lnSpc>
                <a:spcBef>
                  <a:spcPts val="0"/>
                </a:spcBef>
                <a:spcAft>
                  <a:spcPts val="0"/>
                </a:spcAft>
                <a:buClrTx/>
                <a:buSzTx/>
                <a:buFontTx/>
                <a:buNone/>
                <a:tabLst/>
                <a:defRPr/>
              </a:pPr>
              <a:t>31</a:t>
            </a:fld>
            <a:endParaRPr kumimoji="0" sz="1200" b="0" i="0" u="none" strike="noStrike" kern="1200" cap="none" spc="0" normalizeH="0" baseline="0" noProof="0">
              <a:ln>
                <a:noFill/>
              </a:ln>
              <a:solidFill>
                <a:prstClr val="black"/>
              </a:solidFill>
              <a:effectLst/>
              <a:uLnTx/>
              <a:uFillTx/>
              <a:latin typeface="Calibri" panose="020F0502020204030204"/>
              <a:ea typeface="+mn-ea"/>
              <a:cs typeface="Arial"/>
              <a:sym typeface="Arial"/>
            </a:endParaRPr>
          </a:p>
        </p:txBody>
      </p:sp>
    </p:spTree>
    <p:extLst>
      <p:ext uri="{BB962C8B-B14F-4D97-AF65-F5344CB8AC3E}">
        <p14:creationId xmlns:p14="http://schemas.microsoft.com/office/powerpoint/2010/main" val="103997839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6">
          <a:extLst>
            <a:ext uri="{FF2B5EF4-FFF2-40B4-BE49-F238E27FC236}">
              <a16:creationId xmlns:a16="http://schemas.microsoft.com/office/drawing/2014/main" id="{BEAA150D-488D-D441-8ECB-EBD2E2E6443E}"/>
            </a:ext>
          </a:extLst>
        </p:cNvPr>
        <p:cNvGrpSpPr/>
        <p:nvPr/>
      </p:nvGrpSpPr>
      <p:grpSpPr>
        <a:xfrm>
          <a:off x="0" y="0"/>
          <a:ext cx="0" cy="0"/>
          <a:chOff x="0" y="0"/>
          <a:chExt cx="0" cy="0"/>
        </a:xfrm>
      </p:grpSpPr>
      <p:sp>
        <p:nvSpPr>
          <p:cNvPr id="107" name="Google Shape;107;g3497bd01d21_0_31:notes">
            <a:extLst>
              <a:ext uri="{FF2B5EF4-FFF2-40B4-BE49-F238E27FC236}">
                <a16:creationId xmlns:a16="http://schemas.microsoft.com/office/drawing/2014/main" id="{320B12CD-DDDD-8244-DB84-07EC40C0A5E4}"/>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en-US"/>
          </a:p>
        </p:txBody>
      </p:sp>
      <p:sp>
        <p:nvSpPr>
          <p:cNvPr id="108" name="Google Shape;108;g3497bd01d21_0_31:notes">
            <a:extLst>
              <a:ext uri="{FF2B5EF4-FFF2-40B4-BE49-F238E27FC236}">
                <a16:creationId xmlns:a16="http://schemas.microsoft.com/office/drawing/2014/main" id="{9D90898D-0936-859D-FD91-5838EF805338}"/>
              </a:ext>
            </a:extLst>
          </p:cNvPr>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endParaRPr lang="en-US" dirty="0"/>
          </a:p>
        </p:txBody>
      </p:sp>
      <p:sp>
        <p:nvSpPr>
          <p:cNvPr id="109" name="Google Shape;109;g3497bd01d21_0_31:notes">
            <a:extLst>
              <a:ext uri="{FF2B5EF4-FFF2-40B4-BE49-F238E27FC236}">
                <a16:creationId xmlns:a16="http://schemas.microsoft.com/office/drawing/2014/main" id="{DF006D89-7EEE-C866-B6E9-C31BABFE5CCA}"/>
              </a:ext>
            </a:extLst>
          </p:cNvPr>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0000000-1234-1234-1234-123412341234}" type="slidenum">
              <a:rPr kumimoji="0" lang="en-US" sz="1200" b="0" i="0" u="none" strike="noStrike" kern="1200" cap="none" spc="0" normalizeH="0" baseline="0" noProof="0">
                <a:ln>
                  <a:noFill/>
                </a:ln>
                <a:solidFill>
                  <a:prstClr val="black"/>
                </a:solidFill>
                <a:effectLst/>
                <a:uLnTx/>
                <a:uFillTx/>
                <a:latin typeface="Calibri" panose="020F0502020204030204"/>
                <a:ea typeface="+mn-ea"/>
                <a:cs typeface="Arial"/>
                <a:sym typeface="Arial"/>
              </a:rPr>
              <a:pPr marL="0" marR="0" lvl="0" indent="0" algn="r" defTabSz="914400" rtl="0" eaLnBrk="1" fontAlgn="auto" latinLnBrk="0" hangingPunct="1">
                <a:lnSpc>
                  <a:spcPct val="100000"/>
                </a:lnSpc>
                <a:spcBef>
                  <a:spcPts val="0"/>
                </a:spcBef>
                <a:spcAft>
                  <a:spcPts val="0"/>
                </a:spcAft>
                <a:buClrTx/>
                <a:buSzTx/>
                <a:buFontTx/>
                <a:buNone/>
                <a:tabLst/>
                <a:defRPr/>
              </a:pPr>
              <a:t>32</a:t>
            </a:fld>
            <a:endParaRPr kumimoji="0" sz="1200" b="0" i="0" u="none" strike="noStrike" kern="1200" cap="none" spc="0" normalizeH="0" baseline="0" noProof="0">
              <a:ln>
                <a:noFill/>
              </a:ln>
              <a:solidFill>
                <a:prstClr val="black"/>
              </a:solidFill>
              <a:effectLst/>
              <a:uLnTx/>
              <a:uFillTx/>
              <a:latin typeface="Calibri" panose="020F0502020204030204"/>
              <a:ea typeface="+mn-ea"/>
              <a:cs typeface="Arial"/>
              <a:sym typeface="Arial"/>
            </a:endParaRPr>
          </a:p>
        </p:txBody>
      </p:sp>
    </p:spTree>
    <p:extLst>
      <p:ext uri="{BB962C8B-B14F-4D97-AF65-F5344CB8AC3E}">
        <p14:creationId xmlns:p14="http://schemas.microsoft.com/office/powerpoint/2010/main" val="5891410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6">
          <a:extLst>
            <a:ext uri="{FF2B5EF4-FFF2-40B4-BE49-F238E27FC236}">
              <a16:creationId xmlns:a16="http://schemas.microsoft.com/office/drawing/2014/main" id="{7F8B433D-DE36-EA61-5907-115C948CE230}"/>
            </a:ext>
          </a:extLst>
        </p:cNvPr>
        <p:cNvGrpSpPr/>
        <p:nvPr/>
      </p:nvGrpSpPr>
      <p:grpSpPr>
        <a:xfrm>
          <a:off x="0" y="0"/>
          <a:ext cx="0" cy="0"/>
          <a:chOff x="0" y="0"/>
          <a:chExt cx="0" cy="0"/>
        </a:xfrm>
      </p:grpSpPr>
      <p:sp>
        <p:nvSpPr>
          <p:cNvPr id="107" name="Google Shape;107;g3497bd01d21_0_31:notes">
            <a:extLst>
              <a:ext uri="{FF2B5EF4-FFF2-40B4-BE49-F238E27FC236}">
                <a16:creationId xmlns:a16="http://schemas.microsoft.com/office/drawing/2014/main" id="{B1442067-CBD3-44CB-0775-2150C305A9DF}"/>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en-US"/>
          </a:p>
        </p:txBody>
      </p:sp>
      <p:sp>
        <p:nvSpPr>
          <p:cNvPr id="108" name="Google Shape;108;g3497bd01d21_0_31:notes">
            <a:extLst>
              <a:ext uri="{FF2B5EF4-FFF2-40B4-BE49-F238E27FC236}">
                <a16:creationId xmlns:a16="http://schemas.microsoft.com/office/drawing/2014/main" id="{71BC75A3-EC3D-007B-5AFE-355114D38E44}"/>
              </a:ext>
            </a:extLst>
          </p:cNvPr>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endParaRPr lang="en-US" dirty="0"/>
          </a:p>
        </p:txBody>
      </p:sp>
      <p:sp>
        <p:nvSpPr>
          <p:cNvPr id="109" name="Google Shape;109;g3497bd01d21_0_31:notes">
            <a:extLst>
              <a:ext uri="{FF2B5EF4-FFF2-40B4-BE49-F238E27FC236}">
                <a16:creationId xmlns:a16="http://schemas.microsoft.com/office/drawing/2014/main" id="{7FC18548-021B-F5D1-C879-090EA3512F3C}"/>
              </a:ext>
            </a:extLst>
          </p:cNvPr>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0000000-1234-1234-1234-123412341234}" type="slidenum">
              <a:rPr kumimoji="0" lang="en-US" sz="1200" b="0" i="0" u="none" strike="noStrike" kern="1200" cap="none" spc="0" normalizeH="0" baseline="0" noProof="0">
                <a:ln>
                  <a:noFill/>
                </a:ln>
                <a:solidFill>
                  <a:prstClr val="black"/>
                </a:solidFill>
                <a:effectLst/>
                <a:uLnTx/>
                <a:uFillTx/>
                <a:latin typeface="Calibri" panose="020F0502020204030204"/>
                <a:ea typeface="+mn-ea"/>
                <a:cs typeface="Arial"/>
                <a:sym typeface="Arial"/>
              </a:rPr>
              <a:pPr marL="0" marR="0" lvl="0" indent="0" algn="r" defTabSz="914400" rtl="0" eaLnBrk="1" fontAlgn="auto" latinLnBrk="0" hangingPunct="1">
                <a:lnSpc>
                  <a:spcPct val="100000"/>
                </a:lnSpc>
                <a:spcBef>
                  <a:spcPts val="0"/>
                </a:spcBef>
                <a:spcAft>
                  <a:spcPts val="0"/>
                </a:spcAft>
                <a:buClrTx/>
                <a:buSzTx/>
                <a:buFontTx/>
                <a:buNone/>
                <a:tabLst/>
                <a:defRPr/>
              </a:pPr>
              <a:t>34</a:t>
            </a:fld>
            <a:endParaRPr kumimoji="0" sz="1200" b="0" i="0" u="none" strike="noStrike" kern="1200" cap="none" spc="0" normalizeH="0" baseline="0" noProof="0">
              <a:ln>
                <a:noFill/>
              </a:ln>
              <a:solidFill>
                <a:prstClr val="black"/>
              </a:solidFill>
              <a:effectLst/>
              <a:uLnTx/>
              <a:uFillTx/>
              <a:latin typeface="Calibri" panose="020F0502020204030204"/>
              <a:ea typeface="+mn-ea"/>
              <a:cs typeface="Arial"/>
              <a:sym typeface="Arial"/>
            </a:endParaRPr>
          </a:p>
        </p:txBody>
      </p:sp>
    </p:spTree>
    <p:extLst>
      <p:ext uri="{BB962C8B-B14F-4D97-AF65-F5344CB8AC3E}">
        <p14:creationId xmlns:p14="http://schemas.microsoft.com/office/powerpoint/2010/main" val="873999606"/>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fld id="{ED429354-F482-46A4-8C25-D80E2CB452D8}" type="slidenum">
              <a:rPr kumimoji="0" lang="en-US" sz="1400" b="0" i="0" u="none" strike="noStrike" kern="0" cap="none" spc="0" normalizeH="0" baseline="0" noProof="0" smtClean="0">
                <a:ln>
                  <a:noFill/>
                </a:ln>
                <a:solidFill>
                  <a:srgbClr val="000000"/>
                </a:solidFill>
                <a:effectLst/>
                <a:uLnTx/>
                <a:uFillTx/>
                <a:latin typeface="Arial"/>
                <a:cs typeface="Arial"/>
                <a:sym typeface="Arial"/>
              </a:rPr>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t>35</a:t>
            </a:fld>
            <a:endParaRPr kumimoji="0" lang="en-US" sz="1400" b="0" i="0" u="none" strike="noStrike" kern="0" cap="none" spc="0" normalizeH="0" baseline="0" noProof="0">
              <a:ln>
                <a:noFill/>
              </a:ln>
              <a:solidFill>
                <a:srgbClr val="000000"/>
              </a:solidFill>
              <a:effectLst/>
              <a:uLnTx/>
              <a:uFillTx/>
              <a:latin typeface="Arial"/>
              <a:cs typeface="Arial"/>
              <a:sym typeface="Arial"/>
            </a:endParaRPr>
          </a:p>
        </p:txBody>
      </p:sp>
    </p:spTree>
    <p:extLst>
      <p:ext uri="{BB962C8B-B14F-4D97-AF65-F5344CB8AC3E}">
        <p14:creationId xmlns:p14="http://schemas.microsoft.com/office/powerpoint/2010/main" val="1952147504"/>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6">
          <a:extLst>
            <a:ext uri="{FF2B5EF4-FFF2-40B4-BE49-F238E27FC236}">
              <a16:creationId xmlns:a16="http://schemas.microsoft.com/office/drawing/2014/main" id="{6F51A730-DEC4-1809-B81D-F35E3A77D4BC}"/>
            </a:ext>
          </a:extLst>
        </p:cNvPr>
        <p:cNvGrpSpPr/>
        <p:nvPr/>
      </p:nvGrpSpPr>
      <p:grpSpPr>
        <a:xfrm>
          <a:off x="0" y="0"/>
          <a:ext cx="0" cy="0"/>
          <a:chOff x="0" y="0"/>
          <a:chExt cx="0" cy="0"/>
        </a:xfrm>
      </p:grpSpPr>
      <p:sp>
        <p:nvSpPr>
          <p:cNvPr id="107" name="Google Shape;107;g3497bd01d21_0_31:notes">
            <a:extLst>
              <a:ext uri="{FF2B5EF4-FFF2-40B4-BE49-F238E27FC236}">
                <a16:creationId xmlns:a16="http://schemas.microsoft.com/office/drawing/2014/main" id="{E920A979-3611-767D-7939-ED042EF199FE}"/>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en-US"/>
          </a:p>
        </p:txBody>
      </p:sp>
      <p:sp>
        <p:nvSpPr>
          <p:cNvPr id="108" name="Google Shape;108;g3497bd01d21_0_31:notes">
            <a:extLst>
              <a:ext uri="{FF2B5EF4-FFF2-40B4-BE49-F238E27FC236}">
                <a16:creationId xmlns:a16="http://schemas.microsoft.com/office/drawing/2014/main" id="{85F698D6-F161-B2B1-FF73-0BCC4E740D6E}"/>
              </a:ext>
            </a:extLst>
          </p:cNvPr>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228600" indent="0">
              <a:buFont typeface="Arial" panose="020B0604020202020204" pitchFamily="34" charset="0"/>
              <a:buNone/>
            </a:pPr>
            <a:endParaRPr lang="en-US" dirty="0"/>
          </a:p>
        </p:txBody>
      </p:sp>
      <p:sp>
        <p:nvSpPr>
          <p:cNvPr id="109" name="Google Shape;109;g3497bd01d21_0_31:notes">
            <a:extLst>
              <a:ext uri="{FF2B5EF4-FFF2-40B4-BE49-F238E27FC236}">
                <a16:creationId xmlns:a16="http://schemas.microsoft.com/office/drawing/2014/main" id="{A021D010-FD8F-9C1C-BABA-02D9A3A8B1EA}"/>
              </a:ext>
            </a:extLst>
          </p:cNvPr>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0000000-1234-1234-1234-123412341234}" type="slidenum">
              <a:rPr kumimoji="0" lang="en-US" sz="1200" b="0" i="0" u="none" strike="noStrike" kern="1200" cap="none" spc="0" normalizeH="0" baseline="0" noProof="0">
                <a:ln>
                  <a:noFill/>
                </a:ln>
                <a:solidFill>
                  <a:prstClr val="black"/>
                </a:solidFill>
                <a:effectLst/>
                <a:uLnTx/>
                <a:uFillTx/>
                <a:latin typeface="Calibri" panose="020F0502020204030204"/>
                <a:ea typeface="+mn-ea"/>
                <a:cs typeface="Arial"/>
                <a:sym typeface="Arial"/>
              </a:rPr>
              <a:pPr marL="0" marR="0" lvl="0" indent="0" algn="r" defTabSz="914400" rtl="0" eaLnBrk="1" fontAlgn="auto" latinLnBrk="0" hangingPunct="1">
                <a:lnSpc>
                  <a:spcPct val="100000"/>
                </a:lnSpc>
                <a:spcBef>
                  <a:spcPts val="0"/>
                </a:spcBef>
                <a:spcAft>
                  <a:spcPts val="0"/>
                </a:spcAft>
                <a:buClrTx/>
                <a:buSzTx/>
                <a:buFontTx/>
                <a:buNone/>
                <a:tabLst/>
                <a:defRPr/>
              </a:pPr>
              <a:t>36</a:t>
            </a:fld>
            <a:endParaRPr kumimoji="0" sz="1200" b="0" i="0" u="none" strike="noStrike" kern="1200" cap="none" spc="0" normalizeH="0" baseline="0" noProof="0">
              <a:ln>
                <a:noFill/>
              </a:ln>
              <a:solidFill>
                <a:prstClr val="black"/>
              </a:solidFill>
              <a:effectLst/>
              <a:uLnTx/>
              <a:uFillTx/>
              <a:latin typeface="Calibri" panose="020F0502020204030204"/>
              <a:ea typeface="+mn-ea"/>
              <a:cs typeface="Arial"/>
              <a:sym typeface="Arial"/>
            </a:endParaRPr>
          </a:p>
        </p:txBody>
      </p:sp>
    </p:spTree>
    <p:extLst>
      <p:ext uri="{BB962C8B-B14F-4D97-AF65-F5344CB8AC3E}">
        <p14:creationId xmlns:p14="http://schemas.microsoft.com/office/powerpoint/2010/main" val="268589163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6">
          <a:extLst>
            <a:ext uri="{FF2B5EF4-FFF2-40B4-BE49-F238E27FC236}">
              <a16:creationId xmlns:a16="http://schemas.microsoft.com/office/drawing/2014/main" id="{888E53DA-B851-A6A7-588D-4C1DE95B5ACE}"/>
            </a:ext>
          </a:extLst>
        </p:cNvPr>
        <p:cNvGrpSpPr/>
        <p:nvPr/>
      </p:nvGrpSpPr>
      <p:grpSpPr>
        <a:xfrm>
          <a:off x="0" y="0"/>
          <a:ext cx="0" cy="0"/>
          <a:chOff x="0" y="0"/>
          <a:chExt cx="0" cy="0"/>
        </a:xfrm>
      </p:grpSpPr>
      <p:sp>
        <p:nvSpPr>
          <p:cNvPr id="107" name="Google Shape;107;g3497bd01d21_0_31:notes">
            <a:extLst>
              <a:ext uri="{FF2B5EF4-FFF2-40B4-BE49-F238E27FC236}">
                <a16:creationId xmlns:a16="http://schemas.microsoft.com/office/drawing/2014/main" id="{28DCE7CD-2574-2505-DA4C-E1E65CE44971}"/>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en-US"/>
          </a:p>
        </p:txBody>
      </p:sp>
      <p:sp>
        <p:nvSpPr>
          <p:cNvPr id="108" name="Google Shape;108;g3497bd01d21_0_31:notes">
            <a:extLst>
              <a:ext uri="{FF2B5EF4-FFF2-40B4-BE49-F238E27FC236}">
                <a16:creationId xmlns:a16="http://schemas.microsoft.com/office/drawing/2014/main" id="{BAD26206-9EB2-2616-452E-6D4564CB8CDE}"/>
              </a:ext>
            </a:extLst>
          </p:cNvPr>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228600" indent="0">
              <a:buFont typeface="Arial" panose="020B0604020202020204" pitchFamily="34" charset="0"/>
              <a:buNone/>
            </a:pPr>
            <a:endParaRPr lang="en-US" dirty="0"/>
          </a:p>
        </p:txBody>
      </p:sp>
      <p:sp>
        <p:nvSpPr>
          <p:cNvPr id="109" name="Google Shape;109;g3497bd01d21_0_31:notes">
            <a:extLst>
              <a:ext uri="{FF2B5EF4-FFF2-40B4-BE49-F238E27FC236}">
                <a16:creationId xmlns:a16="http://schemas.microsoft.com/office/drawing/2014/main" id="{B58BA4FF-0C43-5D38-7828-6DDC51C10AAA}"/>
              </a:ext>
            </a:extLst>
          </p:cNvPr>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0000000-1234-1234-1234-123412341234}" type="slidenum">
              <a:rPr kumimoji="0" lang="en-US" sz="1200" b="0" i="0" u="none" strike="noStrike" kern="1200" cap="none" spc="0" normalizeH="0" baseline="0" noProof="0">
                <a:ln>
                  <a:noFill/>
                </a:ln>
                <a:solidFill>
                  <a:prstClr val="black"/>
                </a:solidFill>
                <a:effectLst/>
                <a:uLnTx/>
                <a:uFillTx/>
                <a:latin typeface="Calibri" panose="020F0502020204030204"/>
                <a:ea typeface="+mn-ea"/>
                <a:cs typeface="Arial"/>
                <a:sym typeface="Arial"/>
              </a:rPr>
              <a:pPr marL="0" marR="0" lvl="0" indent="0" algn="r" defTabSz="914400" rtl="0" eaLnBrk="1" fontAlgn="auto" latinLnBrk="0" hangingPunct="1">
                <a:lnSpc>
                  <a:spcPct val="100000"/>
                </a:lnSpc>
                <a:spcBef>
                  <a:spcPts val="0"/>
                </a:spcBef>
                <a:spcAft>
                  <a:spcPts val="0"/>
                </a:spcAft>
                <a:buClrTx/>
                <a:buSzTx/>
                <a:buFontTx/>
                <a:buNone/>
                <a:tabLst/>
                <a:defRPr/>
              </a:pPr>
              <a:t>37</a:t>
            </a:fld>
            <a:endParaRPr kumimoji="0" sz="1200" b="0" i="0" u="none" strike="noStrike" kern="1200" cap="none" spc="0" normalizeH="0" baseline="0" noProof="0">
              <a:ln>
                <a:noFill/>
              </a:ln>
              <a:solidFill>
                <a:prstClr val="black"/>
              </a:solidFill>
              <a:effectLst/>
              <a:uLnTx/>
              <a:uFillTx/>
              <a:latin typeface="Calibri" panose="020F0502020204030204"/>
              <a:ea typeface="+mn-ea"/>
              <a:cs typeface="Arial"/>
              <a:sym typeface="Arial"/>
            </a:endParaRPr>
          </a:p>
        </p:txBody>
      </p:sp>
    </p:spTree>
    <p:extLst>
      <p:ext uri="{BB962C8B-B14F-4D97-AF65-F5344CB8AC3E}">
        <p14:creationId xmlns:p14="http://schemas.microsoft.com/office/powerpoint/2010/main" val="3542821348"/>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5"/>
        <p:cNvGrpSpPr/>
        <p:nvPr/>
      </p:nvGrpSpPr>
      <p:grpSpPr>
        <a:xfrm>
          <a:off x="0" y="0"/>
          <a:ext cx="0" cy="0"/>
          <a:chOff x="0" y="0"/>
          <a:chExt cx="0" cy="0"/>
        </a:xfrm>
      </p:grpSpPr>
      <p:sp>
        <p:nvSpPr>
          <p:cNvPr id="66" name="Google Shape;66;g3fb522b6efa_9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7" name="Google Shape;67;g3fb522b6efa_9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0"/>
        <p:cNvGrpSpPr/>
        <p:nvPr/>
      </p:nvGrpSpPr>
      <p:grpSpPr>
        <a:xfrm>
          <a:off x="0" y="0"/>
          <a:ext cx="0" cy="0"/>
          <a:chOff x="0" y="0"/>
          <a:chExt cx="0" cy="0"/>
        </a:xfrm>
      </p:grpSpPr>
      <p:sp>
        <p:nvSpPr>
          <p:cNvPr id="81" name="Google Shape;81;g3fb549c3118_0_19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2" name="Google Shape;82;g3fb549c3118_0_19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2"/>
        <p:cNvGrpSpPr/>
        <p:nvPr/>
      </p:nvGrpSpPr>
      <p:grpSpPr>
        <a:xfrm>
          <a:off x="0" y="0"/>
          <a:ext cx="0" cy="0"/>
          <a:chOff x="0" y="0"/>
          <a:chExt cx="0" cy="0"/>
        </a:xfrm>
      </p:grpSpPr>
      <p:sp>
        <p:nvSpPr>
          <p:cNvPr id="103" name="Google Shape;103;g3fb522b6efa_8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4" name="Google Shape;104;g3fb522b6efa_8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8"/>
        <p:cNvGrpSpPr/>
        <p:nvPr/>
      </p:nvGrpSpPr>
      <p:grpSpPr>
        <a:xfrm>
          <a:off x="0" y="0"/>
          <a:ext cx="0" cy="0"/>
          <a:chOff x="0" y="0"/>
          <a:chExt cx="0" cy="0"/>
        </a:xfrm>
      </p:grpSpPr>
      <p:sp>
        <p:nvSpPr>
          <p:cNvPr id="139" name="Google Shape;139;g3fb522b6efa_7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40" name="Google Shape;140;g3fb522b6efa_7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5"/>
        <p:cNvGrpSpPr/>
        <p:nvPr/>
      </p:nvGrpSpPr>
      <p:grpSpPr>
        <a:xfrm>
          <a:off x="0" y="0"/>
          <a:ext cx="0" cy="0"/>
          <a:chOff x="0" y="0"/>
          <a:chExt cx="0" cy="0"/>
        </a:xfrm>
      </p:grpSpPr>
      <p:sp>
        <p:nvSpPr>
          <p:cNvPr id="176" name="Google Shape;176;g3fb522b6efa_6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77" name="Google Shape;177;g3fb522b6efa_6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8"/>
        <p:cNvGrpSpPr/>
        <p:nvPr/>
      </p:nvGrpSpPr>
      <p:grpSpPr>
        <a:xfrm>
          <a:off x="0" y="0"/>
          <a:ext cx="0" cy="0"/>
          <a:chOff x="0" y="0"/>
          <a:chExt cx="0" cy="0"/>
        </a:xfrm>
      </p:grpSpPr>
      <p:sp>
        <p:nvSpPr>
          <p:cNvPr id="199" name="Google Shape;199;g3fb522b6efa_5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00" name="Google Shape;200;g3fb522b6efa_5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7"/>
        <p:cNvGrpSpPr/>
        <p:nvPr/>
      </p:nvGrpSpPr>
      <p:grpSpPr>
        <a:xfrm>
          <a:off x="0" y="0"/>
          <a:ext cx="0" cy="0"/>
          <a:chOff x="0" y="0"/>
          <a:chExt cx="0" cy="0"/>
        </a:xfrm>
      </p:grpSpPr>
      <p:sp>
        <p:nvSpPr>
          <p:cNvPr id="218" name="Google Shape;218;g3fb522b6efa_4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19" name="Google Shape;219;g3fb522b6efa_4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jpeg"/><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4.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4.xml"/></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9.png"/><Relationship Id="rId1" Type="http://schemas.openxmlformats.org/officeDocument/2006/relationships/slideMaster" Target="../slideMasters/slideMaster4.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4.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4.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4.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4.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4.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5.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5.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5.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6.xml"/></Relationships>
</file>

<file path=ppt/slideLayouts/_rels/slideLayout37.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7.xml"/></Relationships>
</file>

<file path=ppt/slideLayouts/_rels/slideLayout38.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7.xml"/></Relationships>
</file>

<file path=ppt/slideLayouts/_rels/slideLayout39.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7.xml"/></Relationships>
</file>

<file path=ppt/slideLayouts/_rels/slideLayout40.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7.xml"/></Relationships>
</file>

<file path=ppt/slideLayouts/_rels/slideLayout41.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7.xml"/></Relationships>
</file>

<file path=ppt/slideLayouts/_rels/slideLayout42.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7.xml"/></Relationships>
</file>

<file path=ppt/slideLayouts/_rels/slideLayout43.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7.xml"/></Relationships>
</file>

<file path=ppt/slideLayouts/_rels/slideLayout44.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7.xml"/></Relationships>
</file>

<file path=ppt/slideLayouts/_rels/slideLayout45.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7.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3" name="Title Placeholder 1">
            <a:extLst>
              <a:ext uri="{FF2B5EF4-FFF2-40B4-BE49-F238E27FC236}">
                <a16:creationId xmlns:a16="http://schemas.microsoft.com/office/drawing/2014/main" id="{BA4CDED4-0FEC-122A-A4DC-67C6955A6D3C}"/>
              </a:ext>
            </a:extLst>
          </p:cNvPr>
          <p:cNvSpPr>
            <a:spLocks noGrp="1"/>
          </p:cNvSpPr>
          <p:nvPr>
            <p:ph type="title" hasCustomPrompt="1"/>
          </p:nvPr>
        </p:nvSpPr>
        <p:spPr>
          <a:xfrm>
            <a:off x="457200" y="2571750"/>
            <a:ext cx="8305800" cy="993775"/>
          </a:xfrm>
          <a:prstGeom prst="rect">
            <a:avLst/>
          </a:prstGeom>
        </p:spPr>
        <p:txBody>
          <a:bodyPr vert="horz" lIns="91440" tIns="45720" rIns="91440" bIns="45720" rtlCol="0" anchor="ctr">
            <a:normAutofit/>
          </a:bodyPr>
          <a:lstStyle>
            <a:lvl1pPr>
              <a:defRPr baseline="0">
                <a:solidFill>
                  <a:schemeClr val="bg1"/>
                </a:solidFill>
              </a:defRPr>
            </a:lvl1pPr>
          </a:lstStyle>
          <a:p>
            <a:r>
              <a:rPr lang="en-US" dirty="0"/>
              <a:t>Click to edit divider title style</a:t>
            </a:r>
          </a:p>
        </p:txBody>
      </p:sp>
      <p:sp>
        <p:nvSpPr>
          <p:cNvPr id="4" name="Text Placeholder 2">
            <a:extLst>
              <a:ext uri="{FF2B5EF4-FFF2-40B4-BE49-F238E27FC236}">
                <a16:creationId xmlns:a16="http://schemas.microsoft.com/office/drawing/2014/main" id="{D68BAEC3-8D58-B374-60E5-1CDF95F2373E}"/>
              </a:ext>
            </a:extLst>
          </p:cNvPr>
          <p:cNvSpPr>
            <a:spLocks noGrp="1"/>
          </p:cNvSpPr>
          <p:nvPr>
            <p:ph idx="1" hasCustomPrompt="1"/>
          </p:nvPr>
        </p:nvSpPr>
        <p:spPr>
          <a:xfrm>
            <a:off x="457200" y="3667125"/>
            <a:ext cx="8305800" cy="1125537"/>
          </a:xfrm>
          <a:prstGeom prst="rect">
            <a:avLst/>
          </a:prstGeom>
        </p:spPr>
        <p:txBody>
          <a:bodyPr vert="horz" lIns="91440" tIns="45720" rIns="91440" bIns="45720" rtlCol="0">
            <a:normAutofit/>
          </a:bodyPr>
          <a:lstStyle>
            <a:lvl1pPr>
              <a:buNone/>
              <a:defRPr baseline="0">
                <a:solidFill>
                  <a:schemeClr val="bg1"/>
                </a:solidFill>
              </a:defRPr>
            </a:lvl1pPr>
          </a:lstStyle>
          <a:p>
            <a:pPr lvl="0"/>
            <a:r>
              <a:rPr lang="en-US" dirty="0"/>
              <a:t>Subhead</a:t>
            </a:r>
          </a:p>
        </p:txBody>
      </p:sp>
    </p:spTree>
    <p:extLst>
      <p:ext uri="{BB962C8B-B14F-4D97-AF65-F5344CB8AC3E}">
        <p14:creationId xmlns:p14="http://schemas.microsoft.com/office/powerpoint/2010/main" val="200600390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5D7C12-0B31-F446-A0B9-6062FDE5E8DE}"/>
              </a:ext>
            </a:extLst>
          </p:cNvPr>
          <p:cNvSpPr>
            <a:spLocks noGrp="1"/>
          </p:cNvSpPr>
          <p:nvPr>
            <p:ph type="title"/>
          </p:nvPr>
        </p:nvSpPr>
        <p:spPr>
          <a:xfrm>
            <a:off x="457200" y="274639"/>
            <a:ext cx="8229600" cy="620712"/>
          </a:xfrm>
          <a:prstGeom prst="rect">
            <a:avLst/>
          </a:prstGeom>
        </p:spPr>
        <p:txBody>
          <a:bodyPr/>
          <a:lstStyle>
            <a:lvl1pPr>
              <a:defRPr sz="3200">
                <a:solidFill>
                  <a:schemeClr val="tx1"/>
                </a:solidFill>
              </a:defRPr>
            </a:lvl1pPr>
          </a:lstStyle>
          <a:p>
            <a:r>
              <a:rPr lang="en-US" dirty="0"/>
              <a:t>Click to edit Master title style</a:t>
            </a:r>
          </a:p>
        </p:txBody>
      </p:sp>
      <p:sp>
        <p:nvSpPr>
          <p:cNvPr id="3" name="Content Placeholder 2">
            <a:extLst>
              <a:ext uri="{FF2B5EF4-FFF2-40B4-BE49-F238E27FC236}">
                <a16:creationId xmlns:a16="http://schemas.microsoft.com/office/drawing/2014/main" id="{B1D6F3B5-036E-0B4B-A1AA-BE02DFB566BD}"/>
              </a:ext>
            </a:extLst>
          </p:cNvPr>
          <p:cNvSpPr>
            <a:spLocks noGrp="1"/>
          </p:cNvSpPr>
          <p:nvPr>
            <p:ph idx="1"/>
          </p:nvPr>
        </p:nvSpPr>
        <p:spPr>
          <a:xfrm>
            <a:off x="457200" y="1018381"/>
            <a:ext cx="8229600" cy="3106737"/>
          </a:xfrm>
          <a:prstGeom prst="rect">
            <a:avLst/>
          </a:prstGeom>
        </p:spPr>
        <p:txBody>
          <a:bodyPr/>
          <a:lstStyle>
            <a:lvl1pPr marL="0" indent="0">
              <a:buFontTx/>
              <a:buNone/>
              <a:defRPr sz="2000">
                <a:solidFill>
                  <a:srgbClr val="0F2144"/>
                </a:solidFill>
              </a:defRPr>
            </a:lvl1pPr>
            <a:lvl2pPr marL="457200" indent="0">
              <a:buFontTx/>
              <a:buNone/>
              <a:defRPr/>
            </a:lvl2pPr>
            <a:lvl3pPr>
              <a:buFontTx/>
              <a:buNone/>
              <a:defRPr/>
            </a:lvl3pPr>
            <a:lvl4pPr>
              <a:buFontTx/>
              <a:buNone/>
              <a:defRPr/>
            </a:lvl4pPr>
            <a:lvl5pPr>
              <a:buFontTx/>
              <a:buNone/>
              <a:defRPr/>
            </a:lvl5pPr>
          </a:lstStyle>
          <a:p>
            <a:pPr lvl="0"/>
            <a:r>
              <a:rPr lang="en-US" dirty="0"/>
              <a:t>Click to edit Master text styles</a:t>
            </a:r>
          </a:p>
        </p:txBody>
      </p:sp>
      <p:sp>
        <p:nvSpPr>
          <p:cNvPr id="4" name="TextBox 3">
            <a:extLst>
              <a:ext uri="{FF2B5EF4-FFF2-40B4-BE49-F238E27FC236}">
                <a16:creationId xmlns:a16="http://schemas.microsoft.com/office/drawing/2014/main" id="{48656D5E-3972-24D7-8D59-4955955A060E}"/>
              </a:ext>
            </a:extLst>
          </p:cNvPr>
          <p:cNvSpPr txBox="1"/>
          <p:nvPr userDrawn="1"/>
        </p:nvSpPr>
        <p:spPr>
          <a:xfrm>
            <a:off x="457200" y="4171950"/>
            <a:ext cx="8229600" cy="200055"/>
          </a:xfrm>
          <a:prstGeom prst="rect">
            <a:avLst/>
          </a:prstGeom>
          <a:noFill/>
        </p:spPr>
        <p:txBody>
          <a:bodyPr wrap="square" lIns="91440" rtlCol="0">
            <a:spAutoFit/>
          </a:bodyPr>
          <a:lstStyle/>
          <a:p>
            <a:r>
              <a:rPr lang="en-US" sz="675" b="0" i="0" baseline="0" dirty="0">
                <a:solidFill>
                  <a:schemeClr val="bg2">
                    <a:lumMod val="75000"/>
                  </a:schemeClr>
                </a:solidFill>
                <a:effectLst/>
                <a:latin typeface="Figtree"/>
              </a:rPr>
              <a:t>The opinions expressed in these presentations are those of the individual participants and not necessarily those of the American College of Surgeons.</a:t>
            </a:r>
            <a:endParaRPr lang="en-US" sz="675" b="0" i="0" baseline="0" dirty="0">
              <a:solidFill>
                <a:schemeClr val="bg2">
                  <a:lumMod val="75000"/>
                </a:schemeClr>
              </a:solidFill>
            </a:endParaRPr>
          </a:p>
        </p:txBody>
      </p:sp>
    </p:spTree>
    <p:extLst>
      <p:ext uri="{BB962C8B-B14F-4D97-AF65-F5344CB8AC3E}">
        <p14:creationId xmlns:p14="http://schemas.microsoft.com/office/powerpoint/2010/main" val="370949025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wo Content">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67D4F8F2-7437-8D44-BE08-3DEE8CBC87C8}"/>
              </a:ext>
            </a:extLst>
          </p:cNvPr>
          <p:cNvSpPr>
            <a:spLocks noGrp="1"/>
          </p:cNvSpPr>
          <p:nvPr>
            <p:ph sz="half" idx="1"/>
          </p:nvPr>
        </p:nvSpPr>
        <p:spPr>
          <a:xfrm>
            <a:off x="457200" y="971550"/>
            <a:ext cx="4114800" cy="3124200"/>
          </a:xfrm>
          <a:prstGeom prst="rect">
            <a:avLst/>
          </a:prstGeom>
        </p:spPr>
        <p:txBody>
          <a:bodyPr/>
          <a:lstStyle>
            <a:lvl1pPr marL="0" indent="0">
              <a:buFontTx/>
              <a:buNone/>
              <a:defRPr sz="2100" b="1" i="0" baseline="0">
                <a:solidFill>
                  <a:srgbClr val="0F2144"/>
                </a:solidFill>
              </a:defRPr>
            </a:lvl1pPr>
            <a:lvl2pPr marL="457200" indent="0">
              <a:buFontTx/>
              <a:buNone/>
              <a:defRPr sz="2100" baseline="0">
                <a:solidFill>
                  <a:srgbClr val="0F2144"/>
                </a:solidFill>
              </a:defRPr>
            </a:lvl2pPr>
            <a:lvl3pPr>
              <a:buFontTx/>
              <a:buNone/>
              <a:defRPr>
                <a:solidFill>
                  <a:srgbClr val="0F2144"/>
                </a:solidFill>
              </a:defRPr>
            </a:lvl3pPr>
            <a:lvl4pPr>
              <a:buFontTx/>
              <a:buNone/>
              <a:defRPr>
                <a:solidFill>
                  <a:srgbClr val="0F2144"/>
                </a:solidFill>
              </a:defRPr>
            </a:lvl4pPr>
            <a:lvl5pPr>
              <a:buFontTx/>
              <a:buNone/>
              <a:defRPr>
                <a:solidFill>
                  <a:srgbClr val="0F2144"/>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Content Placeholder 2">
            <a:extLst>
              <a:ext uri="{FF2B5EF4-FFF2-40B4-BE49-F238E27FC236}">
                <a16:creationId xmlns:a16="http://schemas.microsoft.com/office/drawing/2014/main" id="{C102F945-D9C8-4A52-2795-C679AE24452F}"/>
              </a:ext>
            </a:extLst>
          </p:cNvPr>
          <p:cNvSpPr>
            <a:spLocks noGrp="1"/>
          </p:cNvSpPr>
          <p:nvPr>
            <p:ph sz="half" idx="10"/>
          </p:nvPr>
        </p:nvSpPr>
        <p:spPr>
          <a:xfrm>
            <a:off x="4648200" y="971550"/>
            <a:ext cx="4114800" cy="3124200"/>
          </a:xfrm>
          <a:prstGeom prst="rect">
            <a:avLst/>
          </a:prstGeom>
        </p:spPr>
        <p:txBody>
          <a:bodyPr/>
          <a:lstStyle>
            <a:lvl1pPr marL="0" indent="0">
              <a:buFontTx/>
              <a:buNone/>
              <a:defRPr sz="2100" b="1" i="0" baseline="0">
                <a:solidFill>
                  <a:srgbClr val="0F2144"/>
                </a:solidFill>
              </a:defRPr>
            </a:lvl1pPr>
            <a:lvl2pPr marL="457200" indent="0">
              <a:buFontTx/>
              <a:buNone/>
              <a:defRPr sz="2100" baseline="0">
                <a:solidFill>
                  <a:srgbClr val="0F2144"/>
                </a:solidFill>
              </a:defRPr>
            </a:lvl2pPr>
            <a:lvl3pPr>
              <a:buFontTx/>
              <a:buNone/>
              <a:defRPr>
                <a:solidFill>
                  <a:srgbClr val="0F2144"/>
                </a:solidFill>
              </a:defRPr>
            </a:lvl3pPr>
            <a:lvl4pPr>
              <a:buFontTx/>
              <a:buNone/>
              <a:defRPr>
                <a:solidFill>
                  <a:srgbClr val="0F2144"/>
                </a:solidFill>
              </a:defRPr>
            </a:lvl4pPr>
            <a:lvl5pPr>
              <a:buFontTx/>
              <a:buNone/>
              <a:defRPr>
                <a:solidFill>
                  <a:srgbClr val="0F2144"/>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itle 1">
            <a:extLst>
              <a:ext uri="{FF2B5EF4-FFF2-40B4-BE49-F238E27FC236}">
                <a16:creationId xmlns:a16="http://schemas.microsoft.com/office/drawing/2014/main" id="{D8407728-51CB-EC80-A7F6-0AC6B84A04B4}"/>
              </a:ext>
            </a:extLst>
          </p:cNvPr>
          <p:cNvSpPr>
            <a:spLocks noGrp="1"/>
          </p:cNvSpPr>
          <p:nvPr>
            <p:ph type="title"/>
          </p:nvPr>
        </p:nvSpPr>
        <p:spPr>
          <a:xfrm>
            <a:off x="457200" y="274639"/>
            <a:ext cx="8229600" cy="620712"/>
          </a:xfrm>
          <a:prstGeom prst="rect">
            <a:avLst/>
          </a:prstGeom>
        </p:spPr>
        <p:txBody>
          <a:bodyPr/>
          <a:lstStyle>
            <a:lvl1pPr>
              <a:defRPr sz="3200">
                <a:solidFill>
                  <a:schemeClr val="tx1"/>
                </a:solidFill>
              </a:defRPr>
            </a:lvl1pPr>
          </a:lstStyle>
          <a:p>
            <a:r>
              <a:rPr lang="en-US" dirty="0"/>
              <a:t>Click to edit Master title style</a:t>
            </a:r>
          </a:p>
        </p:txBody>
      </p:sp>
      <p:sp>
        <p:nvSpPr>
          <p:cNvPr id="6" name="TextBox 5">
            <a:extLst>
              <a:ext uri="{FF2B5EF4-FFF2-40B4-BE49-F238E27FC236}">
                <a16:creationId xmlns:a16="http://schemas.microsoft.com/office/drawing/2014/main" id="{9B367DBA-839E-DCDC-12F8-338987016142}"/>
              </a:ext>
            </a:extLst>
          </p:cNvPr>
          <p:cNvSpPr txBox="1"/>
          <p:nvPr userDrawn="1"/>
        </p:nvSpPr>
        <p:spPr>
          <a:xfrm>
            <a:off x="457200" y="4171950"/>
            <a:ext cx="8229600" cy="200055"/>
          </a:xfrm>
          <a:prstGeom prst="rect">
            <a:avLst/>
          </a:prstGeom>
          <a:noFill/>
        </p:spPr>
        <p:txBody>
          <a:bodyPr wrap="square" lIns="91440" rtlCol="0">
            <a:spAutoFit/>
          </a:bodyPr>
          <a:lstStyle/>
          <a:p>
            <a:r>
              <a:rPr lang="en-US" sz="675" b="0" i="0" baseline="0" dirty="0">
                <a:solidFill>
                  <a:schemeClr val="bg2">
                    <a:lumMod val="75000"/>
                  </a:schemeClr>
                </a:solidFill>
                <a:effectLst/>
                <a:latin typeface="Figtree"/>
              </a:rPr>
              <a:t>The opinions expressed in these presentations are those of the individual participants and not necessarily those of the American College of Surgeons.</a:t>
            </a:r>
            <a:endParaRPr lang="en-US" sz="675" b="0" i="0" baseline="0" dirty="0">
              <a:solidFill>
                <a:schemeClr val="bg2">
                  <a:lumMod val="75000"/>
                </a:schemeClr>
              </a:solidFill>
            </a:endParaRPr>
          </a:p>
        </p:txBody>
      </p:sp>
    </p:spTree>
    <p:extLst>
      <p:ext uri="{BB962C8B-B14F-4D97-AF65-F5344CB8AC3E}">
        <p14:creationId xmlns:p14="http://schemas.microsoft.com/office/powerpoint/2010/main" val="77651767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Comparison">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4B835C24-BC42-7E43-808D-2951DB4B7F3E}"/>
              </a:ext>
            </a:extLst>
          </p:cNvPr>
          <p:cNvSpPr>
            <a:spLocks noGrp="1"/>
          </p:cNvSpPr>
          <p:nvPr>
            <p:ph type="body" idx="1"/>
          </p:nvPr>
        </p:nvSpPr>
        <p:spPr>
          <a:xfrm>
            <a:off x="457200" y="1047750"/>
            <a:ext cx="4041775" cy="466725"/>
          </a:xfrm>
          <a:prstGeom prst="rect">
            <a:avLst/>
          </a:prstGeom>
        </p:spPr>
        <p:txBody>
          <a:bodyPr anchor="b"/>
          <a:lstStyle>
            <a:lvl1pPr marL="0" indent="0">
              <a:buNone/>
              <a:defRPr sz="2100" b="1" baseline="0">
                <a:solidFill>
                  <a:srgbClr val="0F2144"/>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a:extLst>
              <a:ext uri="{FF2B5EF4-FFF2-40B4-BE49-F238E27FC236}">
                <a16:creationId xmlns:a16="http://schemas.microsoft.com/office/drawing/2014/main" id="{AA4E74CD-9D09-4643-BD85-73D84E9AB83A}"/>
              </a:ext>
            </a:extLst>
          </p:cNvPr>
          <p:cNvSpPr>
            <a:spLocks noGrp="1"/>
          </p:cNvSpPr>
          <p:nvPr>
            <p:ph sz="half" idx="2"/>
          </p:nvPr>
        </p:nvSpPr>
        <p:spPr>
          <a:xfrm>
            <a:off x="457200" y="1581150"/>
            <a:ext cx="4041775" cy="2438400"/>
          </a:xfrm>
          <a:prstGeom prst="rect">
            <a:avLst/>
          </a:prstGeom>
        </p:spPr>
        <p:txBody>
          <a:bodyPr>
            <a:normAutofit/>
          </a:bodyPr>
          <a:lstStyle>
            <a:lvl1pPr marL="0" indent="0">
              <a:buNone/>
              <a:defRPr sz="2000">
                <a:solidFill>
                  <a:srgbClr val="0F2144"/>
                </a:solidFill>
              </a:defRPr>
            </a:lvl1pPr>
            <a:lvl2pPr>
              <a:buFontTx/>
              <a:buNone/>
              <a:defRPr sz="1800">
                <a:solidFill>
                  <a:srgbClr val="0F2144"/>
                </a:solidFill>
              </a:defRPr>
            </a:lvl2pPr>
            <a:lvl3pPr>
              <a:defRPr sz="1600">
                <a:solidFill>
                  <a:srgbClr val="0F2144"/>
                </a:solidFill>
              </a:defRPr>
            </a:lvl3pPr>
            <a:lvl4pPr>
              <a:defRPr sz="1400">
                <a:solidFill>
                  <a:srgbClr val="0F2144"/>
                </a:solidFill>
              </a:defRPr>
            </a:lvl4pPr>
            <a:lvl5pPr>
              <a:defRPr sz="1400">
                <a:solidFill>
                  <a:srgbClr val="0F2144"/>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a:extLst>
              <a:ext uri="{FF2B5EF4-FFF2-40B4-BE49-F238E27FC236}">
                <a16:creationId xmlns:a16="http://schemas.microsoft.com/office/drawing/2014/main" id="{366D7D76-38C7-5143-8472-897199D0D7AA}"/>
              </a:ext>
            </a:extLst>
          </p:cNvPr>
          <p:cNvSpPr>
            <a:spLocks noGrp="1"/>
          </p:cNvSpPr>
          <p:nvPr>
            <p:ph type="body" sz="quarter" idx="3"/>
          </p:nvPr>
        </p:nvSpPr>
        <p:spPr>
          <a:xfrm>
            <a:off x="4629150" y="1047750"/>
            <a:ext cx="4057650" cy="466725"/>
          </a:xfrm>
          <a:prstGeom prst="rect">
            <a:avLst/>
          </a:prstGeom>
        </p:spPr>
        <p:txBody>
          <a:bodyPr anchor="b"/>
          <a:lstStyle>
            <a:lvl1pPr marL="0" indent="0">
              <a:buNone/>
              <a:defRPr sz="2100" b="1" baseline="0">
                <a:solidFill>
                  <a:srgbClr val="0F2144"/>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6" name="Content Placeholder 5">
            <a:extLst>
              <a:ext uri="{FF2B5EF4-FFF2-40B4-BE49-F238E27FC236}">
                <a16:creationId xmlns:a16="http://schemas.microsoft.com/office/drawing/2014/main" id="{E36169B5-0FF4-9C4E-9668-5C5D1BA1B54F}"/>
              </a:ext>
            </a:extLst>
          </p:cNvPr>
          <p:cNvSpPr>
            <a:spLocks noGrp="1"/>
          </p:cNvSpPr>
          <p:nvPr>
            <p:ph sz="quarter" idx="4"/>
          </p:nvPr>
        </p:nvSpPr>
        <p:spPr>
          <a:xfrm>
            <a:off x="4629150" y="1581150"/>
            <a:ext cx="4057650" cy="2438400"/>
          </a:xfrm>
          <a:prstGeom prst="rect">
            <a:avLst/>
          </a:prstGeom>
        </p:spPr>
        <p:txBody>
          <a:bodyPr>
            <a:normAutofit/>
          </a:bodyPr>
          <a:lstStyle>
            <a:lvl1pPr marL="0" indent="0">
              <a:buFontTx/>
              <a:buNone/>
              <a:defRPr sz="2000">
                <a:solidFill>
                  <a:srgbClr val="0F2144"/>
                </a:solidFill>
              </a:defRPr>
            </a:lvl1pPr>
            <a:lvl2pPr>
              <a:buFontTx/>
              <a:buNone/>
              <a:defRPr sz="1800">
                <a:solidFill>
                  <a:srgbClr val="0F2144"/>
                </a:solidFill>
              </a:defRPr>
            </a:lvl2pPr>
            <a:lvl3pPr>
              <a:buFontTx/>
              <a:buNone/>
              <a:defRPr sz="1600">
                <a:solidFill>
                  <a:srgbClr val="0F2144"/>
                </a:solidFill>
              </a:defRPr>
            </a:lvl3pPr>
            <a:lvl4pPr>
              <a:buFontTx/>
              <a:buNone/>
              <a:defRPr sz="1400">
                <a:solidFill>
                  <a:srgbClr val="0F2144"/>
                </a:solidFill>
              </a:defRPr>
            </a:lvl4pPr>
            <a:lvl5pPr>
              <a:buFontTx/>
              <a:buNone/>
              <a:defRPr sz="1400">
                <a:solidFill>
                  <a:srgbClr val="0F2144"/>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Title 1">
            <a:extLst>
              <a:ext uri="{FF2B5EF4-FFF2-40B4-BE49-F238E27FC236}">
                <a16:creationId xmlns:a16="http://schemas.microsoft.com/office/drawing/2014/main" id="{3A8443FC-C223-50F9-43A5-BE2C1ABCB7CF}"/>
              </a:ext>
            </a:extLst>
          </p:cNvPr>
          <p:cNvSpPr>
            <a:spLocks noGrp="1"/>
          </p:cNvSpPr>
          <p:nvPr>
            <p:ph type="title"/>
          </p:nvPr>
        </p:nvSpPr>
        <p:spPr>
          <a:xfrm>
            <a:off x="457200" y="274639"/>
            <a:ext cx="8229600" cy="620712"/>
          </a:xfrm>
          <a:prstGeom prst="rect">
            <a:avLst/>
          </a:prstGeom>
        </p:spPr>
        <p:txBody>
          <a:bodyPr/>
          <a:lstStyle>
            <a:lvl1pPr>
              <a:defRPr sz="3200">
                <a:solidFill>
                  <a:schemeClr val="tx1"/>
                </a:solidFill>
              </a:defRPr>
            </a:lvl1pPr>
          </a:lstStyle>
          <a:p>
            <a:r>
              <a:rPr lang="en-US" dirty="0"/>
              <a:t>Click to edit Master title style</a:t>
            </a:r>
          </a:p>
        </p:txBody>
      </p:sp>
      <p:sp>
        <p:nvSpPr>
          <p:cNvPr id="8" name="TextBox 7">
            <a:extLst>
              <a:ext uri="{FF2B5EF4-FFF2-40B4-BE49-F238E27FC236}">
                <a16:creationId xmlns:a16="http://schemas.microsoft.com/office/drawing/2014/main" id="{702D6C0E-4552-80C4-C499-BF623919AD26}"/>
              </a:ext>
            </a:extLst>
          </p:cNvPr>
          <p:cNvSpPr txBox="1"/>
          <p:nvPr userDrawn="1"/>
        </p:nvSpPr>
        <p:spPr>
          <a:xfrm>
            <a:off x="457200" y="4171950"/>
            <a:ext cx="8229600" cy="200055"/>
          </a:xfrm>
          <a:prstGeom prst="rect">
            <a:avLst/>
          </a:prstGeom>
          <a:noFill/>
        </p:spPr>
        <p:txBody>
          <a:bodyPr wrap="square" lIns="91440" rtlCol="0">
            <a:spAutoFit/>
          </a:bodyPr>
          <a:lstStyle/>
          <a:p>
            <a:r>
              <a:rPr lang="en-US" sz="675" b="0" i="0" baseline="0" dirty="0">
                <a:solidFill>
                  <a:schemeClr val="bg2">
                    <a:lumMod val="75000"/>
                  </a:schemeClr>
                </a:solidFill>
                <a:effectLst/>
                <a:latin typeface="Figtree"/>
              </a:rPr>
              <a:t>The opinions expressed in these presentations are those of the individual participants and not necessarily those of the American College of Surgeons.</a:t>
            </a:r>
            <a:endParaRPr lang="en-US" sz="675" b="0" i="0" baseline="0" dirty="0">
              <a:solidFill>
                <a:schemeClr val="bg2">
                  <a:lumMod val="75000"/>
                </a:schemeClr>
              </a:solidFill>
            </a:endParaRPr>
          </a:p>
        </p:txBody>
      </p:sp>
    </p:spTree>
    <p:extLst>
      <p:ext uri="{BB962C8B-B14F-4D97-AF65-F5344CB8AC3E}">
        <p14:creationId xmlns:p14="http://schemas.microsoft.com/office/powerpoint/2010/main" val="105060528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le Only">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D651D45E-64DF-9B55-E88C-484F4936B336}"/>
              </a:ext>
            </a:extLst>
          </p:cNvPr>
          <p:cNvSpPr>
            <a:spLocks noGrp="1"/>
          </p:cNvSpPr>
          <p:nvPr>
            <p:ph type="title"/>
          </p:nvPr>
        </p:nvSpPr>
        <p:spPr>
          <a:xfrm>
            <a:off x="457200" y="274639"/>
            <a:ext cx="8229600" cy="620712"/>
          </a:xfrm>
          <a:prstGeom prst="rect">
            <a:avLst/>
          </a:prstGeom>
        </p:spPr>
        <p:txBody>
          <a:bodyPr/>
          <a:lstStyle>
            <a:lvl1pPr>
              <a:defRPr sz="3200">
                <a:solidFill>
                  <a:schemeClr val="tx1"/>
                </a:solidFill>
              </a:defRPr>
            </a:lvl1pPr>
          </a:lstStyle>
          <a:p>
            <a:r>
              <a:rPr lang="en-US" dirty="0"/>
              <a:t>Click to edit Master title style</a:t>
            </a:r>
          </a:p>
        </p:txBody>
      </p:sp>
      <p:sp>
        <p:nvSpPr>
          <p:cNvPr id="4" name="TextBox 3">
            <a:extLst>
              <a:ext uri="{FF2B5EF4-FFF2-40B4-BE49-F238E27FC236}">
                <a16:creationId xmlns:a16="http://schemas.microsoft.com/office/drawing/2014/main" id="{9740F420-575F-6CA6-8308-D458D518A3B2}"/>
              </a:ext>
            </a:extLst>
          </p:cNvPr>
          <p:cNvSpPr txBox="1"/>
          <p:nvPr userDrawn="1"/>
        </p:nvSpPr>
        <p:spPr>
          <a:xfrm>
            <a:off x="457200" y="4171950"/>
            <a:ext cx="8229600" cy="200055"/>
          </a:xfrm>
          <a:prstGeom prst="rect">
            <a:avLst/>
          </a:prstGeom>
          <a:noFill/>
        </p:spPr>
        <p:txBody>
          <a:bodyPr wrap="square" lIns="91440" rtlCol="0">
            <a:spAutoFit/>
          </a:bodyPr>
          <a:lstStyle/>
          <a:p>
            <a:r>
              <a:rPr lang="en-US" sz="675" b="0" i="0" baseline="0" dirty="0">
                <a:solidFill>
                  <a:schemeClr val="bg2">
                    <a:lumMod val="75000"/>
                  </a:schemeClr>
                </a:solidFill>
                <a:effectLst/>
                <a:latin typeface="Figtree"/>
              </a:rPr>
              <a:t>The opinions expressed in these presentations are those of the individual participants and not necessarily those of the American College of Surgeons.</a:t>
            </a:r>
            <a:endParaRPr lang="en-US" sz="675" b="0" i="0" baseline="0" dirty="0">
              <a:solidFill>
                <a:schemeClr val="bg2">
                  <a:lumMod val="75000"/>
                </a:schemeClr>
              </a:solidFill>
            </a:endParaRPr>
          </a:p>
        </p:txBody>
      </p:sp>
    </p:spTree>
    <p:extLst>
      <p:ext uri="{BB962C8B-B14F-4D97-AF65-F5344CB8AC3E}">
        <p14:creationId xmlns:p14="http://schemas.microsoft.com/office/powerpoint/2010/main" val="403861560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blank" preserve="1">
  <p:cSld name="Blank">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C6E4E4C3-96FB-02E7-59FF-E248B38BCD1E}"/>
              </a:ext>
            </a:extLst>
          </p:cNvPr>
          <p:cNvSpPr txBox="1"/>
          <p:nvPr userDrawn="1"/>
        </p:nvSpPr>
        <p:spPr>
          <a:xfrm>
            <a:off x="457200" y="4171950"/>
            <a:ext cx="8229600" cy="200055"/>
          </a:xfrm>
          <a:prstGeom prst="rect">
            <a:avLst/>
          </a:prstGeom>
          <a:noFill/>
        </p:spPr>
        <p:txBody>
          <a:bodyPr wrap="square" lIns="91440" rtlCol="0">
            <a:spAutoFit/>
          </a:bodyPr>
          <a:lstStyle/>
          <a:p>
            <a:r>
              <a:rPr lang="en-US" sz="675" b="0" i="0" baseline="0" dirty="0">
                <a:solidFill>
                  <a:schemeClr val="bg2">
                    <a:lumMod val="75000"/>
                  </a:schemeClr>
                </a:solidFill>
                <a:effectLst/>
                <a:latin typeface="Figtree"/>
              </a:rPr>
              <a:t>The opinions expressed in these presentations are those of the individual participants and not necessarily those of the American College of Surgeons.</a:t>
            </a:r>
            <a:endParaRPr lang="en-US" sz="675" b="0" i="0" baseline="0" dirty="0">
              <a:solidFill>
                <a:schemeClr val="bg2">
                  <a:lumMod val="75000"/>
                </a:schemeClr>
              </a:solidFill>
            </a:endParaRPr>
          </a:p>
        </p:txBody>
      </p:sp>
    </p:spTree>
    <p:extLst>
      <p:ext uri="{BB962C8B-B14F-4D97-AF65-F5344CB8AC3E}">
        <p14:creationId xmlns:p14="http://schemas.microsoft.com/office/powerpoint/2010/main" val="337642046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Content with Caption">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0F040E05-4010-C240-9BB7-3D3546425728}"/>
              </a:ext>
            </a:extLst>
          </p:cNvPr>
          <p:cNvSpPr>
            <a:spLocks noGrp="1"/>
          </p:cNvSpPr>
          <p:nvPr>
            <p:ph idx="1"/>
          </p:nvPr>
        </p:nvSpPr>
        <p:spPr>
          <a:xfrm>
            <a:off x="3810000" y="345622"/>
            <a:ext cx="4799012" cy="3735387"/>
          </a:xfrm>
          <a:prstGeom prst="rect">
            <a:avLst/>
          </a:prstGeom>
        </p:spPr>
        <p:txBody>
          <a:bodyPr>
            <a:normAutofit/>
          </a:bodyPr>
          <a:lstStyle>
            <a:lvl1pPr marL="0" indent="0">
              <a:buFontTx/>
              <a:buNone/>
              <a:defRPr sz="2000" baseline="0">
                <a:solidFill>
                  <a:srgbClr val="0F2144"/>
                </a:solidFill>
              </a:defRPr>
            </a:lvl1pPr>
            <a:lvl2pPr>
              <a:buFontTx/>
              <a:buNone/>
              <a:defRPr sz="2400">
                <a:solidFill>
                  <a:srgbClr val="0F2144"/>
                </a:solidFill>
              </a:defRPr>
            </a:lvl2pPr>
            <a:lvl3pPr>
              <a:buFontTx/>
              <a:buNone/>
              <a:defRPr sz="2000">
                <a:solidFill>
                  <a:srgbClr val="0F2144"/>
                </a:solidFill>
              </a:defRPr>
            </a:lvl3pPr>
            <a:lvl4pPr>
              <a:buFontTx/>
              <a:buNone/>
              <a:defRPr sz="1800">
                <a:solidFill>
                  <a:srgbClr val="0F2144"/>
                </a:solidFill>
              </a:defRPr>
            </a:lvl4pPr>
            <a:lvl5pPr>
              <a:buFontTx/>
              <a:buNone/>
              <a:defRPr sz="1800">
                <a:solidFill>
                  <a:srgbClr val="0F2144"/>
                </a:solidFill>
              </a:defRPr>
            </a:lvl5pPr>
            <a:lvl6pPr>
              <a:defRPr sz="2000"/>
            </a:lvl6pPr>
            <a:lvl7pPr>
              <a:defRPr sz="2000"/>
            </a:lvl7pPr>
            <a:lvl8pPr>
              <a:defRPr sz="2000"/>
            </a:lvl8pPr>
            <a:lvl9pPr>
              <a:defRPr sz="2000"/>
            </a:lvl9pPr>
          </a:lstStyle>
          <a:p>
            <a:pPr lvl="0"/>
            <a:r>
              <a:rPr lang="en-US" dirty="0"/>
              <a:t>Click to edit Master text styles</a:t>
            </a:r>
          </a:p>
        </p:txBody>
      </p:sp>
      <p:sp>
        <p:nvSpPr>
          <p:cNvPr id="8" name="Title 1">
            <a:extLst>
              <a:ext uri="{FF2B5EF4-FFF2-40B4-BE49-F238E27FC236}">
                <a16:creationId xmlns:a16="http://schemas.microsoft.com/office/drawing/2014/main" id="{D7F011DA-ED52-174D-8273-CF94D152E2AB}"/>
              </a:ext>
            </a:extLst>
          </p:cNvPr>
          <p:cNvSpPr>
            <a:spLocks noGrp="1"/>
          </p:cNvSpPr>
          <p:nvPr>
            <p:ph type="title"/>
          </p:nvPr>
        </p:nvSpPr>
        <p:spPr>
          <a:xfrm>
            <a:off x="457200" y="342900"/>
            <a:ext cx="3122613" cy="1200150"/>
          </a:xfrm>
          <a:prstGeom prst="rect">
            <a:avLst/>
          </a:prstGeom>
        </p:spPr>
        <p:txBody>
          <a:bodyPr anchor="b">
            <a:normAutofit/>
          </a:bodyPr>
          <a:lstStyle>
            <a:lvl1pPr>
              <a:defRPr sz="2800" baseline="0">
                <a:solidFill>
                  <a:schemeClr val="tx2"/>
                </a:solidFill>
              </a:defRPr>
            </a:lvl1pPr>
          </a:lstStyle>
          <a:p>
            <a:r>
              <a:rPr lang="en-US" dirty="0"/>
              <a:t>Click to edit Master title style</a:t>
            </a:r>
          </a:p>
        </p:txBody>
      </p:sp>
      <p:sp>
        <p:nvSpPr>
          <p:cNvPr id="9" name="Text Placeholder 3">
            <a:extLst>
              <a:ext uri="{FF2B5EF4-FFF2-40B4-BE49-F238E27FC236}">
                <a16:creationId xmlns:a16="http://schemas.microsoft.com/office/drawing/2014/main" id="{F1B2EB1E-BA5D-FF42-B850-90F8C392538B}"/>
              </a:ext>
            </a:extLst>
          </p:cNvPr>
          <p:cNvSpPr>
            <a:spLocks noGrp="1"/>
          </p:cNvSpPr>
          <p:nvPr>
            <p:ph type="body" sz="half" idx="2"/>
          </p:nvPr>
        </p:nvSpPr>
        <p:spPr>
          <a:xfrm>
            <a:off x="457200" y="1657350"/>
            <a:ext cx="3122613" cy="2423660"/>
          </a:xfrm>
          <a:prstGeom prst="rect">
            <a:avLst/>
          </a:prstGeom>
        </p:spPr>
        <p:txBody>
          <a:bodyPr/>
          <a:lstStyle>
            <a:lvl1pPr marL="0" indent="0">
              <a:buNone/>
              <a:defRPr sz="1600">
                <a:solidFill>
                  <a:srgbClr val="0F2144"/>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2" name="TextBox 1">
            <a:extLst>
              <a:ext uri="{FF2B5EF4-FFF2-40B4-BE49-F238E27FC236}">
                <a16:creationId xmlns:a16="http://schemas.microsoft.com/office/drawing/2014/main" id="{FF32ADED-6BE1-2CA7-F04A-9F26B6E71067}"/>
              </a:ext>
            </a:extLst>
          </p:cNvPr>
          <p:cNvSpPr txBox="1"/>
          <p:nvPr userDrawn="1"/>
        </p:nvSpPr>
        <p:spPr>
          <a:xfrm>
            <a:off x="457200" y="4171950"/>
            <a:ext cx="8229600" cy="200055"/>
          </a:xfrm>
          <a:prstGeom prst="rect">
            <a:avLst/>
          </a:prstGeom>
          <a:noFill/>
        </p:spPr>
        <p:txBody>
          <a:bodyPr wrap="square" lIns="91440" rtlCol="0">
            <a:spAutoFit/>
          </a:bodyPr>
          <a:lstStyle/>
          <a:p>
            <a:r>
              <a:rPr lang="en-US" sz="675" b="0" i="0" baseline="0" dirty="0">
                <a:solidFill>
                  <a:schemeClr val="bg2">
                    <a:lumMod val="75000"/>
                  </a:schemeClr>
                </a:solidFill>
                <a:effectLst/>
                <a:latin typeface="Figtree"/>
              </a:rPr>
              <a:t>The opinions expressed in these presentations are those of the individual participants and not necessarily those of the American College of Surgeons.</a:t>
            </a:r>
            <a:endParaRPr lang="en-US" sz="675" b="0" i="0" baseline="0" dirty="0">
              <a:solidFill>
                <a:schemeClr val="bg2">
                  <a:lumMod val="75000"/>
                </a:schemeClr>
              </a:solidFill>
            </a:endParaRPr>
          </a:p>
        </p:txBody>
      </p:sp>
    </p:spTree>
    <p:extLst>
      <p:ext uri="{BB962C8B-B14F-4D97-AF65-F5344CB8AC3E}">
        <p14:creationId xmlns:p14="http://schemas.microsoft.com/office/powerpoint/2010/main" val="196937336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picTx" preserve="1">
  <p:cSld name="Picture with Caption">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E48F46-DE51-2945-8A97-F95152C5D81D}"/>
              </a:ext>
            </a:extLst>
          </p:cNvPr>
          <p:cNvSpPr>
            <a:spLocks noGrp="1"/>
          </p:cNvSpPr>
          <p:nvPr>
            <p:ph type="title"/>
          </p:nvPr>
        </p:nvSpPr>
        <p:spPr>
          <a:xfrm>
            <a:off x="457200" y="342900"/>
            <a:ext cx="3122613" cy="1200150"/>
          </a:xfrm>
          <a:prstGeom prst="rect">
            <a:avLst/>
          </a:prstGeom>
        </p:spPr>
        <p:txBody>
          <a:bodyPr anchor="b">
            <a:normAutofit/>
          </a:bodyPr>
          <a:lstStyle>
            <a:lvl1pPr>
              <a:defRPr sz="2800" baseline="0">
                <a:solidFill>
                  <a:schemeClr val="tx1"/>
                </a:solidFill>
              </a:defRPr>
            </a:lvl1pPr>
          </a:lstStyle>
          <a:p>
            <a:r>
              <a:rPr lang="en-US" dirty="0"/>
              <a:t>Click to edit Master title style</a:t>
            </a:r>
          </a:p>
        </p:txBody>
      </p:sp>
      <p:sp>
        <p:nvSpPr>
          <p:cNvPr id="3" name="Picture Placeholder 2">
            <a:extLst>
              <a:ext uri="{FF2B5EF4-FFF2-40B4-BE49-F238E27FC236}">
                <a16:creationId xmlns:a16="http://schemas.microsoft.com/office/drawing/2014/main" id="{CC8AC003-8764-8F4C-A73C-4DFC12EC9325}"/>
              </a:ext>
            </a:extLst>
          </p:cNvPr>
          <p:cNvSpPr>
            <a:spLocks noGrp="1"/>
          </p:cNvSpPr>
          <p:nvPr>
            <p:ph type="pic" idx="1"/>
          </p:nvPr>
        </p:nvSpPr>
        <p:spPr>
          <a:xfrm>
            <a:off x="3887788" y="342901"/>
            <a:ext cx="4799012" cy="3752849"/>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a:extLst>
              <a:ext uri="{FF2B5EF4-FFF2-40B4-BE49-F238E27FC236}">
                <a16:creationId xmlns:a16="http://schemas.microsoft.com/office/drawing/2014/main" id="{B42BA6C3-7C9E-2D40-B1BA-E8B374377AA4}"/>
              </a:ext>
            </a:extLst>
          </p:cNvPr>
          <p:cNvSpPr>
            <a:spLocks noGrp="1"/>
          </p:cNvSpPr>
          <p:nvPr>
            <p:ph type="body" sz="half" idx="2"/>
          </p:nvPr>
        </p:nvSpPr>
        <p:spPr>
          <a:xfrm>
            <a:off x="457200" y="1657349"/>
            <a:ext cx="3122613" cy="2464559"/>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5" name="TextBox 4">
            <a:extLst>
              <a:ext uri="{FF2B5EF4-FFF2-40B4-BE49-F238E27FC236}">
                <a16:creationId xmlns:a16="http://schemas.microsoft.com/office/drawing/2014/main" id="{3EC28446-4C31-94B5-96F6-AC7CC57B5BFF}"/>
              </a:ext>
            </a:extLst>
          </p:cNvPr>
          <p:cNvSpPr txBox="1"/>
          <p:nvPr userDrawn="1"/>
        </p:nvSpPr>
        <p:spPr>
          <a:xfrm>
            <a:off x="457200" y="4171950"/>
            <a:ext cx="8229600" cy="200055"/>
          </a:xfrm>
          <a:prstGeom prst="rect">
            <a:avLst/>
          </a:prstGeom>
          <a:noFill/>
        </p:spPr>
        <p:txBody>
          <a:bodyPr wrap="square" lIns="91440" rtlCol="0">
            <a:spAutoFit/>
          </a:bodyPr>
          <a:lstStyle/>
          <a:p>
            <a:r>
              <a:rPr lang="en-US" sz="675" b="0" i="0" baseline="0" dirty="0">
                <a:solidFill>
                  <a:schemeClr val="bg2">
                    <a:lumMod val="75000"/>
                  </a:schemeClr>
                </a:solidFill>
                <a:effectLst/>
                <a:latin typeface="Figtree"/>
              </a:rPr>
              <a:t>The opinions expressed in these presentations are those of the individual participants and not necessarily those of the American College of Surgeons.</a:t>
            </a:r>
            <a:endParaRPr lang="en-US" sz="675" b="0" i="0" baseline="0" dirty="0">
              <a:solidFill>
                <a:schemeClr val="bg2">
                  <a:lumMod val="75000"/>
                </a:schemeClr>
              </a:solidFill>
            </a:endParaRPr>
          </a:p>
        </p:txBody>
      </p:sp>
    </p:spTree>
    <p:extLst>
      <p:ext uri="{BB962C8B-B14F-4D97-AF65-F5344CB8AC3E}">
        <p14:creationId xmlns:p14="http://schemas.microsoft.com/office/powerpoint/2010/main" val="244094427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Disclosure">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1F24CFF5-5EE2-0D8C-6535-D4A8E80651C9}"/>
              </a:ext>
            </a:extLst>
          </p:cNvPr>
          <p:cNvSpPr txBox="1"/>
          <p:nvPr userDrawn="1"/>
        </p:nvSpPr>
        <p:spPr>
          <a:xfrm>
            <a:off x="457200" y="4171950"/>
            <a:ext cx="8229600" cy="200055"/>
          </a:xfrm>
          <a:prstGeom prst="rect">
            <a:avLst/>
          </a:prstGeom>
          <a:noFill/>
        </p:spPr>
        <p:txBody>
          <a:bodyPr wrap="square" lIns="91440" rtlCol="0">
            <a:spAutoFit/>
          </a:bodyPr>
          <a:lstStyle/>
          <a:p>
            <a:r>
              <a:rPr lang="en-US" sz="675" b="0" i="0" baseline="0" dirty="0">
                <a:solidFill>
                  <a:schemeClr val="bg2">
                    <a:lumMod val="75000"/>
                  </a:schemeClr>
                </a:solidFill>
                <a:effectLst/>
                <a:latin typeface="Figtree"/>
              </a:rPr>
              <a:t>The opinions expressed in these presentations are those of the individual participants and not necessarily those of the American College of Surgeons.</a:t>
            </a:r>
            <a:endParaRPr lang="en-US" sz="675" b="0" i="0" baseline="0" dirty="0">
              <a:solidFill>
                <a:schemeClr val="bg2">
                  <a:lumMod val="75000"/>
                </a:schemeClr>
              </a:solidFill>
            </a:endParaRPr>
          </a:p>
        </p:txBody>
      </p:sp>
      <p:sp>
        <p:nvSpPr>
          <p:cNvPr id="4" name="Title 1">
            <a:extLst>
              <a:ext uri="{FF2B5EF4-FFF2-40B4-BE49-F238E27FC236}">
                <a16:creationId xmlns:a16="http://schemas.microsoft.com/office/drawing/2014/main" id="{426B34E1-EB0E-744E-0D62-6772006DB08E}"/>
              </a:ext>
            </a:extLst>
          </p:cNvPr>
          <p:cNvSpPr>
            <a:spLocks noGrp="1"/>
          </p:cNvSpPr>
          <p:nvPr>
            <p:ph type="title" hasCustomPrompt="1"/>
          </p:nvPr>
        </p:nvSpPr>
        <p:spPr>
          <a:xfrm>
            <a:off x="457200" y="274639"/>
            <a:ext cx="8229600" cy="620712"/>
          </a:xfrm>
          <a:prstGeom prst="rect">
            <a:avLst/>
          </a:prstGeom>
        </p:spPr>
        <p:txBody>
          <a:bodyPr/>
          <a:lstStyle>
            <a:lvl1pPr>
              <a:defRPr sz="3200">
                <a:solidFill>
                  <a:schemeClr val="tx1"/>
                </a:solidFill>
              </a:defRPr>
            </a:lvl1pPr>
          </a:lstStyle>
          <a:p>
            <a:r>
              <a:rPr lang="en-US" dirty="0"/>
              <a:t>Disclosure</a:t>
            </a:r>
          </a:p>
        </p:txBody>
      </p:sp>
      <p:sp>
        <p:nvSpPr>
          <p:cNvPr id="5" name="Content Placeholder 2">
            <a:extLst>
              <a:ext uri="{FF2B5EF4-FFF2-40B4-BE49-F238E27FC236}">
                <a16:creationId xmlns:a16="http://schemas.microsoft.com/office/drawing/2014/main" id="{1D6A3C23-C8A5-F62D-1023-54311E1FF888}"/>
              </a:ext>
            </a:extLst>
          </p:cNvPr>
          <p:cNvSpPr>
            <a:spLocks noGrp="1"/>
          </p:cNvSpPr>
          <p:nvPr>
            <p:ph idx="1"/>
          </p:nvPr>
        </p:nvSpPr>
        <p:spPr>
          <a:xfrm>
            <a:off x="457200" y="1018381"/>
            <a:ext cx="8229600" cy="3106737"/>
          </a:xfrm>
          <a:prstGeom prst="rect">
            <a:avLst/>
          </a:prstGeom>
        </p:spPr>
        <p:txBody>
          <a:bodyPr/>
          <a:lstStyle>
            <a:lvl1pPr marL="0" indent="0">
              <a:buFontTx/>
              <a:buNone/>
              <a:defRPr sz="2000">
                <a:solidFill>
                  <a:srgbClr val="0F2144"/>
                </a:solidFill>
              </a:defRPr>
            </a:lvl1pPr>
            <a:lvl2pPr marL="457200" indent="0">
              <a:buFontTx/>
              <a:buNone/>
              <a:defRPr/>
            </a:lvl2pPr>
            <a:lvl3pPr>
              <a:buFontTx/>
              <a:buNone/>
              <a:defRPr/>
            </a:lvl3pPr>
            <a:lvl4pPr>
              <a:buFontTx/>
              <a:buNone/>
              <a:defRPr/>
            </a:lvl4pPr>
            <a:lvl5pPr>
              <a:buFontTx/>
              <a:buNone/>
              <a:defRPr/>
            </a:lvl5pPr>
          </a:lstStyle>
          <a:p>
            <a:pPr lvl="0"/>
            <a:r>
              <a:rPr lang="en-US" dirty="0"/>
              <a:t>Click to edit Master text styles</a:t>
            </a:r>
          </a:p>
        </p:txBody>
      </p:sp>
    </p:spTree>
    <p:extLst>
      <p:ext uri="{BB962C8B-B14F-4D97-AF65-F5344CB8AC3E}">
        <p14:creationId xmlns:p14="http://schemas.microsoft.com/office/powerpoint/2010/main" val="219661663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userDrawn="1">
  <p:cSld name="Single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77572F-5F34-93F4-3334-6131554B7E2B}"/>
              </a:ext>
            </a:extLst>
          </p:cNvPr>
          <p:cNvSpPr>
            <a:spLocks noGrp="1"/>
          </p:cNvSpPr>
          <p:nvPr>
            <p:ph type="title"/>
          </p:nvPr>
        </p:nvSpPr>
        <p:spPr/>
        <p:txBody>
          <a:bodyPr/>
          <a:lstStyle/>
          <a:p>
            <a:r>
              <a:rPr lang="en-US" dirty="0"/>
              <a:t>Click to edit Master title style</a:t>
            </a:r>
          </a:p>
        </p:txBody>
      </p:sp>
      <p:sp>
        <p:nvSpPr>
          <p:cNvPr id="3" name="Footer Placeholder 2">
            <a:extLst>
              <a:ext uri="{FF2B5EF4-FFF2-40B4-BE49-F238E27FC236}">
                <a16:creationId xmlns:a16="http://schemas.microsoft.com/office/drawing/2014/main" id="{DDFADBA9-5B23-2FFA-C83F-B4B74B48CFC5}"/>
              </a:ext>
            </a:extLst>
          </p:cNvPr>
          <p:cNvSpPr>
            <a:spLocks noGrp="1"/>
          </p:cNvSpPr>
          <p:nvPr>
            <p:ph type="ftr" sz="quarter" idx="10"/>
          </p:nvPr>
        </p:nvSpPr>
        <p:spPr/>
        <p:txBody>
          <a:bodyPr/>
          <a:lstStyle/>
          <a:p>
            <a:r>
              <a:rPr lang="en-US" dirty="0"/>
              <a:t>Click to add presentation title</a:t>
            </a:r>
          </a:p>
        </p:txBody>
      </p:sp>
      <p:sp>
        <p:nvSpPr>
          <p:cNvPr id="8" name="Text Placeholder 7">
            <a:extLst>
              <a:ext uri="{FF2B5EF4-FFF2-40B4-BE49-F238E27FC236}">
                <a16:creationId xmlns:a16="http://schemas.microsoft.com/office/drawing/2014/main" id="{B78372B0-7D8D-781B-3D11-3CE06868F7F1}"/>
              </a:ext>
            </a:extLst>
          </p:cNvPr>
          <p:cNvSpPr>
            <a:spLocks noGrp="1"/>
          </p:cNvSpPr>
          <p:nvPr>
            <p:ph type="body" sz="quarter" idx="11" hasCustomPrompt="1"/>
          </p:nvPr>
        </p:nvSpPr>
        <p:spPr>
          <a:xfrm>
            <a:off x="628650" y="1228502"/>
            <a:ext cx="7886700" cy="434579"/>
          </a:xfrm>
          <a:prstGeom prst="rect">
            <a:avLst/>
          </a:prstGeom>
        </p:spPr>
        <p:txBody>
          <a:bodyPr/>
          <a:lstStyle>
            <a:lvl1pPr marL="0" indent="0">
              <a:buNone/>
              <a:defRPr>
                <a:solidFill>
                  <a:schemeClr val="accent3"/>
                </a:solidFill>
              </a:defRPr>
            </a:lvl1pPr>
          </a:lstStyle>
          <a:p>
            <a:pPr lvl="0"/>
            <a:r>
              <a:rPr lang="en-US" dirty="0"/>
              <a:t>Click to add subtitle</a:t>
            </a:r>
          </a:p>
        </p:txBody>
      </p:sp>
      <p:sp>
        <p:nvSpPr>
          <p:cNvPr id="10" name="Text Placeholder 9">
            <a:extLst>
              <a:ext uri="{FF2B5EF4-FFF2-40B4-BE49-F238E27FC236}">
                <a16:creationId xmlns:a16="http://schemas.microsoft.com/office/drawing/2014/main" id="{67152FEC-941C-EA33-5EF6-541A505E261B}"/>
              </a:ext>
            </a:extLst>
          </p:cNvPr>
          <p:cNvSpPr>
            <a:spLocks noGrp="1"/>
          </p:cNvSpPr>
          <p:nvPr>
            <p:ph type="body" sz="quarter" idx="12"/>
          </p:nvPr>
        </p:nvSpPr>
        <p:spPr>
          <a:xfrm>
            <a:off x="628650" y="1824783"/>
            <a:ext cx="7886700" cy="2847975"/>
          </a:xfrm>
          <a:prstGeom prst="rect">
            <a:avLst/>
          </a:prstGeo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03042832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userDrawn="1">
  <p:cSld name="1_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77572F-5F34-93F4-3334-6131554B7E2B}"/>
              </a:ext>
            </a:extLst>
          </p:cNvPr>
          <p:cNvSpPr>
            <a:spLocks noGrp="1"/>
          </p:cNvSpPr>
          <p:nvPr>
            <p:ph type="title"/>
          </p:nvPr>
        </p:nvSpPr>
        <p:spPr/>
        <p:txBody>
          <a:bodyPr/>
          <a:lstStyle/>
          <a:p>
            <a:r>
              <a:rPr lang="en-US" dirty="0"/>
              <a:t>Click to edit Master title style</a:t>
            </a:r>
          </a:p>
        </p:txBody>
      </p:sp>
      <p:sp>
        <p:nvSpPr>
          <p:cNvPr id="3" name="Footer Placeholder 2">
            <a:extLst>
              <a:ext uri="{FF2B5EF4-FFF2-40B4-BE49-F238E27FC236}">
                <a16:creationId xmlns:a16="http://schemas.microsoft.com/office/drawing/2014/main" id="{DDFADBA9-5B23-2FFA-C83F-B4B74B48CFC5}"/>
              </a:ext>
            </a:extLst>
          </p:cNvPr>
          <p:cNvSpPr>
            <a:spLocks noGrp="1"/>
          </p:cNvSpPr>
          <p:nvPr>
            <p:ph type="ftr" sz="quarter" idx="10"/>
          </p:nvPr>
        </p:nvSpPr>
        <p:spPr/>
        <p:txBody>
          <a:bodyPr/>
          <a:lstStyle/>
          <a:p>
            <a:r>
              <a:rPr lang="en-US" dirty="0"/>
              <a:t>Click to add presentation title</a:t>
            </a:r>
          </a:p>
        </p:txBody>
      </p:sp>
      <p:sp>
        <p:nvSpPr>
          <p:cNvPr id="8" name="Text Placeholder 7">
            <a:extLst>
              <a:ext uri="{FF2B5EF4-FFF2-40B4-BE49-F238E27FC236}">
                <a16:creationId xmlns:a16="http://schemas.microsoft.com/office/drawing/2014/main" id="{B78372B0-7D8D-781B-3D11-3CE06868F7F1}"/>
              </a:ext>
            </a:extLst>
          </p:cNvPr>
          <p:cNvSpPr>
            <a:spLocks noGrp="1"/>
          </p:cNvSpPr>
          <p:nvPr>
            <p:ph type="body" sz="quarter" idx="11" hasCustomPrompt="1"/>
          </p:nvPr>
        </p:nvSpPr>
        <p:spPr>
          <a:xfrm>
            <a:off x="628650" y="1228502"/>
            <a:ext cx="7886700" cy="434579"/>
          </a:xfrm>
          <a:prstGeom prst="rect">
            <a:avLst/>
          </a:prstGeom>
        </p:spPr>
        <p:txBody>
          <a:bodyPr/>
          <a:lstStyle>
            <a:lvl1pPr marL="0" indent="0">
              <a:buNone/>
              <a:defRPr>
                <a:solidFill>
                  <a:schemeClr val="accent3"/>
                </a:solidFill>
              </a:defRPr>
            </a:lvl1pPr>
          </a:lstStyle>
          <a:p>
            <a:pPr lvl="0"/>
            <a:r>
              <a:rPr lang="en-US" dirty="0"/>
              <a:t>Click to add subtitle</a:t>
            </a:r>
          </a:p>
        </p:txBody>
      </p:sp>
      <p:sp>
        <p:nvSpPr>
          <p:cNvPr id="10" name="Text Placeholder 9">
            <a:extLst>
              <a:ext uri="{FF2B5EF4-FFF2-40B4-BE49-F238E27FC236}">
                <a16:creationId xmlns:a16="http://schemas.microsoft.com/office/drawing/2014/main" id="{67152FEC-941C-EA33-5EF6-541A505E261B}"/>
              </a:ext>
            </a:extLst>
          </p:cNvPr>
          <p:cNvSpPr>
            <a:spLocks noGrp="1"/>
          </p:cNvSpPr>
          <p:nvPr>
            <p:ph type="body" sz="quarter" idx="12"/>
          </p:nvPr>
        </p:nvSpPr>
        <p:spPr>
          <a:xfrm>
            <a:off x="628650" y="1824783"/>
            <a:ext cx="3729990" cy="2847975"/>
          </a:xfrm>
          <a:prstGeom prst="rect">
            <a:avLst/>
          </a:prstGeo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ext Placeholder 9">
            <a:extLst>
              <a:ext uri="{FF2B5EF4-FFF2-40B4-BE49-F238E27FC236}">
                <a16:creationId xmlns:a16="http://schemas.microsoft.com/office/drawing/2014/main" id="{0A58265B-705C-58EA-99A7-376ACA53E42F}"/>
              </a:ext>
            </a:extLst>
          </p:cNvPr>
          <p:cNvSpPr>
            <a:spLocks noGrp="1"/>
          </p:cNvSpPr>
          <p:nvPr>
            <p:ph type="body" sz="quarter" idx="13"/>
          </p:nvPr>
        </p:nvSpPr>
        <p:spPr>
          <a:xfrm>
            <a:off x="4785360" y="1824783"/>
            <a:ext cx="3729990" cy="2847975"/>
          </a:xfrm>
          <a:prstGeom prst="rect">
            <a:avLst/>
          </a:prstGeo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415175460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DEFAULT">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78442478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12" name="Text Placeholder 11">
            <a:extLst>
              <a:ext uri="{FF2B5EF4-FFF2-40B4-BE49-F238E27FC236}">
                <a16:creationId xmlns:a16="http://schemas.microsoft.com/office/drawing/2014/main" id="{A876C726-FA81-52AF-B7FD-3246E8D6B7A5}"/>
              </a:ext>
            </a:extLst>
          </p:cNvPr>
          <p:cNvSpPr>
            <a:spLocks noGrp="1"/>
          </p:cNvSpPr>
          <p:nvPr>
            <p:ph type="body" sz="quarter" idx="10" hasCustomPrompt="1"/>
          </p:nvPr>
        </p:nvSpPr>
        <p:spPr>
          <a:xfrm>
            <a:off x="692944" y="2110979"/>
            <a:ext cx="6812756" cy="1172765"/>
          </a:xfrm>
          <a:prstGeom prst="rect">
            <a:avLst/>
          </a:prstGeom>
        </p:spPr>
        <p:txBody>
          <a:bodyPr/>
          <a:lstStyle>
            <a:lvl1pPr marL="0" indent="0">
              <a:buNone/>
              <a:defRPr sz="4050" b="1" i="0">
                <a:solidFill>
                  <a:schemeClr val="bg1"/>
                </a:solidFill>
                <a:latin typeface="Calibri" panose="020F0502020204030204" pitchFamily="34" charset="0"/>
                <a:cs typeface="Calibri" panose="020F0502020204030204" pitchFamily="34" charset="0"/>
              </a:defRPr>
            </a:lvl1pPr>
            <a:lvl2pPr marL="342900" indent="0">
              <a:buNone/>
              <a:defRPr/>
            </a:lvl2pPr>
          </a:lstStyle>
          <a:p>
            <a:pPr lvl="0"/>
            <a:r>
              <a:rPr lang="en-US" dirty="0"/>
              <a:t>Click here to add title</a:t>
            </a:r>
          </a:p>
        </p:txBody>
      </p:sp>
      <p:sp>
        <p:nvSpPr>
          <p:cNvPr id="14" name="Text Placeholder 13">
            <a:extLst>
              <a:ext uri="{FF2B5EF4-FFF2-40B4-BE49-F238E27FC236}">
                <a16:creationId xmlns:a16="http://schemas.microsoft.com/office/drawing/2014/main" id="{8BD065EA-F222-E2DB-786F-2F2E6E69054F}"/>
              </a:ext>
            </a:extLst>
          </p:cNvPr>
          <p:cNvSpPr>
            <a:spLocks noGrp="1"/>
          </p:cNvSpPr>
          <p:nvPr>
            <p:ph type="body" sz="quarter" idx="11" hasCustomPrompt="1"/>
          </p:nvPr>
        </p:nvSpPr>
        <p:spPr>
          <a:xfrm>
            <a:off x="692944" y="3482578"/>
            <a:ext cx="6812756" cy="815102"/>
          </a:xfrm>
          <a:prstGeom prst="rect">
            <a:avLst/>
          </a:prstGeom>
        </p:spPr>
        <p:txBody>
          <a:bodyPr/>
          <a:lstStyle>
            <a:lvl1pPr marL="0" indent="0">
              <a:buNone/>
              <a:defRPr sz="1800">
                <a:solidFill>
                  <a:schemeClr val="bg1"/>
                </a:solidFill>
              </a:defRPr>
            </a:lvl1pPr>
            <a:lvl2pPr marL="342900" indent="0">
              <a:buNone/>
              <a:defRPr sz="1200">
                <a:solidFill>
                  <a:schemeClr val="bg1"/>
                </a:solidFill>
              </a:defRPr>
            </a:lvl2pPr>
            <a:lvl3pPr marL="685800" indent="0">
              <a:buNone/>
              <a:defRPr sz="1200">
                <a:solidFill>
                  <a:schemeClr val="bg1"/>
                </a:solidFill>
              </a:defRPr>
            </a:lvl3pPr>
            <a:lvl4pPr marL="1028700" indent="0">
              <a:buNone/>
              <a:defRPr sz="1200">
                <a:solidFill>
                  <a:schemeClr val="bg1"/>
                </a:solidFill>
              </a:defRPr>
            </a:lvl4pPr>
            <a:lvl5pPr marL="1371600" indent="0">
              <a:buNone/>
              <a:defRPr sz="1200">
                <a:solidFill>
                  <a:schemeClr val="bg1"/>
                </a:solidFill>
              </a:defRPr>
            </a:lvl5pPr>
          </a:lstStyle>
          <a:p>
            <a:pPr lvl="0"/>
            <a:r>
              <a:rPr lang="en-US" dirty="0"/>
              <a:t>Click here to add subtitle</a:t>
            </a:r>
          </a:p>
        </p:txBody>
      </p:sp>
    </p:spTree>
    <p:extLst>
      <p:ext uri="{BB962C8B-B14F-4D97-AF65-F5344CB8AC3E}">
        <p14:creationId xmlns:p14="http://schemas.microsoft.com/office/powerpoint/2010/main" val="303827269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Color Divider 1">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623ADD5A-F4A0-BF45-92D6-BCE0EAAFE2F9}"/>
              </a:ext>
            </a:extLst>
          </p:cNvPr>
          <p:cNvSpPr/>
          <p:nvPr userDrawn="1"/>
        </p:nvSpPr>
        <p:spPr>
          <a:xfrm>
            <a:off x="0" y="0"/>
            <a:ext cx="9144000" cy="51435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pic>
        <p:nvPicPr>
          <p:cNvPr id="5" name="Picture 4" descr="A picture containing text, clipart&#10;&#10;Description automatically generated">
            <a:extLst>
              <a:ext uri="{FF2B5EF4-FFF2-40B4-BE49-F238E27FC236}">
                <a16:creationId xmlns:a16="http://schemas.microsoft.com/office/drawing/2014/main" id="{A139A384-D9A1-3144-A1A9-9EA530F4ACA8}"/>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7467600" y="4527429"/>
            <a:ext cx="1371600" cy="406522"/>
          </a:xfrm>
          <a:prstGeom prst="rect">
            <a:avLst/>
          </a:prstGeom>
        </p:spPr>
      </p:pic>
      <p:sp>
        <p:nvSpPr>
          <p:cNvPr id="7" name="Text Placeholder 6">
            <a:extLst>
              <a:ext uri="{FF2B5EF4-FFF2-40B4-BE49-F238E27FC236}">
                <a16:creationId xmlns:a16="http://schemas.microsoft.com/office/drawing/2014/main" id="{C0C9C75C-4C47-1748-8326-CE234F67A20A}"/>
              </a:ext>
            </a:extLst>
          </p:cNvPr>
          <p:cNvSpPr>
            <a:spLocks noGrp="1"/>
          </p:cNvSpPr>
          <p:nvPr>
            <p:ph type="body" sz="quarter" idx="10" hasCustomPrompt="1"/>
          </p:nvPr>
        </p:nvSpPr>
        <p:spPr>
          <a:xfrm>
            <a:off x="1181100" y="2076450"/>
            <a:ext cx="6781800" cy="990600"/>
          </a:xfrm>
          <a:prstGeom prst="rect">
            <a:avLst/>
          </a:prstGeom>
        </p:spPr>
        <p:txBody>
          <a:bodyPr/>
          <a:lstStyle>
            <a:lvl1pPr marL="0" indent="0" algn="ctr">
              <a:buNone/>
              <a:defRPr sz="3200" b="1">
                <a:solidFill>
                  <a:schemeClr val="bg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en-US" dirty="0"/>
              <a:t>Click to add subsection title or callout</a:t>
            </a:r>
          </a:p>
        </p:txBody>
      </p:sp>
    </p:spTree>
    <p:extLst>
      <p:ext uri="{BB962C8B-B14F-4D97-AF65-F5344CB8AC3E}">
        <p14:creationId xmlns:p14="http://schemas.microsoft.com/office/powerpoint/2010/main" val="43835027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Title and Content">
    <p:spTree>
      <p:nvGrpSpPr>
        <p:cNvPr id="1" name=""/>
        <p:cNvGrpSpPr/>
        <p:nvPr/>
      </p:nvGrpSpPr>
      <p:grpSpPr>
        <a:xfrm>
          <a:off x="0" y="0"/>
          <a:ext cx="0" cy="0"/>
          <a:chOff x="0" y="0"/>
          <a:chExt cx="0" cy="0"/>
        </a:xfrm>
      </p:grpSpPr>
      <p:sp>
        <p:nvSpPr>
          <p:cNvPr id="7" name="Text Placeholder 8">
            <a:extLst>
              <a:ext uri="{FF2B5EF4-FFF2-40B4-BE49-F238E27FC236}">
                <a16:creationId xmlns:a16="http://schemas.microsoft.com/office/drawing/2014/main" id="{C989AC13-2AD0-D14A-9AAE-20FA58713CE0}"/>
              </a:ext>
            </a:extLst>
          </p:cNvPr>
          <p:cNvSpPr>
            <a:spLocks noGrp="1"/>
          </p:cNvSpPr>
          <p:nvPr>
            <p:ph type="body" sz="quarter" idx="13" hasCustomPrompt="1"/>
          </p:nvPr>
        </p:nvSpPr>
        <p:spPr>
          <a:xfrm>
            <a:off x="620110" y="895212"/>
            <a:ext cx="7848600" cy="411092"/>
          </a:xfrm>
          <a:prstGeom prst="rect">
            <a:avLst/>
          </a:prstGeom>
        </p:spPr>
        <p:txBody>
          <a:bodyPr/>
          <a:lstStyle>
            <a:lvl1pPr marL="0" indent="0">
              <a:buFontTx/>
              <a:buNone/>
              <a:defRPr sz="2000" b="1" i="0" baseline="0">
                <a:solidFill>
                  <a:schemeClr val="bg2">
                    <a:lumMod val="50000"/>
                  </a:schemeClr>
                </a:solidFill>
                <a:latin typeface="Calibri" panose="020F0502020204030204" pitchFamily="34" charset="0"/>
                <a:cs typeface="Calibri" panose="020F0502020204030204" pitchFamily="34" charset="0"/>
              </a:defRPr>
            </a:lvl1pPr>
            <a:lvl2pPr marL="457189" indent="0">
              <a:buFontTx/>
              <a:buNone/>
              <a:defRPr sz="1600" baseline="0">
                <a:latin typeface="Minion Pro SmBd" panose="02040503050201020203" pitchFamily="18" charset="0"/>
              </a:defRPr>
            </a:lvl2pPr>
            <a:lvl3pPr marL="914378" indent="0">
              <a:buFontTx/>
              <a:buNone/>
              <a:defRPr sz="1600" baseline="0">
                <a:latin typeface="Minion Pro SmBd" panose="02040503050201020203" pitchFamily="18" charset="0"/>
              </a:defRPr>
            </a:lvl3pPr>
            <a:lvl4pPr marL="1371566" indent="0">
              <a:buFontTx/>
              <a:buNone/>
              <a:defRPr sz="1600" baseline="0">
                <a:latin typeface="Minion Pro SmBd" panose="02040503050201020203" pitchFamily="18" charset="0"/>
              </a:defRPr>
            </a:lvl4pPr>
            <a:lvl5pPr marL="1828754" indent="0">
              <a:buFontTx/>
              <a:buNone/>
              <a:defRPr sz="1600" baseline="0">
                <a:latin typeface="Minion Pro SmBd" panose="02040503050201020203" pitchFamily="18" charset="0"/>
              </a:defRPr>
            </a:lvl5pPr>
          </a:lstStyle>
          <a:p>
            <a:pPr lvl="0"/>
            <a:r>
              <a:rPr lang="en-US" dirty="0"/>
              <a:t>Click to edit title</a:t>
            </a:r>
          </a:p>
        </p:txBody>
      </p:sp>
      <p:sp>
        <p:nvSpPr>
          <p:cNvPr id="8" name="Text Placeholder 12">
            <a:extLst>
              <a:ext uri="{FF2B5EF4-FFF2-40B4-BE49-F238E27FC236}">
                <a16:creationId xmlns:a16="http://schemas.microsoft.com/office/drawing/2014/main" id="{92275A4D-E563-244F-A839-638981B3EC74}"/>
              </a:ext>
            </a:extLst>
          </p:cNvPr>
          <p:cNvSpPr>
            <a:spLocks noGrp="1"/>
          </p:cNvSpPr>
          <p:nvPr>
            <p:ph type="body" sz="quarter" idx="14" hasCustomPrompt="1"/>
          </p:nvPr>
        </p:nvSpPr>
        <p:spPr>
          <a:xfrm>
            <a:off x="620110" y="1418422"/>
            <a:ext cx="3723290" cy="3244298"/>
          </a:xfrm>
          <a:prstGeom prst="rect">
            <a:avLst/>
          </a:prstGeom>
        </p:spPr>
        <p:txBody>
          <a:bodyPr/>
          <a:lstStyle>
            <a:lvl1pPr marL="0" indent="0">
              <a:buFontTx/>
              <a:buNone/>
              <a:defRPr sz="1200" baseline="0">
                <a:solidFill>
                  <a:schemeClr val="tx1">
                    <a:lumMod val="95000"/>
                    <a:lumOff val="5000"/>
                  </a:schemeClr>
                </a:solidFill>
                <a:latin typeface="Calibri" panose="020F0502020204030204" pitchFamily="34" charset="0"/>
                <a:cs typeface="Calibri" panose="020F0502020204030204" pitchFamily="34" charset="0"/>
              </a:defRPr>
            </a:lvl1pPr>
            <a:lvl2pPr marL="457189" indent="0">
              <a:buFontTx/>
              <a:buNone/>
              <a:defRPr/>
            </a:lvl2pPr>
            <a:lvl3pPr marL="914378" indent="0">
              <a:buFontTx/>
              <a:buNone/>
              <a:defRPr/>
            </a:lvl3pPr>
            <a:lvl4pPr marL="1371566" indent="0">
              <a:buFontTx/>
              <a:buNone/>
              <a:defRPr/>
            </a:lvl4pPr>
            <a:lvl5pPr marL="1828754" indent="0">
              <a:buFontTx/>
              <a:buNone/>
              <a:defRPr/>
            </a:lvl5pPr>
          </a:lstStyle>
          <a:p>
            <a:pPr lvl="0"/>
            <a:r>
              <a:rPr lang="en-US" dirty="0"/>
              <a:t>Click to add body copy</a:t>
            </a:r>
          </a:p>
        </p:txBody>
      </p:sp>
      <p:sp>
        <p:nvSpPr>
          <p:cNvPr id="9" name="Title 1">
            <a:extLst>
              <a:ext uri="{FF2B5EF4-FFF2-40B4-BE49-F238E27FC236}">
                <a16:creationId xmlns:a16="http://schemas.microsoft.com/office/drawing/2014/main" id="{A2B393DE-063E-D048-B167-2E68EB8F3BEB}"/>
              </a:ext>
            </a:extLst>
          </p:cNvPr>
          <p:cNvSpPr>
            <a:spLocks noGrp="1"/>
          </p:cNvSpPr>
          <p:nvPr>
            <p:ph type="ctrTitle" hasCustomPrompt="1"/>
          </p:nvPr>
        </p:nvSpPr>
        <p:spPr>
          <a:xfrm>
            <a:off x="609600" y="209551"/>
            <a:ext cx="7848600" cy="593969"/>
          </a:xfrm>
          <a:prstGeom prst="rect">
            <a:avLst/>
          </a:prstGeom>
        </p:spPr>
        <p:txBody>
          <a:bodyPr anchor="b"/>
          <a:lstStyle>
            <a:lvl1pPr algn="l">
              <a:defRPr sz="2800" b="1" i="0" spc="50" baseline="0">
                <a:solidFill>
                  <a:srgbClr val="0E2246"/>
                </a:solidFill>
                <a:latin typeface="Whitney Semibold" pitchFamily="2" charset="0"/>
                <a:cs typeface="Arial" panose="020B0604020202020204" pitchFamily="34" charset="0"/>
              </a:defRPr>
            </a:lvl1pPr>
          </a:lstStyle>
          <a:p>
            <a:r>
              <a:rPr lang="en-US" dirty="0"/>
              <a:t>Slide Title</a:t>
            </a:r>
          </a:p>
        </p:txBody>
      </p:sp>
      <p:sp>
        <p:nvSpPr>
          <p:cNvPr id="10" name="Text Placeholder 12">
            <a:extLst>
              <a:ext uri="{FF2B5EF4-FFF2-40B4-BE49-F238E27FC236}">
                <a16:creationId xmlns:a16="http://schemas.microsoft.com/office/drawing/2014/main" id="{7A88CB4C-BE82-8E45-B810-61BCF8CC3057}"/>
              </a:ext>
            </a:extLst>
          </p:cNvPr>
          <p:cNvSpPr>
            <a:spLocks noGrp="1"/>
          </p:cNvSpPr>
          <p:nvPr>
            <p:ph type="body" sz="quarter" idx="15" hasCustomPrompt="1"/>
          </p:nvPr>
        </p:nvSpPr>
        <p:spPr>
          <a:xfrm>
            <a:off x="4726890" y="1418422"/>
            <a:ext cx="3723290" cy="3244298"/>
          </a:xfrm>
          <a:prstGeom prst="rect">
            <a:avLst/>
          </a:prstGeom>
        </p:spPr>
        <p:txBody>
          <a:bodyPr/>
          <a:lstStyle>
            <a:lvl1pPr marL="0" indent="0">
              <a:buFontTx/>
              <a:buNone/>
              <a:defRPr sz="1200" baseline="0">
                <a:solidFill>
                  <a:schemeClr val="tx1">
                    <a:lumMod val="95000"/>
                    <a:lumOff val="5000"/>
                  </a:schemeClr>
                </a:solidFill>
                <a:latin typeface="Calibri" panose="020F0502020204030204" pitchFamily="34" charset="0"/>
                <a:cs typeface="Calibri" panose="020F0502020204030204" pitchFamily="34" charset="0"/>
              </a:defRPr>
            </a:lvl1pPr>
            <a:lvl2pPr marL="457189" indent="0">
              <a:buFontTx/>
              <a:buNone/>
              <a:defRPr/>
            </a:lvl2pPr>
            <a:lvl3pPr marL="914378" indent="0">
              <a:buFontTx/>
              <a:buNone/>
              <a:defRPr/>
            </a:lvl3pPr>
            <a:lvl4pPr marL="1371566" indent="0">
              <a:buFontTx/>
              <a:buNone/>
              <a:defRPr/>
            </a:lvl4pPr>
            <a:lvl5pPr marL="1828754" indent="0">
              <a:buFontTx/>
              <a:buNone/>
              <a:defRPr/>
            </a:lvl5pPr>
          </a:lstStyle>
          <a:p>
            <a:pPr lvl="0"/>
            <a:r>
              <a:rPr lang="en-US" dirty="0"/>
              <a:t>Click to add body copy</a:t>
            </a:r>
          </a:p>
        </p:txBody>
      </p:sp>
    </p:spTree>
    <p:extLst>
      <p:ext uri="{BB962C8B-B14F-4D97-AF65-F5344CB8AC3E}">
        <p14:creationId xmlns:p14="http://schemas.microsoft.com/office/powerpoint/2010/main" val="64439988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obj">
  <p:cSld name="1_Title and Content">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538656"/>
            <a:ext cx="8229600" cy="735724"/>
          </a:xfrm>
          <a:prstGeom prst="rect">
            <a:avLst/>
          </a:prstGeom>
        </p:spPr>
        <p:txBody>
          <a:bodyPr>
            <a:noAutofit/>
          </a:bodyPr>
          <a:lstStyle>
            <a:lvl1pPr algn="l">
              <a:defRPr sz="2250" b="1">
                <a:solidFill>
                  <a:schemeClr val="tx1"/>
                </a:solidFill>
                <a:latin typeface="Calibri"/>
                <a:cs typeface="Calibri"/>
              </a:defRPr>
            </a:lvl1pPr>
          </a:lstStyle>
          <a:p>
            <a:r>
              <a:rPr lang="en-US"/>
              <a:t>Click to edit Master title style</a:t>
            </a:r>
            <a:endParaRPr lang="en-US" dirty="0"/>
          </a:p>
        </p:txBody>
      </p:sp>
      <p:sp>
        <p:nvSpPr>
          <p:cNvPr id="3" name="Content Placeholder 2"/>
          <p:cNvSpPr>
            <a:spLocks noGrp="1"/>
          </p:cNvSpPr>
          <p:nvPr>
            <p:ph idx="1"/>
          </p:nvPr>
        </p:nvSpPr>
        <p:spPr>
          <a:xfrm>
            <a:off x="457200" y="1357376"/>
            <a:ext cx="8229600" cy="3419145"/>
          </a:xfrm>
          <a:prstGeom prst="rect">
            <a:avLst/>
          </a:prstGeom>
        </p:spPr>
        <p:txBody>
          <a:bodyPr/>
          <a:lstStyle>
            <a:lvl1pPr marL="257175" indent="-257175">
              <a:spcBef>
                <a:spcPts val="600"/>
              </a:spcBef>
              <a:spcAft>
                <a:spcPts val="0"/>
              </a:spcAft>
              <a:buFont typeface="Arial"/>
              <a:buChar char="•"/>
              <a:defRPr sz="2100" b="0" i="0">
                <a:latin typeface="Calibri"/>
                <a:cs typeface="Calibri"/>
              </a:defRPr>
            </a:lvl1pPr>
            <a:lvl2pPr marL="513160" indent="-254794">
              <a:spcBef>
                <a:spcPts val="600"/>
              </a:spcBef>
              <a:spcAft>
                <a:spcPts val="0"/>
              </a:spcAft>
              <a:buFont typeface="Arial"/>
              <a:buChar char="•"/>
              <a:tabLst>
                <a:tab pos="470297" algn="l"/>
              </a:tabLst>
              <a:defRPr sz="1800" b="0" i="0">
                <a:latin typeface="Calibri"/>
                <a:cs typeface="Calibri"/>
              </a:defRPr>
            </a:lvl2pPr>
            <a:lvl3pPr marL="728663" indent="-173831">
              <a:spcBef>
                <a:spcPts val="600"/>
              </a:spcBef>
              <a:spcAft>
                <a:spcPts val="0"/>
              </a:spcAft>
              <a:buFont typeface="Arial"/>
              <a:buChar char="•"/>
              <a:defRPr sz="1500" b="0" i="0">
                <a:latin typeface="Calibri"/>
                <a:cs typeface="Calibri"/>
              </a:defRPr>
            </a:lvl3pPr>
            <a:lvl4pPr marL="987029" indent="-215504">
              <a:spcBef>
                <a:spcPts val="600"/>
              </a:spcBef>
              <a:spcAft>
                <a:spcPts val="0"/>
              </a:spcAft>
              <a:buFont typeface="Arial"/>
              <a:buChar char="•"/>
              <a:defRPr sz="1200" b="0" i="0">
                <a:latin typeface="Calibri"/>
                <a:cs typeface="Calibri"/>
              </a:defRPr>
            </a:lvl4pPr>
            <a:lvl5pPr marL="1198960" indent="-211931">
              <a:defRPr b="0" i="0">
                <a:latin typeface="Avenir"/>
                <a:cs typeface="Avenir"/>
              </a:defRPr>
            </a:lvl5pPr>
          </a:lstStyle>
          <a:p>
            <a:pPr lvl="0"/>
            <a:r>
              <a:rPr lang="en-US"/>
              <a:t>Edit Master text styles</a:t>
            </a:r>
          </a:p>
          <a:p>
            <a:pPr lvl="1"/>
            <a:r>
              <a:rPr lang="en-US"/>
              <a:t>Second level</a:t>
            </a:r>
          </a:p>
          <a:p>
            <a:pPr lvl="2"/>
            <a:r>
              <a:rPr lang="en-US"/>
              <a:t>Third level</a:t>
            </a:r>
          </a:p>
          <a:p>
            <a:pPr lvl="3"/>
            <a:r>
              <a:rPr lang="en-US"/>
              <a:t>Fourth level</a:t>
            </a:r>
          </a:p>
        </p:txBody>
      </p:sp>
      <p:pic>
        <p:nvPicPr>
          <p:cNvPr id="4" name="Picture 3" descr="sitelogo.png"/>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298824" y="4853492"/>
            <a:ext cx="1733177" cy="228202"/>
          </a:xfrm>
          <a:prstGeom prst="rect">
            <a:avLst/>
          </a:prstGeom>
        </p:spPr>
      </p:pic>
    </p:spTree>
    <p:extLst>
      <p:ext uri="{BB962C8B-B14F-4D97-AF65-F5344CB8AC3E}">
        <p14:creationId xmlns:p14="http://schemas.microsoft.com/office/powerpoint/2010/main" val="78022653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Text Heavy Alt">
  <p:cSld name="Text Heavy Alt">
    <p:spTree>
      <p:nvGrpSpPr>
        <p:cNvPr id="1" name="Shape 45"/>
        <p:cNvGrpSpPr/>
        <p:nvPr/>
      </p:nvGrpSpPr>
      <p:grpSpPr>
        <a:xfrm>
          <a:off x="0" y="0"/>
          <a:ext cx="0" cy="0"/>
          <a:chOff x="0" y="0"/>
          <a:chExt cx="0" cy="0"/>
        </a:xfrm>
      </p:grpSpPr>
      <p:sp>
        <p:nvSpPr>
          <p:cNvPr id="46" name="Google Shape;46;p29"/>
          <p:cNvSpPr txBox="1">
            <a:spLocks noGrp="1"/>
          </p:cNvSpPr>
          <p:nvPr>
            <p:ph type="title"/>
          </p:nvPr>
        </p:nvSpPr>
        <p:spPr>
          <a:xfrm>
            <a:off x="1082488" y="597999"/>
            <a:ext cx="6858001" cy="687844"/>
          </a:xfrm>
          <a:prstGeom prst="rect">
            <a:avLst/>
          </a:prstGeom>
          <a:noFill/>
          <a:ln>
            <a:noFill/>
          </a:ln>
        </p:spPr>
        <p:txBody>
          <a:bodyPr spcFirstLastPara="1" wrap="square" lIns="91425" tIns="45700" rIns="91425" bIns="0" anchor="b" anchorCtr="0">
            <a:normAutofit/>
          </a:bodyPr>
          <a:lstStyle>
            <a:lvl1pPr lvl="0" algn="l">
              <a:lnSpc>
                <a:spcPct val="90000"/>
              </a:lnSpc>
              <a:spcBef>
                <a:spcPts val="0"/>
              </a:spcBef>
              <a:spcAft>
                <a:spcPts val="0"/>
              </a:spcAft>
              <a:buClr>
                <a:srgbClr val="20245E"/>
              </a:buClr>
              <a:buSzPts val="4900"/>
              <a:buFont typeface="Franklin Gothic"/>
              <a:buNone/>
              <a:defRPr sz="3675">
                <a:solidFill>
                  <a:srgbClr val="20245E"/>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7" name="Google Shape;47;p29"/>
          <p:cNvSpPr txBox="1">
            <a:spLocks noGrp="1"/>
          </p:cNvSpPr>
          <p:nvPr>
            <p:ph type="body" idx="1"/>
          </p:nvPr>
        </p:nvSpPr>
        <p:spPr>
          <a:xfrm>
            <a:off x="1082488" y="1949509"/>
            <a:ext cx="6858002" cy="2524139"/>
          </a:xfrm>
          <a:prstGeom prst="rect">
            <a:avLst/>
          </a:prstGeom>
          <a:noFill/>
          <a:ln>
            <a:noFill/>
          </a:ln>
        </p:spPr>
        <p:txBody>
          <a:bodyPr spcFirstLastPara="1" wrap="square" lIns="91425" tIns="45700" rIns="91425" bIns="45700" anchor="t" anchorCtr="0">
            <a:normAutofit/>
          </a:bodyPr>
          <a:lstStyle>
            <a:lvl1pPr marL="342900" lvl="0" indent="-257175" algn="l">
              <a:lnSpc>
                <a:spcPct val="150000"/>
              </a:lnSpc>
              <a:spcBef>
                <a:spcPts val="750"/>
              </a:spcBef>
              <a:spcAft>
                <a:spcPts val="0"/>
              </a:spcAft>
              <a:buClr>
                <a:schemeClr val="dk1"/>
              </a:buClr>
              <a:buSzPts val="1800"/>
              <a:buFont typeface="Arial"/>
              <a:buChar char="•"/>
              <a:defRPr sz="1350">
                <a:solidFill>
                  <a:schemeClr val="dk1"/>
                </a:solidFill>
              </a:defRPr>
            </a:lvl1pPr>
            <a:lvl2pPr marL="685800" lvl="1" indent="-257175" algn="l">
              <a:lnSpc>
                <a:spcPct val="150000"/>
              </a:lnSpc>
              <a:spcBef>
                <a:spcPts val="375"/>
              </a:spcBef>
              <a:spcAft>
                <a:spcPts val="0"/>
              </a:spcAft>
              <a:buClr>
                <a:schemeClr val="dk1"/>
              </a:buClr>
              <a:buSzPts val="1800"/>
              <a:buFont typeface="Arial"/>
              <a:buChar char="•"/>
              <a:defRPr sz="1350">
                <a:solidFill>
                  <a:schemeClr val="dk1"/>
                </a:solidFill>
              </a:defRPr>
            </a:lvl2pPr>
            <a:lvl3pPr marL="1028700" lvl="2" indent="-266700" algn="l">
              <a:lnSpc>
                <a:spcPct val="150000"/>
              </a:lnSpc>
              <a:spcBef>
                <a:spcPts val="375"/>
              </a:spcBef>
              <a:spcAft>
                <a:spcPts val="0"/>
              </a:spcAft>
              <a:buClr>
                <a:schemeClr val="dk1"/>
              </a:buClr>
              <a:buSzPts val="2000"/>
              <a:buFont typeface="Arial"/>
              <a:buChar char="•"/>
              <a:defRPr sz="1500"/>
            </a:lvl3pPr>
            <a:lvl4pPr marL="1371600" lvl="3" indent="-257175" algn="l">
              <a:lnSpc>
                <a:spcPct val="150000"/>
              </a:lnSpc>
              <a:spcBef>
                <a:spcPts val="375"/>
              </a:spcBef>
              <a:spcAft>
                <a:spcPts val="0"/>
              </a:spcAft>
              <a:buClr>
                <a:schemeClr val="dk1"/>
              </a:buClr>
              <a:buSzPts val="1800"/>
              <a:buFont typeface="Arial"/>
              <a:buChar char="•"/>
              <a:defRPr sz="1350"/>
            </a:lvl4pPr>
            <a:lvl5pPr marL="1714500" lvl="4" indent="-257175" algn="l">
              <a:lnSpc>
                <a:spcPct val="150000"/>
              </a:lnSpc>
              <a:spcBef>
                <a:spcPts val="375"/>
              </a:spcBef>
              <a:spcAft>
                <a:spcPts val="0"/>
              </a:spcAft>
              <a:buClr>
                <a:schemeClr val="dk1"/>
              </a:buClr>
              <a:buSzPts val="1800"/>
              <a:buFont typeface="Arial"/>
              <a:buChar char="•"/>
              <a:defRPr sz="1350"/>
            </a:lvl5pPr>
            <a:lvl6pPr marL="2057400" lvl="5" indent="-266700" algn="l">
              <a:lnSpc>
                <a:spcPct val="90000"/>
              </a:lnSpc>
              <a:spcBef>
                <a:spcPts val="375"/>
              </a:spcBef>
              <a:spcAft>
                <a:spcPts val="0"/>
              </a:spcAft>
              <a:buClr>
                <a:schemeClr val="dk1"/>
              </a:buClr>
              <a:buSzPts val="2000"/>
              <a:buChar char="•"/>
              <a:defRPr sz="1500"/>
            </a:lvl6pPr>
            <a:lvl7pPr marL="2400300" lvl="6" indent="-266700" algn="l">
              <a:lnSpc>
                <a:spcPct val="90000"/>
              </a:lnSpc>
              <a:spcBef>
                <a:spcPts val="375"/>
              </a:spcBef>
              <a:spcAft>
                <a:spcPts val="0"/>
              </a:spcAft>
              <a:buClr>
                <a:schemeClr val="dk1"/>
              </a:buClr>
              <a:buSzPts val="2000"/>
              <a:buChar char="•"/>
              <a:defRPr sz="1500"/>
            </a:lvl7pPr>
            <a:lvl8pPr marL="2743200" lvl="7" indent="-266700" algn="l">
              <a:lnSpc>
                <a:spcPct val="90000"/>
              </a:lnSpc>
              <a:spcBef>
                <a:spcPts val="375"/>
              </a:spcBef>
              <a:spcAft>
                <a:spcPts val="0"/>
              </a:spcAft>
              <a:buClr>
                <a:schemeClr val="dk1"/>
              </a:buClr>
              <a:buSzPts val="2000"/>
              <a:buChar char="•"/>
              <a:defRPr sz="1500"/>
            </a:lvl8pPr>
            <a:lvl9pPr marL="3086100" lvl="8" indent="-266700" algn="l">
              <a:lnSpc>
                <a:spcPct val="90000"/>
              </a:lnSpc>
              <a:spcBef>
                <a:spcPts val="375"/>
              </a:spcBef>
              <a:spcAft>
                <a:spcPts val="0"/>
              </a:spcAft>
              <a:buClr>
                <a:schemeClr val="dk1"/>
              </a:buClr>
              <a:buSzPts val="2000"/>
              <a:buChar char="•"/>
              <a:defRPr sz="1500"/>
            </a:lvl9pPr>
          </a:lstStyle>
          <a:p>
            <a:endParaRPr/>
          </a:p>
        </p:txBody>
      </p:sp>
      <p:sp>
        <p:nvSpPr>
          <p:cNvPr id="48" name="Google Shape;48;p29"/>
          <p:cNvSpPr txBox="1">
            <a:spLocks noGrp="1"/>
          </p:cNvSpPr>
          <p:nvPr>
            <p:ph type="body" idx="2"/>
          </p:nvPr>
        </p:nvSpPr>
        <p:spPr>
          <a:xfrm>
            <a:off x="1082489" y="1370637"/>
            <a:ext cx="6858000" cy="522685"/>
          </a:xfrm>
          <a:prstGeom prst="rect">
            <a:avLst/>
          </a:prstGeom>
          <a:noFill/>
          <a:ln>
            <a:noFill/>
          </a:ln>
        </p:spPr>
        <p:txBody>
          <a:bodyPr spcFirstLastPara="1" wrap="square" lIns="91425" tIns="45700" rIns="91425" bIns="45700" anchor="t" anchorCtr="0">
            <a:normAutofit/>
          </a:bodyPr>
          <a:lstStyle>
            <a:lvl1pPr marL="342900" lvl="0" indent="-171450" algn="l">
              <a:lnSpc>
                <a:spcPct val="150000"/>
              </a:lnSpc>
              <a:spcBef>
                <a:spcPts val="750"/>
              </a:spcBef>
              <a:spcAft>
                <a:spcPts val="0"/>
              </a:spcAft>
              <a:buClr>
                <a:schemeClr val="dk1"/>
              </a:buClr>
              <a:buSzPts val="1800"/>
              <a:buNone/>
              <a:defRPr sz="1350" b="0">
                <a:solidFill>
                  <a:schemeClr val="dk1"/>
                </a:solidFill>
              </a:defRPr>
            </a:lvl1pPr>
            <a:lvl2pPr marL="685800" lvl="1" indent="-171450" algn="l">
              <a:lnSpc>
                <a:spcPct val="150000"/>
              </a:lnSpc>
              <a:spcBef>
                <a:spcPts val="375"/>
              </a:spcBef>
              <a:spcAft>
                <a:spcPts val="0"/>
              </a:spcAft>
              <a:buClr>
                <a:schemeClr val="dk1"/>
              </a:buClr>
              <a:buSzPts val="1800"/>
              <a:buNone/>
              <a:defRPr/>
            </a:lvl2pPr>
            <a:lvl3pPr marL="1028700" lvl="2" indent="-171450" algn="l">
              <a:lnSpc>
                <a:spcPct val="150000"/>
              </a:lnSpc>
              <a:spcBef>
                <a:spcPts val="375"/>
              </a:spcBef>
              <a:spcAft>
                <a:spcPts val="0"/>
              </a:spcAft>
              <a:buClr>
                <a:schemeClr val="dk1"/>
              </a:buClr>
              <a:buSzPts val="1800"/>
              <a:buNone/>
              <a:defRPr/>
            </a:lvl3pPr>
            <a:lvl4pPr marL="1371600" lvl="3" indent="-171450" algn="l">
              <a:lnSpc>
                <a:spcPct val="150000"/>
              </a:lnSpc>
              <a:spcBef>
                <a:spcPts val="375"/>
              </a:spcBef>
              <a:spcAft>
                <a:spcPts val="0"/>
              </a:spcAft>
              <a:buClr>
                <a:schemeClr val="dk1"/>
              </a:buClr>
              <a:buSzPts val="1800"/>
              <a:buNone/>
              <a:defRPr/>
            </a:lvl4pPr>
            <a:lvl5pPr marL="1714500" lvl="4" indent="-171450" algn="l">
              <a:lnSpc>
                <a:spcPct val="150000"/>
              </a:lnSpc>
              <a:spcBef>
                <a:spcPts val="375"/>
              </a:spcBef>
              <a:spcAft>
                <a:spcPts val="0"/>
              </a:spcAft>
              <a:buClr>
                <a:schemeClr val="dk1"/>
              </a:buClr>
              <a:buSzPts val="1800"/>
              <a:buNone/>
              <a:defRPr/>
            </a:lvl5pPr>
            <a:lvl6pPr marL="2057400" lvl="5" indent="-257175" algn="l">
              <a:lnSpc>
                <a:spcPct val="90000"/>
              </a:lnSpc>
              <a:spcBef>
                <a:spcPts val="375"/>
              </a:spcBef>
              <a:spcAft>
                <a:spcPts val="0"/>
              </a:spcAft>
              <a:buClr>
                <a:schemeClr val="dk1"/>
              </a:buClr>
              <a:buSzPts val="1800"/>
              <a:buChar char="•"/>
              <a:defRPr/>
            </a:lvl6pPr>
            <a:lvl7pPr marL="2400300" lvl="6" indent="-257175" algn="l">
              <a:lnSpc>
                <a:spcPct val="90000"/>
              </a:lnSpc>
              <a:spcBef>
                <a:spcPts val="375"/>
              </a:spcBef>
              <a:spcAft>
                <a:spcPts val="0"/>
              </a:spcAft>
              <a:buClr>
                <a:schemeClr val="dk1"/>
              </a:buClr>
              <a:buSzPts val="1800"/>
              <a:buChar char="•"/>
              <a:defRPr/>
            </a:lvl7pPr>
            <a:lvl8pPr marL="2743200" lvl="7" indent="-257175" algn="l">
              <a:lnSpc>
                <a:spcPct val="90000"/>
              </a:lnSpc>
              <a:spcBef>
                <a:spcPts val="375"/>
              </a:spcBef>
              <a:spcAft>
                <a:spcPts val="0"/>
              </a:spcAft>
              <a:buClr>
                <a:schemeClr val="dk1"/>
              </a:buClr>
              <a:buSzPts val="1800"/>
              <a:buChar char="•"/>
              <a:defRPr/>
            </a:lvl8pPr>
            <a:lvl9pPr marL="3086100" lvl="8" indent="-257175" algn="l">
              <a:lnSpc>
                <a:spcPct val="90000"/>
              </a:lnSpc>
              <a:spcBef>
                <a:spcPts val="375"/>
              </a:spcBef>
              <a:spcAft>
                <a:spcPts val="0"/>
              </a:spcAft>
              <a:buClr>
                <a:schemeClr val="dk1"/>
              </a:buClr>
              <a:buSzPts val="1800"/>
              <a:buChar char="•"/>
              <a:defRPr/>
            </a:lvl9pPr>
          </a:lstStyle>
          <a:p>
            <a:endParaRPr/>
          </a:p>
        </p:txBody>
      </p:sp>
      <p:sp>
        <p:nvSpPr>
          <p:cNvPr id="49" name="Google Shape;49;p29"/>
          <p:cNvSpPr txBox="1">
            <a:spLocks noGrp="1"/>
          </p:cNvSpPr>
          <p:nvPr>
            <p:ph type="sldNum" idx="12"/>
          </p:nvPr>
        </p:nvSpPr>
        <p:spPr>
          <a:xfrm>
            <a:off x="4335946" y="4866458"/>
            <a:ext cx="472109" cy="273844"/>
          </a:xfrm>
          <a:prstGeom prst="rect">
            <a:avLst/>
          </a:prstGeom>
          <a:noFill/>
          <a:ln>
            <a:noFill/>
          </a:ln>
        </p:spPr>
        <p:txBody>
          <a:bodyPr spcFirstLastPara="1" wrap="square" lIns="91425" tIns="45700" rIns="91425" bIns="45700" anchor="ctr" anchorCtr="0">
            <a:noAutofit/>
          </a:bodyPr>
          <a:lstStyle>
            <a:lvl1pPr marL="0" marR="0" lvl="0" indent="0" algn="ctr">
              <a:lnSpc>
                <a:spcPct val="100000"/>
              </a:lnSpc>
              <a:spcBef>
                <a:spcPts val="0"/>
              </a:spcBef>
              <a:spcAft>
                <a:spcPts val="0"/>
              </a:spcAft>
              <a:buClr>
                <a:srgbClr val="000000"/>
              </a:buClr>
              <a:buSzPts val="1200"/>
              <a:buFont typeface="Arial"/>
              <a:buNone/>
              <a:defRPr sz="900" b="0" i="0" u="none" strike="noStrike" cap="none">
                <a:solidFill>
                  <a:srgbClr val="979797"/>
                </a:solidFill>
                <a:latin typeface="Calibri"/>
                <a:ea typeface="Calibri"/>
                <a:cs typeface="Calibri"/>
                <a:sym typeface="Calibri"/>
              </a:defRPr>
            </a:lvl1pPr>
            <a:lvl2pPr marL="0" marR="0" lvl="1" indent="0" algn="ctr">
              <a:lnSpc>
                <a:spcPct val="100000"/>
              </a:lnSpc>
              <a:spcBef>
                <a:spcPts val="0"/>
              </a:spcBef>
              <a:spcAft>
                <a:spcPts val="0"/>
              </a:spcAft>
              <a:buClr>
                <a:srgbClr val="000000"/>
              </a:buClr>
              <a:buSzPts val="1200"/>
              <a:buFont typeface="Arial"/>
              <a:buNone/>
              <a:defRPr sz="900" b="0" i="0" u="none" strike="noStrike" cap="none">
                <a:solidFill>
                  <a:srgbClr val="979797"/>
                </a:solidFill>
                <a:latin typeface="Calibri"/>
                <a:ea typeface="Calibri"/>
                <a:cs typeface="Calibri"/>
                <a:sym typeface="Calibri"/>
              </a:defRPr>
            </a:lvl2pPr>
            <a:lvl3pPr marL="0" marR="0" lvl="2" indent="0" algn="ctr">
              <a:lnSpc>
                <a:spcPct val="100000"/>
              </a:lnSpc>
              <a:spcBef>
                <a:spcPts val="0"/>
              </a:spcBef>
              <a:spcAft>
                <a:spcPts val="0"/>
              </a:spcAft>
              <a:buClr>
                <a:srgbClr val="000000"/>
              </a:buClr>
              <a:buSzPts val="1200"/>
              <a:buFont typeface="Arial"/>
              <a:buNone/>
              <a:defRPr sz="900" b="0" i="0" u="none" strike="noStrike" cap="none">
                <a:solidFill>
                  <a:srgbClr val="979797"/>
                </a:solidFill>
                <a:latin typeface="Calibri"/>
                <a:ea typeface="Calibri"/>
                <a:cs typeface="Calibri"/>
                <a:sym typeface="Calibri"/>
              </a:defRPr>
            </a:lvl3pPr>
            <a:lvl4pPr marL="0" marR="0" lvl="3" indent="0" algn="ctr">
              <a:lnSpc>
                <a:spcPct val="100000"/>
              </a:lnSpc>
              <a:spcBef>
                <a:spcPts val="0"/>
              </a:spcBef>
              <a:spcAft>
                <a:spcPts val="0"/>
              </a:spcAft>
              <a:buClr>
                <a:srgbClr val="000000"/>
              </a:buClr>
              <a:buSzPts val="1200"/>
              <a:buFont typeface="Arial"/>
              <a:buNone/>
              <a:defRPr sz="900" b="0" i="0" u="none" strike="noStrike" cap="none">
                <a:solidFill>
                  <a:srgbClr val="979797"/>
                </a:solidFill>
                <a:latin typeface="Calibri"/>
                <a:ea typeface="Calibri"/>
                <a:cs typeface="Calibri"/>
                <a:sym typeface="Calibri"/>
              </a:defRPr>
            </a:lvl4pPr>
            <a:lvl5pPr marL="0" marR="0" lvl="4" indent="0" algn="ctr">
              <a:lnSpc>
                <a:spcPct val="100000"/>
              </a:lnSpc>
              <a:spcBef>
                <a:spcPts val="0"/>
              </a:spcBef>
              <a:spcAft>
                <a:spcPts val="0"/>
              </a:spcAft>
              <a:buClr>
                <a:srgbClr val="000000"/>
              </a:buClr>
              <a:buSzPts val="1200"/>
              <a:buFont typeface="Arial"/>
              <a:buNone/>
              <a:defRPr sz="900" b="0" i="0" u="none" strike="noStrike" cap="none">
                <a:solidFill>
                  <a:srgbClr val="979797"/>
                </a:solidFill>
                <a:latin typeface="Calibri"/>
                <a:ea typeface="Calibri"/>
                <a:cs typeface="Calibri"/>
                <a:sym typeface="Calibri"/>
              </a:defRPr>
            </a:lvl5pPr>
            <a:lvl6pPr marL="0" marR="0" lvl="5" indent="0" algn="ctr">
              <a:lnSpc>
                <a:spcPct val="100000"/>
              </a:lnSpc>
              <a:spcBef>
                <a:spcPts val="0"/>
              </a:spcBef>
              <a:spcAft>
                <a:spcPts val="0"/>
              </a:spcAft>
              <a:buClr>
                <a:srgbClr val="000000"/>
              </a:buClr>
              <a:buSzPts val="1200"/>
              <a:buFont typeface="Arial"/>
              <a:buNone/>
              <a:defRPr sz="900" b="0" i="0" u="none" strike="noStrike" cap="none">
                <a:solidFill>
                  <a:srgbClr val="979797"/>
                </a:solidFill>
                <a:latin typeface="Calibri"/>
                <a:ea typeface="Calibri"/>
                <a:cs typeface="Calibri"/>
                <a:sym typeface="Calibri"/>
              </a:defRPr>
            </a:lvl6pPr>
            <a:lvl7pPr marL="0" marR="0" lvl="6" indent="0" algn="ctr">
              <a:lnSpc>
                <a:spcPct val="100000"/>
              </a:lnSpc>
              <a:spcBef>
                <a:spcPts val="0"/>
              </a:spcBef>
              <a:spcAft>
                <a:spcPts val="0"/>
              </a:spcAft>
              <a:buClr>
                <a:srgbClr val="000000"/>
              </a:buClr>
              <a:buSzPts val="1200"/>
              <a:buFont typeface="Arial"/>
              <a:buNone/>
              <a:defRPr sz="900" b="0" i="0" u="none" strike="noStrike" cap="none">
                <a:solidFill>
                  <a:srgbClr val="979797"/>
                </a:solidFill>
                <a:latin typeface="Calibri"/>
                <a:ea typeface="Calibri"/>
                <a:cs typeface="Calibri"/>
                <a:sym typeface="Calibri"/>
              </a:defRPr>
            </a:lvl7pPr>
            <a:lvl8pPr marL="0" marR="0" lvl="7" indent="0" algn="ctr">
              <a:lnSpc>
                <a:spcPct val="100000"/>
              </a:lnSpc>
              <a:spcBef>
                <a:spcPts val="0"/>
              </a:spcBef>
              <a:spcAft>
                <a:spcPts val="0"/>
              </a:spcAft>
              <a:buClr>
                <a:srgbClr val="000000"/>
              </a:buClr>
              <a:buSzPts val="1200"/>
              <a:buFont typeface="Arial"/>
              <a:buNone/>
              <a:defRPr sz="900" b="0" i="0" u="none" strike="noStrike" cap="none">
                <a:solidFill>
                  <a:srgbClr val="979797"/>
                </a:solidFill>
                <a:latin typeface="Calibri"/>
                <a:ea typeface="Calibri"/>
                <a:cs typeface="Calibri"/>
                <a:sym typeface="Calibri"/>
              </a:defRPr>
            </a:lvl8pPr>
            <a:lvl9pPr marL="0" marR="0" lvl="8" indent="0" algn="ctr">
              <a:lnSpc>
                <a:spcPct val="100000"/>
              </a:lnSpc>
              <a:spcBef>
                <a:spcPts val="0"/>
              </a:spcBef>
              <a:spcAft>
                <a:spcPts val="0"/>
              </a:spcAft>
              <a:buClr>
                <a:srgbClr val="000000"/>
              </a:buClr>
              <a:buSzPts val="1200"/>
              <a:buFont typeface="Arial"/>
              <a:buNone/>
              <a:defRPr sz="900" b="0" i="0" u="none" strike="noStrike" cap="none">
                <a:solidFill>
                  <a:srgbClr val="979797"/>
                </a:solidFill>
                <a:latin typeface="Calibri"/>
                <a:ea typeface="Calibri"/>
                <a:cs typeface="Calibri"/>
                <a:sym typeface="Calibri"/>
              </a:defRPr>
            </a:lvl9pPr>
          </a:lstStyle>
          <a:p>
            <a:fld id="{00000000-1234-1234-1234-123412341234}" type="slidenum">
              <a:rPr lang="en-US" smtClean="0"/>
              <a:pPr/>
              <a:t>‹#›</a:t>
            </a:fld>
            <a:endParaRPr lang="en-US"/>
          </a:p>
        </p:txBody>
      </p:sp>
    </p:spTree>
    <p:extLst>
      <p:ext uri="{BB962C8B-B14F-4D97-AF65-F5344CB8AC3E}">
        <p14:creationId xmlns:p14="http://schemas.microsoft.com/office/powerpoint/2010/main" val="1285838795"/>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Graphic Layout">
  <p:cSld name="Graphic Layout">
    <p:spTree>
      <p:nvGrpSpPr>
        <p:cNvPr id="1" name="Shape 50"/>
        <p:cNvGrpSpPr/>
        <p:nvPr/>
      </p:nvGrpSpPr>
      <p:grpSpPr>
        <a:xfrm>
          <a:off x="0" y="0"/>
          <a:ext cx="0" cy="0"/>
          <a:chOff x="0" y="0"/>
          <a:chExt cx="0" cy="0"/>
        </a:xfrm>
      </p:grpSpPr>
      <p:sp>
        <p:nvSpPr>
          <p:cNvPr id="51" name="Google Shape;51;p30"/>
          <p:cNvSpPr txBox="1">
            <a:spLocks noGrp="1"/>
          </p:cNvSpPr>
          <p:nvPr>
            <p:ph type="body" idx="1"/>
          </p:nvPr>
        </p:nvSpPr>
        <p:spPr>
          <a:xfrm>
            <a:off x="898879" y="2874983"/>
            <a:ext cx="2214563" cy="1360133"/>
          </a:xfrm>
          <a:prstGeom prst="rect">
            <a:avLst/>
          </a:prstGeom>
          <a:noFill/>
          <a:ln>
            <a:noFill/>
          </a:ln>
        </p:spPr>
        <p:txBody>
          <a:bodyPr spcFirstLastPara="1" wrap="square" lIns="91425" tIns="45700" rIns="91425" bIns="45700" anchor="t" anchorCtr="0">
            <a:normAutofit/>
          </a:bodyPr>
          <a:lstStyle>
            <a:lvl1pPr marL="342900" lvl="0" indent="-171450" algn="l">
              <a:lnSpc>
                <a:spcPct val="150000"/>
              </a:lnSpc>
              <a:spcBef>
                <a:spcPts val="750"/>
              </a:spcBef>
              <a:spcAft>
                <a:spcPts val="0"/>
              </a:spcAft>
              <a:buClr>
                <a:schemeClr val="dk1"/>
              </a:buClr>
              <a:buSzPts val="1800"/>
              <a:buNone/>
              <a:defRPr/>
            </a:lvl1pPr>
            <a:lvl2pPr marL="685800" lvl="1" indent="-171450" algn="ctr">
              <a:lnSpc>
                <a:spcPct val="150000"/>
              </a:lnSpc>
              <a:spcBef>
                <a:spcPts val="375"/>
              </a:spcBef>
              <a:spcAft>
                <a:spcPts val="0"/>
              </a:spcAft>
              <a:buClr>
                <a:srgbClr val="414140"/>
              </a:buClr>
              <a:buSzPts val="1400"/>
              <a:buNone/>
              <a:defRPr sz="1050">
                <a:solidFill>
                  <a:srgbClr val="414140"/>
                </a:solidFill>
              </a:defRPr>
            </a:lvl2pPr>
            <a:lvl3pPr marL="1028700" lvl="2" indent="-171450" algn="l">
              <a:lnSpc>
                <a:spcPct val="150000"/>
              </a:lnSpc>
              <a:spcBef>
                <a:spcPts val="375"/>
              </a:spcBef>
              <a:spcAft>
                <a:spcPts val="0"/>
              </a:spcAft>
              <a:buClr>
                <a:schemeClr val="dk1"/>
              </a:buClr>
              <a:buSzPts val="1800"/>
              <a:buNone/>
              <a:defRPr/>
            </a:lvl3pPr>
            <a:lvl4pPr marL="1371600" lvl="3" indent="-171450" algn="l">
              <a:lnSpc>
                <a:spcPct val="150000"/>
              </a:lnSpc>
              <a:spcBef>
                <a:spcPts val="375"/>
              </a:spcBef>
              <a:spcAft>
                <a:spcPts val="0"/>
              </a:spcAft>
              <a:buClr>
                <a:schemeClr val="dk1"/>
              </a:buClr>
              <a:buSzPts val="1800"/>
              <a:buNone/>
              <a:defRPr/>
            </a:lvl4pPr>
            <a:lvl5pPr marL="1714500" lvl="4" indent="-171450" algn="l">
              <a:lnSpc>
                <a:spcPct val="150000"/>
              </a:lnSpc>
              <a:spcBef>
                <a:spcPts val="375"/>
              </a:spcBef>
              <a:spcAft>
                <a:spcPts val="0"/>
              </a:spcAft>
              <a:buClr>
                <a:schemeClr val="dk1"/>
              </a:buClr>
              <a:buSzPts val="1800"/>
              <a:buNone/>
              <a:defRPr/>
            </a:lvl5pPr>
            <a:lvl6pPr marL="2057400" lvl="5" indent="-257175" algn="l">
              <a:lnSpc>
                <a:spcPct val="90000"/>
              </a:lnSpc>
              <a:spcBef>
                <a:spcPts val="375"/>
              </a:spcBef>
              <a:spcAft>
                <a:spcPts val="0"/>
              </a:spcAft>
              <a:buClr>
                <a:schemeClr val="dk1"/>
              </a:buClr>
              <a:buSzPts val="1800"/>
              <a:buChar char="•"/>
              <a:defRPr/>
            </a:lvl6pPr>
            <a:lvl7pPr marL="2400300" lvl="6" indent="-257175" algn="l">
              <a:lnSpc>
                <a:spcPct val="90000"/>
              </a:lnSpc>
              <a:spcBef>
                <a:spcPts val="375"/>
              </a:spcBef>
              <a:spcAft>
                <a:spcPts val="0"/>
              </a:spcAft>
              <a:buClr>
                <a:schemeClr val="dk1"/>
              </a:buClr>
              <a:buSzPts val="1800"/>
              <a:buChar char="•"/>
              <a:defRPr/>
            </a:lvl7pPr>
            <a:lvl8pPr marL="2743200" lvl="7" indent="-257175" algn="l">
              <a:lnSpc>
                <a:spcPct val="90000"/>
              </a:lnSpc>
              <a:spcBef>
                <a:spcPts val="375"/>
              </a:spcBef>
              <a:spcAft>
                <a:spcPts val="0"/>
              </a:spcAft>
              <a:buClr>
                <a:schemeClr val="dk1"/>
              </a:buClr>
              <a:buSzPts val="1800"/>
              <a:buChar char="•"/>
              <a:defRPr/>
            </a:lvl8pPr>
            <a:lvl9pPr marL="3086100" lvl="8" indent="-257175" algn="l">
              <a:lnSpc>
                <a:spcPct val="90000"/>
              </a:lnSpc>
              <a:spcBef>
                <a:spcPts val="375"/>
              </a:spcBef>
              <a:spcAft>
                <a:spcPts val="0"/>
              </a:spcAft>
              <a:buClr>
                <a:schemeClr val="dk1"/>
              </a:buClr>
              <a:buSzPts val="1800"/>
              <a:buChar char="•"/>
              <a:defRPr/>
            </a:lvl9pPr>
          </a:lstStyle>
          <a:p>
            <a:endParaRPr/>
          </a:p>
        </p:txBody>
      </p:sp>
      <p:sp>
        <p:nvSpPr>
          <p:cNvPr id="52" name="Google Shape;52;p30"/>
          <p:cNvSpPr txBox="1">
            <a:spLocks noGrp="1"/>
          </p:cNvSpPr>
          <p:nvPr>
            <p:ph type="title"/>
          </p:nvPr>
        </p:nvSpPr>
        <p:spPr>
          <a:xfrm>
            <a:off x="554831" y="514136"/>
            <a:ext cx="7886700" cy="618724"/>
          </a:xfrm>
          <a:prstGeom prst="rect">
            <a:avLst/>
          </a:prstGeom>
          <a:noFill/>
          <a:ln>
            <a:noFill/>
          </a:ln>
        </p:spPr>
        <p:txBody>
          <a:bodyPr spcFirstLastPara="1" wrap="square" lIns="91425" tIns="45700" rIns="91425" bIns="0" anchor="b" anchorCtr="0">
            <a:normAutofit/>
          </a:bodyPr>
          <a:lstStyle>
            <a:lvl1pPr lvl="0" algn="l">
              <a:lnSpc>
                <a:spcPct val="90000"/>
              </a:lnSpc>
              <a:spcBef>
                <a:spcPts val="0"/>
              </a:spcBef>
              <a:spcAft>
                <a:spcPts val="0"/>
              </a:spcAft>
              <a:buClr>
                <a:srgbClr val="20245E"/>
              </a:buClr>
              <a:buSzPts val="4900"/>
              <a:buFont typeface="Franklin Gothic"/>
              <a:buNone/>
              <a:defRPr sz="3675">
                <a:solidFill>
                  <a:srgbClr val="20245E"/>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3" name="Google Shape;53;p30"/>
          <p:cNvSpPr txBox="1">
            <a:spLocks noGrp="1"/>
          </p:cNvSpPr>
          <p:nvPr>
            <p:ph type="body" idx="2"/>
          </p:nvPr>
        </p:nvSpPr>
        <p:spPr>
          <a:xfrm>
            <a:off x="895350" y="2550695"/>
            <a:ext cx="2221626" cy="324289"/>
          </a:xfrm>
          <a:prstGeom prst="rect">
            <a:avLst/>
          </a:prstGeom>
          <a:noFill/>
          <a:ln>
            <a:noFill/>
          </a:ln>
        </p:spPr>
        <p:txBody>
          <a:bodyPr spcFirstLastPara="1" wrap="square" lIns="91425" tIns="128000" rIns="91425" bIns="45700" anchor="t" anchorCtr="0">
            <a:normAutofit/>
          </a:bodyPr>
          <a:lstStyle>
            <a:lvl1pPr marL="342900" lvl="0" indent="-171450" algn="ctr">
              <a:lnSpc>
                <a:spcPct val="100000"/>
              </a:lnSpc>
              <a:spcBef>
                <a:spcPts val="750"/>
              </a:spcBef>
              <a:spcAft>
                <a:spcPts val="0"/>
              </a:spcAft>
              <a:buClr>
                <a:srgbClr val="414140"/>
              </a:buClr>
              <a:buSzPts val="1400"/>
              <a:buNone/>
              <a:defRPr sz="1050" i="1" cap="none">
                <a:solidFill>
                  <a:srgbClr val="414140"/>
                </a:solidFill>
                <a:latin typeface="Libre Franklin"/>
                <a:ea typeface="Libre Franklin"/>
                <a:cs typeface="Libre Franklin"/>
                <a:sym typeface="Libre Franklin"/>
              </a:defRPr>
            </a:lvl1pPr>
            <a:lvl2pPr marL="685800" lvl="1" indent="-171450" algn="ctr">
              <a:lnSpc>
                <a:spcPct val="150000"/>
              </a:lnSpc>
              <a:spcBef>
                <a:spcPts val="600"/>
              </a:spcBef>
              <a:spcAft>
                <a:spcPts val="0"/>
              </a:spcAft>
              <a:buClr>
                <a:schemeClr val="accent2"/>
              </a:buClr>
              <a:buSzPts val="1400"/>
              <a:buNone/>
              <a:defRPr sz="1050">
                <a:solidFill>
                  <a:schemeClr val="accent2"/>
                </a:solidFill>
                <a:latin typeface="Calibri"/>
                <a:ea typeface="Calibri"/>
                <a:cs typeface="Calibri"/>
                <a:sym typeface="Calibri"/>
              </a:defRPr>
            </a:lvl2pPr>
            <a:lvl3pPr marL="1028700" lvl="2" indent="-171450" algn="l">
              <a:lnSpc>
                <a:spcPct val="150000"/>
              </a:lnSpc>
              <a:spcBef>
                <a:spcPts val="375"/>
              </a:spcBef>
              <a:spcAft>
                <a:spcPts val="0"/>
              </a:spcAft>
              <a:buClr>
                <a:schemeClr val="dk1"/>
              </a:buClr>
              <a:buSzPts val="1800"/>
              <a:buNone/>
              <a:defRPr/>
            </a:lvl3pPr>
            <a:lvl4pPr marL="1371600" lvl="3" indent="-171450" algn="l">
              <a:lnSpc>
                <a:spcPct val="150000"/>
              </a:lnSpc>
              <a:spcBef>
                <a:spcPts val="375"/>
              </a:spcBef>
              <a:spcAft>
                <a:spcPts val="0"/>
              </a:spcAft>
              <a:buClr>
                <a:schemeClr val="dk1"/>
              </a:buClr>
              <a:buSzPts val="1800"/>
              <a:buNone/>
              <a:defRPr/>
            </a:lvl4pPr>
            <a:lvl5pPr marL="1714500" lvl="4" indent="-171450" algn="l">
              <a:lnSpc>
                <a:spcPct val="150000"/>
              </a:lnSpc>
              <a:spcBef>
                <a:spcPts val="375"/>
              </a:spcBef>
              <a:spcAft>
                <a:spcPts val="0"/>
              </a:spcAft>
              <a:buClr>
                <a:schemeClr val="dk1"/>
              </a:buClr>
              <a:buSzPts val="1800"/>
              <a:buNone/>
              <a:defRPr/>
            </a:lvl5pPr>
            <a:lvl6pPr marL="2057400" lvl="5" indent="-257175" algn="l">
              <a:lnSpc>
                <a:spcPct val="90000"/>
              </a:lnSpc>
              <a:spcBef>
                <a:spcPts val="375"/>
              </a:spcBef>
              <a:spcAft>
                <a:spcPts val="0"/>
              </a:spcAft>
              <a:buClr>
                <a:schemeClr val="dk1"/>
              </a:buClr>
              <a:buSzPts val="1800"/>
              <a:buChar char="•"/>
              <a:defRPr/>
            </a:lvl6pPr>
            <a:lvl7pPr marL="2400300" lvl="6" indent="-257175" algn="l">
              <a:lnSpc>
                <a:spcPct val="90000"/>
              </a:lnSpc>
              <a:spcBef>
                <a:spcPts val="375"/>
              </a:spcBef>
              <a:spcAft>
                <a:spcPts val="0"/>
              </a:spcAft>
              <a:buClr>
                <a:schemeClr val="dk1"/>
              </a:buClr>
              <a:buSzPts val="1800"/>
              <a:buChar char="•"/>
              <a:defRPr/>
            </a:lvl7pPr>
            <a:lvl8pPr marL="2743200" lvl="7" indent="-257175" algn="l">
              <a:lnSpc>
                <a:spcPct val="90000"/>
              </a:lnSpc>
              <a:spcBef>
                <a:spcPts val="375"/>
              </a:spcBef>
              <a:spcAft>
                <a:spcPts val="0"/>
              </a:spcAft>
              <a:buClr>
                <a:schemeClr val="dk1"/>
              </a:buClr>
              <a:buSzPts val="1800"/>
              <a:buChar char="•"/>
              <a:defRPr/>
            </a:lvl8pPr>
            <a:lvl9pPr marL="3086100" lvl="8" indent="-257175" algn="l">
              <a:lnSpc>
                <a:spcPct val="90000"/>
              </a:lnSpc>
              <a:spcBef>
                <a:spcPts val="375"/>
              </a:spcBef>
              <a:spcAft>
                <a:spcPts val="0"/>
              </a:spcAft>
              <a:buClr>
                <a:schemeClr val="dk1"/>
              </a:buClr>
              <a:buSzPts val="1800"/>
              <a:buChar char="•"/>
              <a:defRPr/>
            </a:lvl9pPr>
          </a:lstStyle>
          <a:p>
            <a:endParaRPr/>
          </a:p>
        </p:txBody>
      </p:sp>
      <p:sp>
        <p:nvSpPr>
          <p:cNvPr id="54" name="Google Shape;54;p30"/>
          <p:cNvSpPr txBox="1">
            <a:spLocks noGrp="1"/>
          </p:cNvSpPr>
          <p:nvPr>
            <p:ph type="body" idx="3"/>
          </p:nvPr>
        </p:nvSpPr>
        <p:spPr>
          <a:xfrm>
            <a:off x="895350" y="1941944"/>
            <a:ext cx="2222201" cy="585359"/>
          </a:xfrm>
          <a:prstGeom prst="rect">
            <a:avLst/>
          </a:prstGeom>
          <a:noFill/>
          <a:ln>
            <a:noFill/>
          </a:ln>
        </p:spPr>
        <p:txBody>
          <a:bodyPr spcFirstLastPara="1" wrap="square" lIns="91425" tIns="45700" rIns="91425" bIns="45700" anchor="t" anchorCtr="0">
            <a:noAutofit/>
          </a:bodyPr>
          <a:lstStyle>
            <a:lvl1pPr marL="342900" lvl="0" indent="-171450" algn="ctr">
              <a:lnSpc>
                <a:spcPct val="100000"/>
              </a:lnSpc>
              <a:spcBef>
                <a:spcPts val="750"/>
              </a:spcBef>
              <a:spcAft>
                <a:spcPts val="0"/>
              </a:spcAft>
              <a:buClr>
                <a:srgbClr val="C78D24"/>
              </a:buClr>
              <a:buSzPts val="4900"/>
              <a:buNone/>
              <a:defRPr sz="3675">
                <a:solidFill>
                  <a:srgbClr val="C78D24"/>
                </a:solidFill>
                <a:latin typeface="Franklin Gothic"/>
                <a:ea typeface="Franklin Gothic"/>
                <a:cs typeface="Franklin Gothic"/>
                <a:sym typeface="Franklin Gothic"/>
              </a:defRPr>
            </a:lvl1pPr>
            <a:lvl2pPr marL="685800" lvl="1" indent="-171450" algn="l">
              <a:lnSpc>
                <a:spcPct val="150000"/>
              </a:lnSpc>
              <a:spcBef>
                <a:spcPts val="375"/>
              </a:spcBef>
              <a:spcAft>
                <a:spcPts val="0"/>
              </a:spcAft>
              <a:buClr>
                <a:schemeClr val="dk1"/>
              </a:buClr>
              <a:buSzPts val="1800"/>
              <a:buNone/>
              <a:defRPr/>
            </a:lvl2pPr>
            <a:lvl3pPr marL="1028700" lvl="2" indent="-171450" algn="l">
              <a:lnSpc>
                <a:spcPct val="150000"/>
              </a:lnSpc>
              <a:spcBef>
                <a:spcPts val="375"/>
              </a:spcBef>
              <a:spcAft>
                <a:spcPts val="0"/>
              </a:spcAft>
              <a:buClr>
                <a:schemeClr val="dk1"/>
              </a:buClr>
              <a:buSzPts val="1800"/>
              <a:buNone/>
              <a:defRPr/>
            </a:lvl3pPr>
            <a:lvl4pPr marL="1371600" lvl="3" indent="-171450" algn="l">
              <a:lnSpc>
                <a:spcPct val="150000"/>
              </a:lnSpc>
              <a:spcBef>
                <a:spcPts val="375"/>
              </a:spcBef>
              <a:spcAft>
                <a:spcPts val="0"/>
              </a:spcAft>
              <a:buClr>
                <a:schemeClr val="dk1"/>
              </a:buClr>
              <a:buSzPts val="1800"/>
              <a:buNone/>
              <a:defRPr/>
            </a:lvl4pPr>
            <a:lvl5pPr marL="1714500" lvl="4" indent="-171450" algn="l">
              <a:lnSpc>
                <a:spcPct val="150000"/>
              </a:lnSpc>
              <a:spcBef>
                <a:spcPts val="375"/>
              </a:spcBef>
              <a:spcAft>
                <a:spcPts val="0"/>
              </a:spcAft>
              <a:buClr>
                <a:schemeClr val="dk1"/>
              </a:buClr>
              <a:buSzPts val="1800"/>
              <a:buNone/>
              <a:defRPr/>
            </a:lvl5pPr>
            <a:lvl6pPr marL="2057400" lvl="5" indent="-257175" algn="l">
              <a:lnSpc>
                <a:spcPct val="90000"/>
              </a:lnSpc>
              <a:spcBef>
                <a:spcPts val="375"/>
              </a:spcBef>
              <a:spcAft>
                <a:spcPts val="0"/>
              </a:spcAft>
              <a:buClr>
                <a:schemeClr val="dk1"/>
              </a:buClr>
              <a:buSzPts val="1800"/>
              <a:buChar char="•"/>
              <a:defRPr/>
            </a:lvl6pPr>
            <a:lvl7pPr marL="2400300" lvl="6" indent="-257175" algn="l">
              <a:lnSpc>
                <a:spcPct val="90000"/>
              </a:lnSpc>
              <a:spcBef>
                <a:spcPts val="375"/>
              </a:spcBef>
              <a:spcAft>
                <a:spcPts val="0"/>
              </a:spcAft>
              <a:buClr>
                <a:schemeClr val="dk1"/>
              </a:buClr>
              <a:buSzPts val="1800"/>
              <a:buChar char="•"/>
              <a:defRPr/>
            </a:lvl7pPr>
            <a:lvl8pPr marL="2743200" lvl="7" indent="-257175" algn="l">
              <a:lnSpc>
                <a:spcPct val="90000"/>
              </a:lnSpc>
              <a:spcBef>
                <a:spcPts val="375"/>
              </a:spcBef>
              <a:spcAft>
                <a:spcPts val="0"/>
              </a:spcAft>
              <a:buClr>
                <a:schemeClr val="dk1"/>
              </a:buClr>
              <a:buSzPts val="1800"/>
              <a:buChar char="•"/>
              <a:defRPr/>
            </a:lvl8pPr>
            <a:lvl9pPr marL="3086100" lvl="8" indent="-257175" algn="l">
              <a:lnSpc>
                <a:spcPct val="90000"/>
              </a:lnSpc>
              <a:spcBef>
                <a:spcPts val="375"/>
              </a:spcBef>
              <a:spcAft>
                <a:spcPts val="0"/>
              </a:spcAft>
              <a:buClr>
                <a:schemeClr val="dk1"/>
              </a:buClr>
              <a:buSzPts val="1800"/>
              <a:buChar char="•"/>
              <a:defRPr/>
            </a:lvl9pPr>
          </a:lstStyle>
          <a:p>
            <a:endParaRPr/>
          </a:p>
        </p:txBody>
      </p:sp>
      <p:sp>
        <p:nvSpPr>
          <p:cNvPr id="55" name="Google Shape;55;p30"/>
          <p:cNvSpPr txBox="1">
            <a:spLocks noGrp="1"/>
          </p:cNvSpPr>
          <p:nvPr>
            <p:ph type="body" idx="4"/>
          </p:nvPr>
        </p:nvSpPr>
        <p:spPr>
          <a:xfrm>
            <a:off x="3481431" y="1941944"/>
            <a:ext cx="2210253" cy="585359"/>
          </a:xfrm>
          <a:prstGeom prst="rect">
            <a:avLst/>
          </a:prstGeom>
          <a:noFill/>
          <a:ln>
            <a:noFill/>
          </a:ln>
        </p:spPr>
        <p:txBody>
          <a:bodyPr spcFirstLastPara="1" wrap="square" lIns="91425" tIns="45700" rIns="91425" bIns="45700" anchor="t" anchorCtr="0">
            <a:noAutofit/>
          </a:bodyPr>
          <a:lstStyle>
            <a:lvl1pPr marL="342900" lvl="0" indent="-171450" algn="ctr">
              <a:lnSpc>
                <a:spcPct val="100000"/>
              </a:lnSpc>
              <a:spcBef>
                <a:spcPts val="750"/>
              </a:spcBef>
              <a:spcAft>
                <a:spcPts val="0"/>
              </a:spcAft>
              <a:buClr>
                <a:srgbClr val="C78D24"/>
              </a:buClr>
              <a:buSzPts val="4900"/>
              <a:buNone/>
              <a:defRPr sz="3675">
                <a:solidFill>
                  <a:srgbClr val="C78D24"/>
                </a:solidFill>
                <a:latin typeface="Franklin Gothic"/>
                <a:ea typeface="Franklin Gothic"/>
                <a:cs typeface="Franklin Gothic"/>
                <a:sym typeface="Franklin Gothic"/>
              </a:defRPr>
            </a:lvl1pPr>
            <a:lvl2pPr marL="685800" lvl="1" indent="-171450" algn="l">
              <a:lnSpc>
                <a:spcPct val="150000"/>
              </a:lnSpc>
              <a:spcBef>
                <a:spcPts val="375"/>
              </a:spcBef>
              <a:spcAft>
                <a:spcPts val="0"/>
              </a:spcAft>
              <a:buClr>
                <a:schemeClr val="dk1"/>
              </a:buClr>
              <a:buSzPts val="1800"/>
              <a:buNone/>
              <a:defRPr/>
            </a:lvl2pPr>
            <a:lvl3pPr marL="1028700" lvl="2" indent="-171450" algn="l">
              <a:lnSpc>
                <a:spcPct val="150000"/>
              </a:lnSpc>
              <a:spcBef>
                <a:spcPts val="375"/>
              </a:spcBef>
              <a:spcAft>
                <a:spcPts val="0"/>
              </a:spcAft>
              <a:buClr>
                <a:schemeClr val="dk1"/>
              </a:buClr>
              <a:buSzPts val="1800"/>
              <a:buNone/>
              <a:defRPr/>
            </a:lvl3pPr>
            <a:lvl4pPr marL="1371600" lvl="3" indent="-171450" algn="l">
              <a:lnSpc>
                <a:spcPct val="150000"/>
              </a:lnSpc>
              <a:spcBef>
                <a:spcPts val="375"/>
              </a:spcBef>
              <a:spcAft>
                <a:spcPts val="0"/>
              </a:spcAft>
              <a:buClr>
                <a:schemeClr val="dk1"/>
              </a:buClr>
              <a:buSzPts val="1800"/>
              <a:buNone/>
              <a:defRPr/>
            </a:lvl4pPr>
            <a:lvl5pPr marL="1714500" lvl="4" indent="-171450" algn="l">
              <a:lnSpc>
                <a:spcPct val="150000"/>
              </a:lnSpc>
              <a:spcBef>
                <a:spcPts val="375"/>
              </a:spcBef>
              <a:spcAft>
                <a:spcPts val="0"/>
              </a:spcAft>
              <a:buClr>
                <a:schemeClr val="dk1"/>
              </a:buClr>
              <a:buSzPts val="1800"/>
              <a:buNone/>
              <a:defRPr/>
            </a:lvl5pPr>
            <a:lvl6pPr marL="2057400" lvl="5" indent="-257175" algn="l">
              <a:lnSpc>
                <a:spcPct val="90000"/>
              </a:lnSpc>
              <a:spcBef>
                <a:spcPts val="375"/>
              </a:spcBef>
              <a:spcAft>
                <a:spcPts val="0"/>
              </a:spcAft>
              <a:buClr>
                <a:schemeClr val="dk1"/>
              </a:buClr>
              <a:buSzPts val="1800"/>
              <a:buChar char="•"/>
              <a:defRPr/>
            </a:lvl6pPr>
            <a:lvl7pPr marL="2400300" lvl="6" indent="-257175" algn="l">
              <a:lnSpc>
                <a:spcPct val="90000"/>
              </a:lnSpc>
              <a:spcBef>
                <a:spcPts val="375"/>
              </a:spcBef>
              <a:spcAft>
                <a:spcPts val="0"/>
              </a:spcAft>
              <a:buClr>
                <a:schemeClr val="dk1"/>
              </a:buClr>
              <a:buSzPts val="1800"/>
              <a:buChar char="•"/>
              <a:defRPr/>
            </a:lvl7pPr>
            <a:lvl8pPr marL="2743200" lvl="7" indent="-257175" algn="l">
              <a:lnSpc>
                <a:spcPct val="90000"/>
              </a:lnSpc>
              <a:spcBef>
                <a:spcPts val="375"/>
              </a:spcBef>
              <a:spcAft>
                <a:spcPts val="0"/>
              </a:spcAft>
              <a:buClr>
                <a:schemeClr val="dk1"/>
              </a:buClr>
              <a:buSzPts val="1800"/>
              <a:buChar char="•"/>
              <a:defRPr/>
            </a:lvl8pPr>
            <a:lvl9pPr marL="3086100" lvl="8" indent="-257175" algn="l">
              <a:lnSpc>
                <a:spcPct val="90000"/>
              </a:lnSpc>
              <a:spcBef>
                <a:spcPts val="375"/>
              </a:spcBef>
              <a:spcAft>
                <a:spcPts val="0"/>
              </a:spcAft>
              <a:buClr>
                <a:schemeClr val="dk1"/>
              </a:buClr>
              <a:buSzPts val="1800"/>
              <a:buChar char="•"/>
              <a:defRPr/>
            </a:lvl9pPr>
          </a:lstStyle>
          <a:p>
            <a:endParaRPr/>
          </a:p>
        </p:txBody>
      </p:sp>
      <p:sp>
        <p:nvSpPr>
          <p:cNvPr id="56" name="Google Shape;56;p30"/>
          <p:cNvSpPr txBox="1">
            <a:spLocks noGrp="1"/>
          </p:cNvSpPr>
          <p:nvPr>
            <p:ph type="body" idx="5"/>
          </p:nvPr>
        </p:nvSpPr>
        <p:spPr>
          <a:xfrm>
            <a:off x="6063782" y="1941944"/>
            <a:ext cx="2215137" cy="585359"/>
          </a:xfrm>
          <a:prstGeom prst="rect">
            <a:avLst/>
          </a:prstGeom>
          <a:noFill/>
          <a:ln>
            <a:noFill/>
          </a:ln>
        </p:spPr>
        <p:txBody>
          <a:bodyPr spcFirstLastPara="1" wrap="square" lIns="91425" tIns="45700" rIns="91425" bIns="45700" anchor="t" anchorCtr="0">
            <a:noAutofit/>
          </a:bodyPr>
          <a:lstStyle>
            <a:lvl1pPr marL="342900" lvl="0" indent="-171450" algn="ctr">
              <a:lnSpc>
                <a:spcPct val="100000"/>
              </a:lnSpc>
              <a:spcBef>
                <a:spcPts val="750"/>
              </a:spcBef>
              <a:spcAft>
                <a:spcPts val="0"/>
              </a:spcAft>
              <a:buClr>
                <a:srgbClr val="C78D24"/>
              </a:buClr>
              <a:buSzPts val="4900"/>
              <a:buNone/>
              <a:defRPr sz="3675">
                <a:solidFill>
                  <a:srgbClr val="C78D24"/>
                </a:solidFill>
                <a:latin typeface="Franklin Gothic"/>
                <a:ea typeface="Franklin Gothic"/>
                <a:cs typeface="Franklin Gothic"/>
                <a:sym typeface="Franklin Gothic"/>
              </a:defRPr>
            </a:lvl1pPr>
            <a:lvl2pPr marL="685800" lvl="1" indent="-171450" algn="l">
              <a:lnSpc>
                <a:spcPct val="150000"/>
              </a:lnSpc>
              <a:spcBef>
                <a:spcPts val="375"/>
              </a:spcBef>
              <a:spcAft>
                <a:spcPts val="0"/>
              </a:spcAft>
              <a:buClr>
                <a:schemeClr val="dk1"/>
              </a:buClr>
              <a:buSzPts val="1800"/>
              <a:buNone/>
              <a:defRPr/>
            </a:lvl2pPr>
            <a:lvl3pPr marL="1028700" lvl="2" indent="-171450" algn="l">
              <a:lnSpc>
                <a:spcPct val="150000"/>
              </a:lnSpc>
              <a:spcBef>
                <a:spcPts val="375"/>
              </a:spcBef>
              <a:spcAft>
                <a:spcPts val="0"/>
              </a:spcAft>
              <a:buClr>
                <a:schemeClr val="dk1"/>
              </a:buClr>
              <a:buSzPts val="1800"/>
              <a:buNone/>
              <a:defRPr/>
            </a:lvl3pPr>
            <a:lvl4pPr marL="1371600" lvl="3" indent="-171450" algn="l">
              <a:lnSpc>
                <a:spcPct val="150000"/>
              </a:lnSpc>
              <a:spcBef>
                <a:spcPts val="375"/>
              </a:spcBef>
              <a:spcAft>
                <a:spcPts val="0"/>
              </a:spcAft>
              <a:buClr>
                <a:schemeClr val="dk1"/>
              </a:buClr>
              <a:buSzPts val="1800"/>
              <a:buNone/>
              <a:defRPr/>
            </a:lvl4pPr>
            <a:lvl5pPr marL="1714500" lvl="4" indent="-171450" algn="l">
              <a:lnSpc>
                <a:spcPct val="150000"/>
              </a:lnSpc>
              <a:spcBef>
                <a:spcPts val="375"/>
              </a:spcBef>
              <a:spcAft>
                <a:spcPts val="0"/>
              </a:spcAft>
              <a:buClr>
                <a:schemeClr val="dk1"/>
              </a:buClr>
              <a:buSzPts val="1800"/>
              <a:buNone/>
              <a:defRPr/>
            </a:lvl5pPr>
            <a:lvl6pPr marL="2057400" lvl="5" indent="-257175" algn="l">
              <a:lnSpc>
                <a:spcPct val="90000"/>
              </a:lnSpc>
              <a:spcBef>
                <a:spcPts val="375"/>
              </a:spcBef>
              <a:spcAft>
                <a:spcPts val="0"/>
              </a:spcAft>
              <a:buClr>
                <a:schemeClr val="dk1"/>
              </a:buClr>
              <a:buSzPts val="1800"/>
              <a:buChar char="•"/>
              <a:defRPr/>
            </a:lvl6pPr>
            <a:lvl7pPr marL="2400300" lvl="6" indent="-257175" algn="l">
              <a:lnSpc>
                <a:spcPct val="90000"/>
              </a:lnSpc>
              <a:spcBef>
                <a:spcPts val="375"/>
              </a:spcBef>
              <a:spcAft>
                <a:spcPts val="0"/>
              </a:spcAft>
              <a:buClr>
                <a:schemeClr val="dk1"/>
              </a:buClr>
              <a:buSzPts val="1800"/>
              <a:buChar char="•"/>
              <a:defRPr/>
            </a:lvl7pPr>
            <a:lvl8pPr marL="2743200" lvl="7" indent="-257175" algn="l">
              <a:lnSpc>
                <a:spcPct val="90000"/>
              </a:lnSpc>
              <a:spcBef>
                <a:spcPts val="375"/>
              </a:spcBef>
              <a:spcAft>
                <a:spcPts val="0"/>
              </a:spcAft>
              <a:buClr>
                <a:schemeClr val="dk1"/>
              </a:buClr>
              <a:buSzPts val="1800"/>
              <a:buChar char="•"/>
              <a:defRPr/>
            </a:lvl8pPr>
            <a:lvl9pPr marL="3086100" lvl="8" indent="-257175" algn="l">
              <a:lnSpc>
                <a:spcPct val="90000"/>
              </a:lnSpc>
              <a:spcBef>
                <a:spcPts val="375"/>
              </a:spcBef>
              <a:spcAft>
                <a:spcPts val="0"/>
              </a:spcAft>
              <a:buClr>
                <a:schemeClr val="dk1"/>
              </a:buClr>
              <a:buSzPts val="1800"/>
              <a:buChar char="•"/>
              <a:defRPr/>
            </a:lvl9pPr>
          </a:lstStyle>
          <a:p>
            <a:endParaRPr/>
          </a:p>
        </p:txBody>
      </p:sp>
      <p:sp>
        <p:nvSpPr>
          <p:cNvPr id="57" name="Google Shape;57;p30"/>
          <p:cNvSpPr txBox="1">
            <a:spLocks noGrp="1"/>
          </p:cNvSpPr>
          <p:nvPr>
            <p:ph type="body" idx="6"/>
          </p:nvPr>
        </p:nvSpPr>
        <p:spPr>
          <a:xfrm>
            <a:off x="554832" y="1047995"/>
            <a:ext cx="3868340" cy="376610"/>
          </a:xfrm>
          <a:prstGeom prst="rect">
            <a:avLst/>
          </a:prstGeom>
          <a:noFill/>
          <a:ln>
            <a:noFill/>
          </a:ln>
        </p:spPr>
        <p:txBody>
          <a:bodyPr spcFirstLastPara="1" wrap="square" lIns="91425" tIns="45700" rIns="91425" bIns="45700" anchor="t" anchorCtr="0">
            <a:normAutofit/>
          </a:bodyPr>
          <a:lstStyle>
            <a:lvl1pPr marL="342900" lvl="0" indent="-171450" algn="l">
              <a:lnSpc>
                <a:spcPct val="150000"/>
              </a:lnSpc>
              <a:spcBef>
                <a:spcPts val="750"/>
              </a:spcBef>
              <a:spcAft>
                <a:spcPts val="0"/>
              </a:spcAft>
              <a:buClr>
                <a:srgbClr val="414140"/>
              </a:buClr>
              <a:buSzPts val="1400"/>
              <a:buNone/>
              <a:defRPr sz="1050" b="0" i="1" cap="none">
                <a:solidFill>
                  <a:srgbClr val="414140"/>
                </a:solidFill>
                <a:latin typeface="Libre Franklin"/>
                <a:ea typeface="Libre Franklin"/>
                <a:cs typeface="Libre Franklin"/>
                <a:sym typeface="Libre Franklin"/>
              </a:defRPr>
            </a:lvl1pPr>
            <a:lvl2pPr marL="685800" lvl="1" indent="-171450" algn="l">
              <a:lnSpc>
                <a:spcPct val="150000"/>
              </a:lnSpc>
              <a:spcBef>
                <a:spcPts val="375"/>
              </a:spcBef>
              <a:spcAft>
                <a:spcPts val="0"/>
              </a:spcAft>
              <a:buClr>
                <a:schemeClr val="dk1"/>
              </a:buClr>
              <a:buSzPts val="2000"/>
              <a:buNone/>
              <a:defRPr sz="1500" b="1"/>
            </a:lvl2pPr>
            <a:lvl3pPr marL="1028700" lvl="2" indent="-171450" algn="l">
              <a:lnSpc>
                <a:spcPct val="150000"/>
              </a:lnSpc>
              <a:spcBef>
                <a:spcPts val="375"/>
              </a:spcBef>
              <a:spcAft>
                <a:spcPts val="0"/>
              </a:spcAft>
              <a:buClr>
                <a:schemeClr val="dk1"/>
              </a:buClr>
              <a:buSzPts val="1800"/>
              <a:buNone/>
              <a:defRPr sz="1350" b="1"/>
            </a:lvl3pPr>
            <a:lvl4pPr marL="1371600" lvl="3" indent="-171450" algn="l">
              <a:lnSpc>
                <a:spcPct val="150000"/>
              </a:lnSpc>
              <a:spcBef>
                <a:spcPts val="375"/>
              </a:spcBef>
              <a:spcAft>
                <a:spcPts val="0"/>
              </a:spcAft>
              <a:buClr>
                <a:schemeClr val="dk1"/>
              </a:buClr>
              <a:buSzPts val="1600"/>
              <a:buNone/>
              <a:defRPr sz="1200" b="1"/>
            </a:lvl4pPr>
            <a:lvl5pPr marL="1714500" lvl="4" indent="-171450" algn="l">
              <a:lnSpc>
                <a:spcPct val="150000"/>
              </a:lnSpc>
              <a:spcBef>
                <a:spcPts val="375"/>
              </a:spcBef>
              <a:spcAft>
                <a:spcPts val="0"/>
              </a:spcAft>
              <a:buClr>
                <a:schemeClr val="dk1"/>
              </a:buClr>
              <a:buSzPts val="1600"/>
              <a:buNone/>
              <a:defRPr sz="1200" b="1"/>
            </a:lvl5pPr>
            <a:lvl6pPr marL="2057400" lvl="5" indent="-171450" algn="l">
              <a:lnSpc>
                <a:spcPct val="90000"/>
              </a:lnSpc>
              <a:spcBef>
                <a:spcPts val="375"/>
              </a:spcBef>
              <a:spcAft>
                <a:spcPts val="0"/>
              </a:spcAft>
              <a:buClr>
                <a:schemeClr val="dk1"/>
              </a:buClr>
              <a:buSzPts val="1600"/>
              <a:buNone/>
              <a:defRPr sz="1200" b="1"/>
            </a:lvl6pPr>
            <a:lvl7pPr marL="2400300" lvl="6" indent="-171450" algn="l">
              <a:lnSpc>
                <a:spcPct val="90000"/>
              </a:lnSpc>
              <a:spcBef>
                <a:spcPts val="375"/>
              </a:spcBef>
              <a:spcAft>
                <a:spcPts val="0"/>
              </a:spcAft>
              <a:buClr>
                <a:schemeClr val="dk1"/>
              </a:buClr>
              <a:buSzPts val="1600"/>
              <a:buNone/>
              <a:defRPr sz="1200" b="1"/>
            </a:lvl7pPr>
            <a:lvl8pPr marL="2743200" lvl="7" indent="-171450" algn="l">
              <a:lnSpc>
                <a:spcPct val="90000"/>
              </a:lnSpc>
              <a:spcBef>
                <a:spcPts val="375"/>
              </a:spcBef>
              <a:spcAft>
                <a:spcPts val="0"/>
              </a:spcAft>
              <a:buClr>
                <a:schemeClr val="dk1"/>
              </a:buClr>
              <a:buSzPts val="1600"/>
              <a:buNone/>
              <a:defRPr sz="1200" b="1"/>
            </a:lvl8pPr>
            <a:lvl9pPr marL="3086100" lvl="8" indent="-171450" algn="l">
              <a:lnSpc>
                <a:spcPct val="90000"/>
              </a:lnSpc>
              <a:spcBef>
                <a:spcPts val="375"/>
              </a:spcBef>
              <a:spcAft>
                <a:spcPts val="0"/>
              </a:spcAft>
              <a:buClr>
                <a:schemeClr val="dk1"/>
              </a:buClr>
              <a:buSzPts val="1600"/>
              <a:buNone/>
              <a:defRPr sz="1200" b="1"/>
            </a:lvl9pPr>
          </a:lstStyle>
          <a:p>
            <a:endParaRPr/>
          </a:p>
        </p:txBody>
      </p:sp>
      <p:sp>
        <p:nvSpPr>
          <p:cNvPr id="58" name="Google Shape;58;p30"/>
          <p:cNvSpPr txBox="1">
            <a:spLocks noGrp="1"/>
          </p:cNvSpPr>
          <p:nvPr>
            <p:ph type="body" idx="7"/>
          </p:nvPr>
        </p:nvSpPr>
        <p:spPr>
          <a:xfrm>
            <a:off x="3484189" y="2550695"/>
            <a:ext cx="2207495" cy="324289"/>
          </a:xfrm>
          <a:prstGeom prst="rect">
            <a:avLst/>
          </a:prstGeom>
          <a:noFill/>
          <a:ln>
            <a:noFill/>
          </a:ln>
        </p:spPr>
        <p:txBody>
          <a:bodyPr spcFirstLastPara="1" wrap="square" lIns="91425" tIns="128000" rIns="91425" bIns="45700" anchor="t" anchorCtr="0">
            <a:normAutofit/>
          </a:bodyPr>
          <a:lstStyle>
            <a:lvl1pPr marL="342900" lvl="0" indent="-171450" algn="ctr">
              <a:lnSpc>
                <a:spcPct val="100000"/>
              </a:lnSpc>
              <a:spcBef>
                <a:spcPts val="750"/>
              </a:spcBef>
              <a:spcAft>
                <a:spcPts val="0"/>
              </a:spcAft>
              <a:buClr>
                <a:srgbClr val="414140"/>
              </a:buClr>
              <a:buSzPts val="1400"/>
              <a:buNone/>
              <a:defRPr sz="1050" i="1" cap="none">
                <a:solidFill>
                  <a:srgbClr val="414140"/>
                </a:solidFill>
                <a:latin typeface="Libre Franklin"/>
                <a:ea typeface="Libre Franklin"/>
                <a:cs typeface="Libre Franklin"/>
                <a:sym typeface="Libre Franklin"/>
              </a:defRPr>
            </a:lvl1pPr>
            <a:lvl2pPr marL="685800" lvl="1" indent="-171450" algn="ctr">
              <a:lnSpc>
                <a:spcPct val="150000"/>
              </a:lnSpc>
              <a:spcBef>
                <a:spcPts val="600"/>
              </a:spcBef>
              <a:spcAft>
                <a:spcPts val="0"/>
              </a:spcAft>
              <a:buClr>
                <a:schemeClr val="accent2"/>
              </a:buClr>
              <a:buSzPts val="1400"/>
              <a:buNone/>
              <a:defRPr sz="1050">
                <a:solidFill>
                  <a:schemeClr val="accent2"/>
                </a:solidFill>
                <a:latin typeface="Calibri"/>
                <a:ea typeface="Calibri"/>
                <a:cs typeface="Calibri"/>
                <a:sym typeface="Calibri"/>
              </a:defRPr>
            </a:lvl2pPr>
            <a:lvl3pPr marL="1028700" lvl="2" indent="-171450" algn="l">
              <a:lnSpc>
                <a:spcPct val="150000"/>
              </a:lnSpc>
              <a:spcBef>
                <a:spcPts val="375"/>
              </a:spcBef>
              <a:spcAft>
                <a:spcPts val="0"/>
              </a:spcAft>
              <a:buClr>
                <a:schemeClr val="dk1"/>
              </a:buClr>
              <a:buSzPts val="1800"/>
              <a:buNone/>
              <a:defRPr/>
            </a:lvl3pPr>
            <a:lvl4pPr marL="1371600" lvl="3" indent="-171450" algn="l">
              <a:lnSpc>
                <a:spcPct val="150000"/>
              </a:lnSpc>
              <a:spcBef>
                <a:spcPts val="375"/>
              </a:spcBef>
              <a:spcAft>
                <a:spcPts val="0"/>
              </a:spcAft>
              <a:buClr>
                <a:schemeClr val="dk1"/>
              </a:buClr>
              <a:buSzPts val="1800"/>
              <a:buNone/>
              <a:defRPr/>
            </a:lvl4pPr>
            <a:lvl5pPr marL="1714500" lvl="4" indent="-171450" algn="l">
              <a:lnSpc>
                <a:spcPct val="150000"/>
              </a:lnSpc>
              <a:spcBef>
                <a:spcPts val="375"/>
              </a:spcBef>
              <a:spcAft>
                <a:spcPts val="0"/>
              </a:spcAft>
              <a:buClr>
                <a:schemeClr val="dk1"/>
              </a:buClr>
              <a:buSzPts val="1800"/>
              <a:buNone/>
              <a:defRPr/>
            </a:lvl5pPr>
            <a:lvl6pPr marL="2057400" lvl="5" indent="-257175" algn="l">
              <a:lnSpc>
                <a:spcPct val="90000"/>
              </a:lnSpc>
              <a:spcBef>
                <a:spcPts val="375"/>
              </a:spcBef>
              <a:spcAft>
                <a:spcPts val="0"/>
              </a:spcAft>
              <a:buClr>
                <a:schemeClr val="dk1"/>
              </a:buClr>
              <a:buSzPts val="1800"/>
              <a:buChar char="•"/>
              <a:defRPr/>
            </a:lvl6pPr>
            <a:lvl7pPr marL="2400300" lvl="6" indent="-257175" algn="l">
              <a:lnSpc>
                <a:spcPct val="90000"/>
              </a:lnSpc>
              <a:spcBef>
                <a:spcPts val="375"/>
              </a:spcBef>
              <a:spcAft>
                <a:spcPts val="0"/>
              </a:spcAft>
              <a:buClr>
                <a:schemeClr val="dk1"/>
              </a:buClr>
              <a:buSzPts val="1800"/>
              <a:buChar char="•"/>
              <a:defRPr/>
            </a:lvl7pPr>
            <a:lvl8pPr marL="2743200" lvl="7" indent="-257175" algn="l">
              <a:lnSpc>
                <a:spcPct val="90000"/>
              </a:lnSpc>
              <a:spcBef>
                <a:spcPts val="375"/>
              </a:spcBef>
              <a:spcAft>
                <a:spcPts val="0"/>
              </a:spcAft>
              <a:buClr>
                <a:schemeClr val="dk1"/>
              </a:buClr>
              <a:buSzPts val="1800"/>
              <a:buChar char="•"/>
              <a:defRPr/>
            </a:lvl8pPr>
            <a:lvl9pPr marL="3086100" lvl="8" indent="-257175" algn="l">
              <a:lnSpc>
                <a:spcPct val="90000"/>
              </a:lnSpc>
              <a:spcBef>
                <a:spcPts val="375"/>
              </a:spcBef>
              <a:spcAft>
                <a:spcPts val="0"/>
              </a:spcAft>
              <a:buClr>
                <a:schemeClr val="dk1"/>
              </a:buClr>
              <a:buSzPts val="1800"/>
              <a:buChar char="•"/>
              <a:defRPr/>
            </a:lvl9pPr>
          </a:lstStyle>
          <a:p>
            <a:endParaRPr/>
          </a:p>
        </p:txBody>
      </p:sp>
      <p:sp>
        <p:nvSpPr>
          <p:cNvPr id="59" name="Google Shape;59;p30"/>
          <p:cNvSpPr txBox="1">
            <a:spLocks noGrp="1"/>
          </p:cNvSpPr>
          <p:nvPr>
            <p:ph type="body" idx="8"/>
          </p:nvPr>
        </p:nvSpPr>
        <p:spPr>
          <a:xfrm>
            <a:off x="6063781" y="2550695"/>
            <a:ext cx="2207495" cy="324289"/>
          </a:xfrm>
          <a:prstGeom prst="rect">
            <a:avLst/>
          </a:prstGeom>
          <a:noFill/>
          <a:ln>
            <a:noFill/>
          </a:ln>
        </p:spPr>
        <p:txBody>
          <a:bodyPr spcFirstLastPara="1" wrap="square" lIns="91425" tIns="128000" rIns="91425" bIns="45700" anchor="t" anchorCtr="0">
            <a:normAutofit/>
          </a:bodyPr>
          <a:lstStyle>
            <a:lvl1pPr marL="342900" lvl="0" indent="-171450" algn="ctr">
              <a:lnSpc>
                <a:spcPct val="100000"/>
              </a:lnSpc>
              <a:spcBef>
                <a:spcPts val="750"/>
              </a:spcBef>
              <a:spcAft>
                <a:spcPts val="0"/>
              </a:spcAft>
              <a:buClr>
                <a:srgbClr val="414140"/>
              </a:buClr>
              <a:buSzPts val="1400"/>
              <a:buNone/>
              <a:defRPr sz="1050" i="1" cap="none">
                <a:solidFill>
                  <a:srgbClr val="414140"/>
                </a:solidFill>
                <a:latin typeface="Libre Franklin"/>
                <a:ea typeface="Libre Franklin"/>
                <a:cs typeface="Libre Franklin"/>
                <a:sym typeface="Libre Franklin"/>
              </a:defRPr>
            </a:lvl1pPr>
            <a:lvl2pPr marL="685800" lvl="1" indent="-171450" algn="ctr">
              <a:lnSpc>
                <a:spcPct val="150000"/>
              </a:lnSpc>
              <a:spcBef>
                <a:spcPts val="600"/>
              </a:spcBef>
              <a:spcAft>
                <a:spcPts val="0"/>
              </a:spcAft>
              <a:buClr>
                <a:schemeClr val="accent2"/>
              </a:buClr>
              <a:buSzPts val="1400"/>
              <a:buNone/>
              <a:defRPr sz="1050">
                <a:solidFill>
                  <a:schemeClr val="accent2"/>
                </a:solidFill>
                <a:latin typeface="Calibri"/>
                <a:ea typeface="Calibri"/>
                <a:cs typeface="Calibri"/>
                <a:sym typeface="Calibri"/>
              </a:defRPr>
            </a:lvl2pPr>
            <a:lvl3pPr marL="1028700" lvl="2" indent="-171450" algn="l">
              <a:lnSpc>
                <a:spcPct val="150000"/>
              </a:lnSpc>
              <a:spcBef>
                <a:spcPts val="375"/>
              </a:spcBef>
              <a:spcAft>
                <a:spcPts val="0"/>
              </a:spcAft>
              <a:buClr>
                <a:schemeClr val="dk1"/>
              </a:buClr>
              <a:buSzPts val="1800"/>
              <a:buNone/>
              <a:defRPr/>
            </a:lvl3pPr>
            <a:lvl4pPr marL="1371600" lvl="3" indent="-171450" algn="l">
              <a:lnSpc>
                <a:spcPct val="150000"/>
              </a:lnSpc>
              <a:spcBef>
                <a:spcPts val="375"/>
              </a:spcBef>
              <a:spcAft>
                <a:spcPts val="0"/>
              </a:spcAft>
              <a:buClr>
                <a:schemeClr val="dk1"/>
              </a:buClr>
              <a:buSzPts val="1800"/>
              <a:buNone/>
              <a:defRPr/>
            </a:lvl4pPr>
            <a:lvl5pPr marL="1714500" lvl="4" indent="-171450" algn="l">
              <a:lnSpc>
                <a:spcPct val="150000"/>
              </a:lnSpc>
              <a:spcBef>
                <a:spcPts val="375"/>
              </a:spcBef>
              <a:spcAft>
                <a:spcPts val="0"/>
              </a:spcAft>
              <a:buClr>
                <a:schemeClr val="dk1"/>
              </a:buClr>
              <a:buSzPts val="1800"/>
              <a:buNone/>
              <a:defRPr/>
            </a:lvl5pPr>
            <a:lvl6pPr marL="2057400" lvl="5" indent="-257175" algn="l">
              <a:lnSpc>
                <a:spcPct val="90000"/>
              </a:lnSpc>
              <a:spcBef>
                <a:spcPts val="375"/>
              </a:spcBef>
              <a:spcAft>
                <a:spcPts val="0"/>
              </a:spcAft>
              <a:buClr>
                <a:schemeClr val="dk1"/>
              </a:buClr>
              <a:buSzPts val="1800"/>
              <a:buChar char="•"/>
              <a:defRPr/>
            </a:lvl6pPr>
            <a:lvl7pPr marL="2400300" lvl="6" indent="-257175" algn="l">
              <a:lnSpc>
                <a:spcPct val="90000"/>
              </a:lnSpc>
              <a:spcBef>
                <a:spcPts val="375"/>
              </a:spcBef>
              <a:spcAft>
                <a:spcPts val="0"/>
              </a:spcAft>
              <a:buClr>
                <a:schemeClr val="dk1"/>
              </a:buClr>
              <a:buSzPts val="1800"/>
              <a:buChar char="•"/>
              <a:defRPr/>
            </a:lvl7pPr>
            <a:lvl8pPr marL="2743200" lvl="7" indent="-257175" algn="l">
              <a:lnSpc>
                <a:spcPct val="90000"/>
              </a:lnSpc>
              <a:spcBef>
                <a:spcPts val="375"/>
              </a:spcBef>
              <a:spcAft>
                <a:spcPts val="0"/>
              </a:spcAft>
              <a:buClr>
                <a:schemeClr val="dk1"/>
              </a:buClr>
              <a:buSzPts val="1800"/>
              <a:buChar char="•"/>
              <a:defRPr/>
            </a:lvl8pPr>
            <a:lvl9pPr marL="3086100" lvl="8" indent="-257175" algn="l">
              <a:lnSpc>
                <a:spcPct val="90000"/>
              </a:lnSpc>
              <a:spcBef>
                <a:spcPts val="375"/>
              </a:spcBef>
              <a:spcAft>
                <a:spcPts val="0"/>
              </a:spcAft>
              <a:buClr>
                <a:schemeClr val="dk1"/>
              </a:buClr>
              <a:buSzPts val="1800"/>
              <a:buChar char="•"/>
              <a:defRPr/>
            </a:lvl9pPr>
          </a:lstStyle>
          <a:p>
            <a:endParaRPr/>
          </a:p>
        </p:txBody>
      </p:sp>
      <p:sp>
        <p:nvSpPr>
          <p:cNvPr id="60" name="Google Shape;60;p30"/>
          <p:cNvSpPr txBox="1">
            <a:spLocks noGrp="1"/>
          </p:cNvSpPr>
          <p:nvPr>
            <p:ph type="body" idx="9"/>
          </p:nvPr>
        </p:nvSpPr>
        <p:spPr>
          <a:xfrm>
            <a:off x="3480655" y="2874983"/>
            <a:ext cx="2214563" cy="1360133"/>
          </a:xfrm>
          <a:prstGeom prst="rect">
            <a:avLst/>
          </a:prstGeom>
          <a:noFill/>
          <a:ln>
            <a:noFill/>
          </a:ln>
        </p:spPr>
        <p:txBody>
          <a:bodyPr spcFirstLastPara="1" wrap="square" lIns="91425" tIns="45700" rIns="91425" bIns="45700" anchor="t" anchorCtr="0">
            <a:normAutofit/>
          </a:bodyPr>
          <a:lstStyle>
            <a:lvl1pPr marL="342900" lvl="0" indent="-171450" algn="l">
              <a:lnSpc>
                <a:spcPct val="150000"/>
              </a:lnSpc>
              <a:spcBef>
                <a:spcPts val="750"/>
              </a:spcBef>
              <a:spcAft>
                <a:spcPts val="0"/>
              </a:spcAft>
              <a:buClr>
                <a:schemeClr val="dk1"/>
              </a:buClr>
              <a:buSzPts val="1800"/>
              <a:buNone/>
              <a:defRPr/>
            </a:lvl1pPr>
            <a:lvl2pPr marL="685800" lvl="1" indent="-171450" algn="ctr">
              <a:lnSpc>
                <a:spcPct val="150000"/>
              </a:lnSpc>
              <a:spcBef>
                <a:spcPts val="375"/>
              </a:spcBef>
              <a:spcAft>
                <a:spcPts val="0"/>
              </a:spcAft>
              <a:buClr>
                <a:srgbClr val="414140"/>
              </a:buClr>
              <a:buSzPts val="1400"/>
              <a:buNone/>
              <a:defRPr sz="1050">
                <a:solidFill>
                  <a:srgbClr val="414140"/>
                </a:solidFill>
              </a:defRPr>
            </a:lvl2pPr>
            <a:lvl3pPr marL="1028700" lvl="2" indent="-171450" algn="l">
              <a:lnSpc>
                <a:spcPct val="150000"/>
              </a:lnSpc>
              <a:spcBef>
                <a:spcPts val="375"/>
              </a:spcBef>
              <a:spcAft>
                <a:spcPts val="0"/>
              </a:spcAft>
              <a:buClr>
                <a:schemeClr val="dk1"/>
              </a:buClr>
              <a:buSzPts val="1800"/>
              <a:buNone/>
              <a:defRPr/>
            </a:lvl3pPr>
            <a:lvl4pPr marL="1371600" lvl="3" indent="-171450" algn="l">
              <a:lnSpc>
                <a:spcPct val="150000"/>
              </a:lnSpc>
              <a:spcBef>
                <a:spcPts val="375"/>
              </a:spcBef>
              <a:spcAft>
                <a:spcPts val="0"/>
              </a:spcAft>
              <a:buClr>
                <a:schemeClr val="dk1"/>
              </a:buClr>
              <a:buSzPts val="1800"/>
              <a:buNone/>
              <a:defRPr/>
            </a:lvl4pPr>
            <a:lvl5pPr marL="1714500" lvl="4" indent="-171450" algn="l">
              <a:lnSpc>
                <a:spcPct val="150000"/>
              </a:lnSpc>
              <a:spcBef>
                <a:spcPts val="375"/>
              </a:spcBef>
              <a:spcAft>
                <a:spcPts val="0"/>
              </a:spcAft>
              <a:buClr>
                <a:schemeClr val="dk1"/>
              </a:buClr>
              <a:buSzPts val="1800"/>
              <a:buNone/>
              <a:defRPr/>
            </a:lvl5pPr>
            <a:lvl6pPr marL="2057400" lvl="5" indent="-257175" algn="l">
              <a:lnSpc>
                <a:spcPct val="90000"/>
              </a:lnSpc>
              <a:spcBef>
                <a:spcPts val="375"/>
              </a:spcBef>
              <a:spcAft>
                <a:spcPts val="0"/>
              </a:spcAft>
              <a:buClr>
                <a:schemeClr val="dk1"/>
              </a:buClr>
              <a:buSzPts val="1800"/>
              <a:buChar char="•"/>
              <a:defRPr/>
            </a:lvl6pPr>
            <a:lvl7pPr marL="2400300" lvl="6" indent="-257175" algn="l">
              <a:lnSpc>
                <a:spcPct val="90000"/>
              </a:lnSpc>
              <a:spcBef>
                <a:spcPts val="375"/>
              </a:spcBef>
              <a:spcAft>
                <a:spcPts val="0"/>
              </a:spcAft>
              <a:buClr>
                <a:schemeClr val="dk1"/>
              </a:buClr>
              <a:buSzPts val="1800"/>
              <a:buChar char="•"/>
              <a:defRPr/>
            </a:lvl7pPr>
            <a:lvl8pPr marL="2743200" lvl="7" indent="-257175" algn="l">
              <a:lnSpc>
                <a:spcPct val="90000"/>
              </a:lnSpc>
              <a:spcBef>
                <a:spcPts val="375"/>
              </a:spcBef>
              <a:spcAft>
                <a:spcPts val="0"/>
              </a:spcAft>
              <a:buClr>
                <a:schemeClr val="dk1"/>
              </a:buClr>
              <a:buSzPts val="1800"/>
              <a:buChar char="•"/>
              <a:defRPr/>
            </a:lvl8pPr>
            <a:lvl9pPr marL="3086100" lvl="8" indent="-257175" algn="l">
              <a:lnSpc>
                <a:spcPct val="90000"/>
              </a:lnSpc>
              <a:spcBef>
                <a:spcPts val="375"/>
              </a:spcBef>
              <a:spcAft>
                <a:spcPts val="0"/>
              </a:spcAft>
              <a:buClr>
                <a:schemeClr val="dk1"/>
              </a:buClr>
              <a:buSzPts val="1800"/>
              <a:buChar char="•"/>
              <a:defRPr/>
            </a:lvl9pPr>
          </a:lstStyle>
          <a:p>
            <a:endParaRPr/>
          </a:p>
        </p:txBody>
      </p:sp>
      <p:sp>
        <p:nvSpPr>
          <p:cNvPr id="61" name="Google Shape;61;p30"/>
          <p:cNvSpPr txBox="1">
            <a:spLocks noGrp="1"/>
          </p:cNvSpPr>
          <p:nvPr>
            <p:ph type="body" idx="13"/>
          </p:nvPr>
        </p:nvSpPr>
        <p:spPr>
          <a:xfrm>
            <a:off x="6060247" y="2874983"/>
            <a:ext cx="2214563" cy="1360133"/>
          </a:xfrm>
          <a:prstGeom prst="rect">
            <a:avLst/>
          </a:prstGeom>
          <a:noFill/>
          <a:ln>
            <a:noFill/>
          </a:ln>
        </p:spPr>
        <p:txBody>
          <a:bodyPr spcFirstLastPara="1" wrap="square" lIns="91425" tIns="45700" rIns="91425" bIns="45700" anchor="t" anchorCtr="0">
            <a:normAutofit/>
          </a:bodyPr>
          <a:lstStyle>
            <a:lvl1pPr marL="342900" lvl="0" indent="-171450" algn="l">
              <a:lnSpc>
                <a:spcPct val="150000"/>
              </a:lnSpc>
              <a:spcBef>
                <a:spcPts val="750"/>
              </a:spcBef>
              <a:spcAft>
                <a:spcPts val="0"/>
              </a:spcAft>
              <a:buClr>
                <a:schemeClr val="dk1"/>
              </a:buClr>
              <a:buSzPts val="1800"/>
              <a:buNone/>
              <a:defRPr/>
            </a:lvl1pPr>
            <a:lvl2pPr marL="685800" lvl="1" indent="-171450" algn="ctr">
              <a:lnSpc>
                <a:spcPct val="150000"/>
              </a:lnSpc>
              <a:spcBef>
                <a:spcPts val="375"/>
              </a:spcBef>
              <a:spcAft>
                <a:spcPts val="0"/>
              </a:spcAft>
              <a:buClr>
                <a:srgbClr val="414140"/>
              </a:buClr>
              <a:buSzPts val="1400"/>
              <a:buNone/>
              <a:defRPr sz="1050">
                <a:solidFill>
                  <a:srgbClr val="414140"/>
                </a:solidFill>
              </a:defRPr>
            </a:lvl2pPr>
            <a:lvl3pPr marL="1028700" lvl="2" indent="-171450" algn="l">
              <a:lnSpc>
                <a:spcPct val="150000"/>
              </a:lnSpc>
              <a:spcBef>
                <a:spcPts val="375"/>
              </a:spcBef>
              <a:spcAft>
                <a:spcPts val="0"/>
              </a:spcAft>
              <a:buClr>
                <a:schemeClr val="dk1"/>
              </a:buClr>
              <a:buSzPts val="1800"/>
              <a:buNone/>
              <a:defRPr/>
            </a:lvl3pPr>
            <a:lvl4pPr marL="1371600" lvl="3" indent="-171450" algn="l">
              <a:lnSpc>
                <a:spcPct val="150000"/>
              </a:lnSpc>
              <a:spcBef>
                <a:spcPts val="375"/>
              </a:spcBef>
              <a:spcAft>
                <a:spcPts val="0"/>
              </a:spcAft>
              <a:buClr>
                <a:schemeClr val="dk1"/>
              </a:buClr>
              <a:buSzPts val="1800"/>
              <a:buNone/>
              <a:defRPr/>
            </a:lvl4pPr>
            <a:lvl5pPr marL="1714500" lvl="4" indent="-171450" algn="l">
              <a:lnSpc>
                <a:spcPct val="150000"/>
              </a:lnSpc>
              <a:spcBef>
                <a:spcPts val="375"/>
              </a:spcBef>
              <a:spcAft>
                <a:spcPts val="0"/>
              </a:spcAft>
              <a:buClr>
                <a:schemeClr val="dk1"/>
              </a:buClr>
              <a:buSzPts val="1800"/>
              <a:buNone/>
              <a:defRPr/>
            </a:lvl5pPr>
            <a:lvl6pPr marL="2057400" lvl="5" indent="-257175" algn="l">
              <a:lnSpc>
                <a:spcPct val="90000"/>
              </a:lnSpc>
              <a:spcBef>
                <a:spcPts val="375"/>
              </a:spcBef>
              <a:spcAft>
                <a:spcPts val="0"/>
              </a:spcAft>
              <a:buClr>
                <a:schemeClr val="dk1"/>
              </a:buClr>
              <a:buSzPts val="1800"/>
              <a:buChar char="•"/>
              <a:defRPr/>
            </a:lvl6pPr>
            <a:lvl7pPr marL="2400300" lvl="6" indent="-257175" algn="l">
              <a:lnSpc>
                <a:spcPct val="90000"/>
              </a:lnSpc>
              <a:spcBef>
                <a:spcPts val="375"/>
              </a:spcBef>
              <a:spcAft>
                <a:spcPts val="0"/>
              </a:spcAft>
              <a:buClr>
                <a:schemeClr val="dk1"/>
              </a:buClr>
              <a:buSzPts val="1800"/>
              <a:buChar char="•"/>
              <a:defRPr/>
            </a:lvl7pPr>
            <a:lvl8pPr marL="2743200" lvl="7" indent="-257175" algn="l">
              <a:lnSpc>
                <a:spcPct val="90000"/>
              </a:lnSpc>
              <a:spcBef>
                <a:spcPts val="375"/>
              </a:spcBef>
              <a:spcAft>
                <a:spcPts val="0"/>
              </a:spcAft>
              <a:buClr>
                <a:schemeClr val="dk1"/>
              </a:buClr>
              <a:buSzPts val="1800"/>
              <a:buChar char="•"/>
              <a:defRPr/>
            </a:lvl8pPr>
            <a:lvl9pPr marL="3086100" lvl="8" indent="-257175" algn="l">
              <a:lnSpc>
                <a:spcPct val="90000"/>
              </a:lnSpc>
              <a:spcBef>
                <a:spcPts val="375"/>
              </a:spcBef>
              <a:spcAft>
                <a:spcPts val="0"/>
              </a:spcAft>
              <a:buClr>
                <a:schemeClr val="dk1"/>
              </a:buClr>
              <a:buSzPts val="1800"/>
              <a:buChar char="•"/>
              <a:defRPr/>
            </a:lvl9pPr>
          </a:lstStyle>
          <a:p>
            <a:endParaRPr/>
          </a:p>
        </p:txBody>
      </p:sp>
      <p:sp>
        <p:nvSpPr>
          <p:cNvPr id="62" name="Google Shape;62;p30"/>
          <p:cNvSpPr txBox="1">
            <a:spLocks noGrp="1"/>
          </p:cNvSpPr>
          <p:nvPr>
            <p:ph type="sldNum" idx="12"/>
          </p:nvPr>
        </p:nvSpPr>
        <p:spPr>
          <a:xfrm>
            <a:off x="4335946" y="4866458"/>
            <a:ext cx="472109" cy="273844"/>
          </a:xfrm>
          <a:prstGeom prst="rect">
            <a:avLst/>
          </a:prstGeom>
          <a:noFill/>
          <a:ln>
            <a:noFill/>
          </a:ln>
        </p:spPr>
        <p:txBody>
          <a:bodyPr spcFirstLastPara="1" wrap="square" lIns="91425" tIns="45700" rIns="91425" bIns="45700" anchor="ctr" anchorCtr="0">
            <a:noAutofit/>
          </a:bodyPr>
          <a:lstStyle>
            <a:lvl1pPr marL="0" marR="0" lvl="0" indent="0" algn="ctr">
              <a:lnSpc>
                <a:spcPct val="100000"/>
              </a:lnSpc>
              <a:spcBef>
                <a:spcPts val="0"/>
              </a:spcBef>
              <a:spcAft>
                <a:spcPts val="0"/>
              </a:spcAft>
              <a:buClr>
                <a:srgbClr val="000000"/>
              </a:buClr>
              <a:buSzPts val="1200"/>
              <a:buFont typeface="Arial"/>
              <a:buNone/>
              <a:defRPr sz="900" b="0" i="0" u="none" strike="noStrike" cap="none">
                <a:solidFill>
                  <a:srgbClr val="979797"/>
                </a:solidFill>
                <a:latin typeface="Calibri"/>
                <a:ea typeface="Calibri"/>
                <a:cs typeface="Calibri"/>
                <a:sym typeface="Calibri"/>
              </a:defRPr>
            </a:lvl1pPr>
            <a:lvl2pPr marL="0" marR="0" lvl="1" indent="0" algn="ctr">
              <a:lnSpc>
                <a:spcPct val="100000"/>
              </a:lnSpc>
              <a:spcBef>
                <a:spcPts val="0"/>
              </a:spcBef>
              <a:spcAft>
                <a:spcPts val="0"/>
              </a:spcAft>
              <a:buClr>
                <a:srgbClr val="000000"/>
              </a:buClr>
              <a:buSzPts val="1200"/>
              <a:buFont typeface="Arial"/>
              <a:buNone/>
              <a:defRPr sz="900" b="0" i="0" u="none" strike="noStrike" cap="none">
                <a:solidFill>
                  <a:srgbClr val="979797"/>
                </a:solidFill>
                <a:latin typeface="Calibri"/>
                <a:ea typeface="Calibri"/>
                <a:cs typeface="Calibri"/>
                <a:sym typeface="Calibri"/>
              </a:defRPr>
            </a:lvl2pPr>
            <a:lvl3pPr marL="0" marR="0" lvl="2" indent="0" algn="ctr">
              <a:lnSpc>
                <a:spcPct val="100000"/>
              </a:lnSpc>
              <a:spcBef>
                <a:spcPts val="0"/>
              </a:spcBef>
              <a:spcAft>
                <a:spcPts val="0"/>
              </a:spcAft>
              <a:buClr>
                <a:srgbClr val="000000"/>
              </a:buClr>
              <a:buSzPts val="1200"/>
              <a:buFont typeface="Arial"/>
              <a:buNone/>
              <a:defRPr sz="900" b="0" i="0" u="none" strike="noStrike" cap="none">
                <a:solidFill>
                  <a:srgbClr val="979797"/>
                </a:solidFill>
                <a:latin typeface="Calibri"/>
                <a:ea typeface="Calibri"/>
                <a:cs typeface="Calibri"/>
                <a:sym typeface="Calibri"/>
              </a:defRPr>
            </a:lvl3pPr>
            <a:lvl4pPr marL="0" marR="0" lvl="3" indent="0" algn="ctr">
              <a:lnSpc>
                <a:spcPct val="100000"/>
              </a:lnSpc>
              <a:spcBef>
                <a:spcPts val="0"/>
              </a:spcBef>
              <a:spcAft>
                <a:spcPts val="0"/>
              </a:spcAft>
              <a:buClr>
                <a:srgbClr val="000000"/>
              </a:buClr>
              <a:buSzPts val="1200"/>
              <a:buFont typeface="Arial"/>
              <a:buNone/>
              <a:defRPr sz="900" b="0" i="0" u="none" strike="noStrike" cap="none">
                <a:solidFill>
                  <a:srgbClr val="979797"/>
                </a:solidFill>
                <a:latin typeface="Calibri"/>
                <a:ea typeface="Calibri"/>
                <a:cs typeface="Calibri"/>
                <a:sym typeface="Calibri"/>
              </a:defRPr>
            </a:lvl4pPr>
            <a:lvl5pPr marL="0" marR="0" lvl="4" indent="0" algn="ctr">
              <a:lnSpc>
                <a:spcPct val="100000"/>
              </a:lnSpc>
              <a:spcBef>
                <a:spcPts val="0"/>
              </a:spcBef>
              <a:spcAft>
                <a:spcPts val="0"/>
              </a:spcAft>
              <a:buClr>
                <a:srgbClr val="000000"/>
              </a:buClr>
              <a:buSzPts val="1200"/>
              <a:buFont typeface="Arial"/>
              <a:buNone/>
              <a:defRPr sz="900" b="0" i="0" u="none" strike="noStrike" cap="none">
                <a:solidFill>
                  <a:srgbClr val="979797"/>
                </a:solidFill>
                <a:latin typeface="Calibri"/>
                <a:ea typeface="Calibri"/>
                <a:cs typeface="Calibri"/>
                <a:sym typeface="Calibri"/>
              </a:defRPr>
            </a:lvl5pPr>
            <a:lvl6pPr marL="0" marR="0" lvl="5" indent="0" algn="ctr">
              <a:lnSpc>
                <a:spcPct val="100000"/>
              </a:lnSpc>
              <a:spcBef>
                <a:spcPts val="0"/>
              </a:spcBef>
              <a:spcAft>
                <a:spcPts val="0"/>
              </a:spcAft>
              <a:buClr>
                <a:srgbClr val="000000"/>
              </a:buClr>
              <a:buSzPts val="1200"/>
              <a:buFont typeface="Arial"/>
              <a:buNone/>
              <a:defRPr sz="900" b="0" i="0" u="none" strike="noStrike" cap="none">
                <a:solidFill>
                  <a:srgbClr val="979797"/>
                </a:solidFill>
                <a:latin typeface="Calibri"/>
                <a:ea typeface="Calibri"/>
                <a:cs typeface="Calibri"/>
                <a:sym typeface="Calibri"/>
              </a:defRPr>
            </a:lvl6pPr>
            <a:lvl7pPr marL="0" marR="0" lvl="6" indent="0" algn="ctr">
              <a:lnSpc>
                <a:spcPct val="100000"/>
              </a:lnSpc>
              <a:spcBef>
                <a:spcPts val="0"/>
              </a:spcBef>
              <a:spcAft>
                <a:spcPts val="0"/>
              </a:spcAft>
              <a:buClr>
                <a:srgbClr val="000000"/>
              </a:buClr>
              <a:buSzPts val="1200"/>
              <a:buFont typeface="Arial"/>
              <a:buNone/>
              <a:defRPr sz="900" b="0" i="0" u="none" strike="noStrike" cap="none">
                <a:solidFill>
                  <a:srgbClr val="979797"/>
                </a:solidFill>
                <a:latin typeface="Calibri"/>
                <a:ea typeface="Calibri"/>
                <a:cs typeface="Calibri"/>
                <a:sym typeface="Calibri"/>
              </a:defRPr>
            </a:lvl7pPr>
            <a:lvl8pPr marL="0" marR="0" lvl="7" indent="0" algn="ctr">
              <a:lnSpc>
                <a:spcPct val="100000"/>
              </a:lnSpc>
              <a:spcBef>
                <a:spcPts val="0"/>
              </a:spcBef>
              <a:spcAft>
                <a:spcPts val="0"/>
              </a:spcAft>
              <a:buClr>
                <a:srgbClr val="000000"/>
              </a:buClr>
              <a:buSzPts val="1200"/>
              <a:buFont typeface="Arial"/>
              <a:buNone/>
              <a:defRPr sz="900" b="0" i="0" u="none" strike="noStrike" cap="none">
                <a:solidFill>
                  <a:srgbClr val="979797"/>
                </a:solidFill>
                <a:latin typeface="Calibri"/>
                <a:ea typeface="Calibri"/>
                <a:cs typeface="Calibri"/>
                <a:sym typeface="Calibri"/>
              </a:defRPr>
            </a:lvl8pPr>
            <a:lvl9pPr marL="0" marR="0" lvl="8" indent="0" algn="ctr">
              <a:lnSpc>
                <a:spcPct val="100000"/>
              </a:lnSpc>
              <a:spcBef>
                <a:spcPts val="0"/>
              </a:spcBef>
              <a:spcAft>
                <a:spcPts val="0"/>
              </a:spcAft>
              <a:buClr>
                <a:srgbClr val="000000"/>
              </a:buClr>
              <a:buSzPts val="1200"/>
              <a:buFont typeface="Arial"/>
              <a:buNone/>
              <a:defRPr sz="900" b="0" i="0" u="none" strike="noStrike" cap="none">
                <a:solidFill>
                  <a:srgbClr val="979797"/>
                </a:solidFill>
                <a:latin typeface="Calibri"/>
                <a:ea typeface="Calibri"/>
                <a:cs typeface="Calibri"/>
                <a:sym typeface="Calibri"/>
              </a:defRPr>
            </a:lvl9pPr>
          </a:lstStyle>
          <a:p>
            <a:fld id="{00000000-1234-1234-1234-123412341234}" type="slidenum">
              <a:rPr lang="en-US" smtClean="0"/>
              <a:pPr/>
              <a:t>‹#›</a:t>
            </a:fld>
            <a:endParaRPr lang="en-US"/>
          </a:p>
        </p:txBody>
      </p:sp>
      <p:sp>
        <p:nvSpPr>
          <p:cNvPr id="2" name="Rectangle 1">
            <a:extLst>
              <a:ext uri="{FF2B5EF4-FFF2-40B4-BE49-F238E27FC236}">
                <a16:creationId xmlns:a16="http://schemas.microsoft.com/office/drawing/2014/main" id="{7A3C74F6-3A8D-D6E2-5A9D-24B09A5A0CC6}"/>
              </a:ext>
            </a:extLst>
          </p:cNvPr>
          <p:cNvSpPr/>
          <p:nvPr userDrawn="1"/>
        </p:nvSpPr>
        <p:spPr>
          <a:xfrm>
            <a:off x="8030240" y="4346059"/>
            <a:ext cx="1028699" cy="733646"/>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350"/>
          </a:p>
        </p:txBody>
      </p:sp>
      <p:pic>
        <p:nvPicPr>
          <p:cNvPr id="3" name="Picture 2" descr="A black background with text and a shield&#10;&#10;AI-generated content may be incorrect.">
            <a:extLst>
              <a:ext uri="{FF2B5EF4-FFF2-40B4-BE49-F238E27FC236}">
                <a16:creationId xmlns:a16="http://schemas.microsoft.com/office/drawing/2014/main" id="{3C721F8F-484D-07A1-C418-FC9115B457AB}"/>
              </a:ext>
            </a:extLst>
          </p:cNvPr>
          <p:cNvPicPr>
            <a:picLocks noChangeAspect="1"/>
          </p:cNvPicPr>
          <p:nvPr userDrawn="1"/>
        </p:nvPicPr>
        <p:blipFill>
          <a:blip r:embed="rId2"/>
          <a:stretch>
            <a:fillRect/>
          </a:stretch>
        </p:blipFill>
        <p:spPr>
          <a:xfrm>
            <a:off x="8190711" y="4513521"/>
            <a:ext cx="842329" cy="540991"/>
          </a:xfrm>
          <a:prstGeom prst="rect">
            <a:avLst/>
          </a:prstGeom>
        </p:spPr>
      </p:pic>
    </p:spTree>
    <p:extLst>
      <p:ext uri="{BB962C8B-B14F-4D97-AF65-F5344CB8AC3E}">
        <p14:creationId xmlns:p14="http://schemas.microsoft.com/office/powerpoint/2010/main" val="4001067959"/>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Alt Graphic Layout">
  <p:cSld name="Alt Graphic Layout">
    <p:spTree>
      <p:nvGrpSpPr>
        <p:cNvPr id="1" name="Shape 63"/>
        <p:cNvGrpSpPr/>
        <p:nvPr/>
      </p:nvGrpSpPr>
      <p:grpSpPr>
        <a:xfrm>
          <a:off x="0" y="0"/>
          <a:ext cx="0" cy="0"/>
          <a:chOff x="0" y="0"/>
          <a:chExt cx="0" cy="0"/>
        </a:xfrm>
      </p:grpSpPr>
      <p:sp>
        <p:nvSpPr>
          <p:cNvPr id="64" name="Google Shape;64;p31"/>
          <p:cNvSpPr txBox="1">
            <a:spLocks noGrp="1"/>
          </p:cNvSpPr>
          <p:nvPr>
            <p:ph type="body" idx="1"/>
          </p:nvPr>
        </p:nvSpPr>
        <p:spPr>
          <a:xfrm>
            <a:off x="0" y="0"/>
            <a:ext cx="9144000" cy="2286000"/>
          </a:xfrm>
          <a:prstGeom prst="rect">
            <a:avLst/>
          </a:prstGeom>
          <a:noFill/>
          <a:ln>
            <a:noFill/>
          </a:ln>
        </p:spPr>
        <p:txBody>
          <a:bodyPr spcFirstLastPara="1" wrap="square" lIns="91425" tIns="45700" rIns="91425" bIns="45700" anchor="t" anchorCtr="0">
            <a:normAutofit/>
          </a:bodyPr>
          <a:lstStyle>
            <a:lvl1pPr marL="342900" lvl="0" indent="-171450" algn="l">
              <a:lnSpc>
                <a:spcPct val="150000"/>
              </a:lnSpc>
              <a:spcBef>
                <a:spcPts val="750"/>
              </a:spcBef>
              <a:spcAft>
                <a:spcPts val="0"/>
              </a:spcAft>
              <a:buClr>
                <a:schemeClr val="dk1"/>
              </a:buClr>
              <a:buSzPts val="1800"/>
              <a:buNone/>
              <a:defRPr/>
            </a:lvl1pPr>
            <a:lvl2pPr marL="685800" lvl="1" indent="-171450" algn="l">
              <a:lnSpc>
                <a:spcPct val="150000"/>
              </a:lnSpc>
              <a:spcBef>
                <a:spcPts val="375"/>
              </a:spcBef>
              <a:spcAft>
                <a:spcPts val="0"/>
              </a:spcAft>
              <a:buClr>
                <a:schemeClr val="dk1"/>
              </a:buClr>
              <a:buSzPts val="1800"/>
              <a:buNone/>
              <a:defRPr/>
            </a:lvl2pPr>
            <a:lvl3pPr marL="1028700" lvl="2" indent="-171450" algn="l">
              <a:lnSpc>
                <a:spcPct val="150000"/>
              </a:lnSpc>
              <a:spcBef>
                <a:spcPts val="375"/>
              </a:spcBef>
              <a:spcAft>
                <a:spcPts val="0"/>
              </a:spcAft>
              <a:buClr>
                <a:schemeClr val="dk1"/>
              </a:buClr>
              <a:buSzPts val="1800"/>
              <a:buNone/>
              <a:defRPr/>
            </a:lvl3pPr>
            <a:lvl4pPr marL="1371600" lvl="3" indent="-171450" algn="l">
              <a:lnSpc>
                <a:spcPct val="150000"/>
              </a:lnSpc>
              <a:spcBef>
                <a:spcPts val="375"/>
              </a:spcBef>
              <a:spcAft>
                <a:spcPts val="0"/>
              </a:spcAft>
              <a:buClr>
                <a:schemeClr val="dk1"/>
              </a:buClr>
              <a:buSzPts val="1800"/>
              <a:buNone/>
              <a:defRPr/>
            </a:lvl4pPr>
            <a:lvl5pPr marL="1714500" lvl="4" indent="-171450" algn="l">
              <a:lnSpc>
                <a:spcPct val="150000"/>
              </a:lnSpc>
              <a:spcBef>
                <a:spcPts val="375"/>
              </a:spcBef>
              <a:spcAft>
                <a:spcPts val="0"/>
              </a:spcAft>
              <a:buClr>
                <a:schemeClr val="dk1"/>
              </a:buClr>
              <a:buSzPts val="1800"/>
              <a:buNone/>
              <a:defRPr/>
            </a:lvl5pPr>
            <a:lvl6pPr marL="2057400" lvl="5" indent="-257175" algn="l">
              <a:lnSpc>
                <a:spcPct val="90000"/>
              </a:lnSpc>
              <a:spcBef>
                <a:spcPts val="375"/>
              </a:spcBef>
              <a:spcAft>
                <a:spcPts val="0"/>
              </a:spcAft>
              <a:buClr>
                <a:schemeClr val="dk1"/>
              </a:buClr>
              <a:buSzPts val="1800"/>
              <a:buChar char="•"/>
              <a:defRPr/>
            </a:lvl6pPr>
            <a:lvl7pPr marL="2400300" lvl="6" indent="-257175" algn="l">
              <a:lnSpc>
                <a:spcPct val="90000"/>
              </a:lnSpc>
              <a:spcBef>
                <a:spcPts val="375"/>
              </a:spcBef>
              <a:spcAft>
                <a:spcPts val="0"/>
              </a:spcAft>
              <a:buClr>
                <a:schemeClr val="dk1"/>
              </a:buClr>
              <a:buSzPts val="1800"/>
              <a:buChar char="•"/>
              <a:defRPr/>
            </a:lvl7pPr>
            <a:lvl8pPr marL="2743200" lvl="7" indent="-257175" algn="l">
              <a:lnSpc>
                <a:spcPct val="90000"/>
              </a:lnSpc>
              <a:spcBef>
                <a:spcPts val="375"/>
              </a:spcBef>
              <a:spcAft>
                <a:spcPts val="0"/>
              </a:spcAft>
              <a:buClr>
                <a:schemeClr val="dk1"/>
              </a:buClr>
              <a:buSzPts val="1800"/>
              <a:buChar char="•"/>
              <a:defRPr/>
            </a:lvl8pPr>
            <a:lvl9pPr marL="3086100" lvl="8" indent="-257175" algn="l">
              <a:lnSpc>
                <a:spcPct val="90000"/>
              </a:lnSpc>
              <a:spcBef>
                <a:spcPts val="375"/>
              </a:spcBef>
              <a:spcAft>
                <a:spcPts val="0"/>
              </a:spcAft>
              <a:buClr>
                <a:schemeClr val="dk1"/>
              </a:buClr>
              <a:buSzPts val="1800"/>
              <a:buChar char="•"/>
              <a:defRPr/>
            </a:lvl9pPr>
          </a:lstStyle>
          <a:p>
            <a:endParaRPr/>
          </a:p>
        </p:txBody>
      </p:sp>
      <p:sp>
        <p:nvSpPr>
          <p:cNvPr id="65" name="Google Shape;65;p31"/>
          <p:cNvSpPr txBox="1">
            <a:spLocks noGrp="1"/>
          </p:cNvSpPr>
          <p:nvPr>
            <p:ph type="body" idx="2"/>
          </p:nvPr>
        </p:nvSpPr>
        <p:spPr>
          <a:xfrm>
            <a:off x="634122" y="3313802"/>
            <a:ext cx="2151460" cy="230972"/>
          </a:xfrm>
          <a:prstGeom prst="rect">
            <a:avLst/>
          </a:prstGeom>
          <a:noFill/>
          <a:ln>
            <a:noFill/>
          </a:ln>
        </p:spPr>
        <p:txBody>
          <a:bodyPr spcFirstLastPara="1" wrap="square" lIns="91425" tIns="0" rIns="91425" bIns="45700" anchor="ctr" anchorCtr="0">
            <a:normAutofit/>
          </a:bodyPr>
          <a:lstStyle>
            <a:lvl1pPr marL="342900" lvl="0" indent="-171450" algn="ctr">
              <a:lnSpc>
                <a:spcPct val="150000"/>
              </a:lnSpc>
              <a:spcBef>
                <a:spcPts val="750"/>
              </a:spcBef>
              <a:spcAft>
                <a:spcPts val="0"/>
              </a:spcAft>
              <a:buClr>
                <a:srgbClr val="414140"/>
              </a:buClr>
              <a:buSzPts val="1400"/>
              <a:buNone/>
              <a:defRPr sz="1050" i="1" cap="none">
                <a:solidFill>
                  <a:srgbClr val="414140"/>
                </a:solidFill>
                <a:latin typeface="Libre Franklin"/>
                <a:ea typeface="Libre Franklin"/>
                <a:cs typeface="Libre Franklin"/>
                <a:sym typeface="Libre Franklin"/>
              </a:defRPr>
            </a:lvl1pPr>
            <a:lvl2pPr marL="685800" lvl="1" indent="-171450" algn="ctr">
              <a:lnSpc>
                <a:spcPct val="150000"/>
              </a:lnSpc>
              <a:spcBef>
                <a:spcPts val="600"/>
              </a:spcBef>
              <a:spcAft>
                <a:spcPts val="0"/>
              </a:spcAft>
              <a:buClr>
                <a:schemeClr val="accent2"/>
              </a:buClr>
              <a:buSzPts val="1400"/>
              <a:buNone/>
              <a:defRPr sz="1050">
                <a:solidFill>
                  <a:schemeClr val="accent2"/>
                </a:solidFill>
                <a:latin typeface="Calibri"/>
                <a:ea typeface="Calibri"/>
                <a:cs typeface="Calibri"/>
                <a:sym typeface="Calibri"/>
              </a:defRPr>
            </a:lvl2pPr>
            <a:lvl3pPr marL="1028700" lvl="2" indent="-171450" algn="l">
              <a:lnSpc>
                <a:spcPct val="150000"/>
              </a:lnSpc>
              <a:spcBef>
                <a:spcPts val="375"/>
              </a:spcBef>
              <a:spcAft>
                <a:spcPts val="0"/>
              </a:spcAft>
              <a:buClr>
                <a:schemeClr val="dk1"/>
              </a:buClr>
              <a:buSzPts val="1800"/>
              <a:buNone/>
              <a:defRPr/>
            </a:lvl3pPr>
            <a:lvl4pPr marL="1371600" lvl="3" indent="-171450" algn="l">
              <a:lnSpc>
                <a:spcPct val="150000"/>
              </a:lnSpc>
              <a:spcBef>
                <a:spcPts val="375"/>
              </a:spcBef>
              <a:spcAft>
                <a:spcPts val="0"/>
              </a:spcAft>
              <a:buClr>
                <a:schemeClr val="dk1"/>
              </a:buClr>
              <a:buSzPts val="1800"/>
              <a:buNone/>
              <a:defRPr/>
            </a:lvl4pPr>
            <a:lvl5pPr marL="1714500" lvl="4" indent="-171450" algn="l">
              <a:lnSpc>
                <a:spcPct val="150000"/>
              </a:lnSpc>
              <a:spcBef>
                <a:spcPts val="375"/>
              </a:spcBef>
              <a:spcAft>
                <a:spcPts val="0"/>
              </a:spcAft>
              <a:buClr>
                <a:schemeClr val="dk1"/>
              </a:buClr>
              <a:buSzPts val="1800"/>
              <a:buNone/>
              <a:defRPr/>
            </a:lvl5pPr>
            <a:lvl6pPr marL="2057400" lvl="5" indent="-257175" algn="l">
              <a:lnSpc>
                <a:spcPct val="90000"/>
              </a:lnSpc>
              <a:spcBef>
                <a:spcPts val="375"/>
              </a:spcBef>
              <a:spcAft>
                <a:spcPts val="0"/>
              </a:spcAft>
              <a:buClr>
                <a:schemeClr val="dk1"/>
              </a:buClr>
              <a:buSzPts val="1800"/>
              <a:buChar char="•"/>
              <a:defRPr/>
            </a:lvl6pPr>
            <a:lvl7pPr marL="2400300" lvl="6" indent="-257175" algn="l">
              <a:lnSpc>
                <a:spcPct val="90000"/>
              </a:lnSpc>
              <a:spcBef>
                <a:spcPts val="375"/>
              </a:spcBef>
              <a:spcAft>
                <a:spcPts val="0"/>
              </a:spcAft>
              <a:buClr>
                <a:schemeClr val="dk1"/>
              </a:buClr>
              <a:buSzPts val="1800"/>
              <a:buChar char="•"/>
              <a:defRPr/>
            </a:lvl7pPr>
            <a:lvl8pPr marL="2743200" lvl="7" indent="-257175" algn="l">
              <a:lnSpc>
                <a:spcPct val="90000"/>
              </a:lnSpc>
              <a:spcBef>
                <a:spcPts val="375"/>
              </a:spcBef>
              <a:spcAft>
                <a:spcPts val="0"/>
              </a:spcAft>
              <a:buClr>
                <a:schemeClr val="dk1"/>
              </a:buClr>
              <a:buSzPts val="1800"/>
              <a:buChar char="•"/>
              <a:defRPr/>
            </a:lvl8pPr>
            <a:lvl9pPr marL="3086100" lvl="8" indent="-257175" algn="l">
              <a:lnSpc>
                <a:spcPct val="90000"/>
              </a:lnSpc>
              <a:spcBef>
                <a:spcPts val="375"/>
              </a:spcBef>
              <a:spcAft>
                <a:spcPts val="0"/>
              </a:spcAft>
              <a:buClr>
                <a:schemeClr val="dk1"/>
              </a:buClr>
              <a:buSzPts val="1800"/>
              <a:buChar char="•"/>
              <a:defRPr/>
            </a:lvl9pPr>
          </a:lstStyle>
          <a:p>
            <a:endParaRPr/>
          </a:p>
        </p:txBody>
      </p:sp>
      <p:sp>
        <p:nvSpPr>
          <p:cNvPr id="66" name="Google Shape;66;p31"/>
          <p:cNvSpPr txBox="1">
            <a:spLocks noGrp="1"/>
          </p:cNvSpPr>
          <p:nvPr>
            <p:ph type="body" idx="3"/>
          </p:nvPr>
        </p:nvSpPr>
        <p:spPr>
          <a:xfrm>
            <a:off x="630492" y="3566497"/>
            <a:ext cx="2158721" cy="819150"/>
          </a:xfrm>
          <a:prstGeom prst="rect">
            <a:avLst/>
          </a:prstGeom>
          <a:noFill/>
          <a:ln>
            <a:noFill/>
          </a:ln>
        </p:spPr>
        <p:txBody>
          <a:bodyPr spcFirstLastPara="1" wrap="square" lIns="91425" tIns="0" rIns="91425" bIns="45700" anchor="t" anchorCtr="0">
            <a:normAutofit/>
          </a:bodyPr>
          <a:lstStyle>
            <a:lvl1pPr marL="342900" lvl="0" indent="-171450" algn="l">
              <a:lnSpc>
                <a:spcPct val="150000"/>
              </a:lnSpc>
              <a:spcBef>
                <a:spcPts val="750"/>
              </a:spcBef>
              <a:spcAft>
                <a:spcPts val="0"/>
              </a:spcAft>
              <a:buClr>
                <a:schemeClr val="dk1"/>
              </a:buClr>
              <a:buSzPts val="1800"/>
              <a:buNone/>
              <a:defRPr/>
            </a:lvl1pPr>
            <a:lvl2pPr marL="685800" lvl="1" indent="-171450" algn="ctr">
              <a:lnSpc>
                <a:spcPct val="150000"/>
              </a:lnSpc>
              <a:spcBef>
                <a:spcPts val="375"/>
              </a:spcBef>
              <a:spcAft>
                <a:spcPts val="0"/>
              </a:spcAft>
              <a:buClr>
                <a:srgbClr val="414140"/>
              </a:buClr>
              <a:buSzPts val="1400"/>
              <a:buNone/>
              <a:defRPr sz="1050">
                <a:solidFill>
                  <a:srgbClr val="414140"/>
                </a:solidFill>
                <a:latin typeface="Calibri"/>
                <a:ea typeface="Calibri"/>
                <a:cs typeface="Calibri"/>
                <a:sym typeface="Calibri"/>
              </a:defRPr>
            </a:lvl2pPr>
            <a:lvl3pPr marL="1028700" lvl="2" indent="-171450" algn="l">
              <a:lnSpc>
                <a:spcPct val="150000"/>
              </a:lnSpc>
              <a:spcBef>
                <a:spcPts val="375"/>
              </a:spcBef>
              <a:spcAft>
                <a:spcPts val="0"/>
              </a:spcAft>
              <a:buClr>
                <a:schemeClr val="dk1"/>
              </a:buClr>
              <a:buSzPts val="1800"/>
              <a:buNone/>
              <a:defRPr/>
            </a:lvl3pPr>
            <a:lvl4pPr marL="1371600" lvl="3" indent="-171450" algn="l">
              <a:lnSpc>
                <a:spcPct val="150000"/>
              </a:lnSpc>
              <a:spcBef>
                <a:spcPts val="375"/>
              </a:spcBef>
              <a:spcAft>
                <a:spcPts val="0"/>
              </a:spcAft>
              <a:buClr>
                <a:schemeClr val="dk1"/>
              </a:buClr>
              <a:buSzPts val="1800"/>
              <a:buNone/>
              <a:defRPr/>
            </a:lvl4pPr>
            <a:lvl5pPr marL="1714500" lvl="4" indent="-171450" algn="l">
              <a:lnSpc>
                <a:spcPct val="150000"/>
              </a:lnSpc>
              <a:spcBef>
                <a:spcPts val="375"/>
              </a:spcBef>
              <a:spcAft>
                <a:spcPts val="0"/>
              </a:spcAft>
              <a:buClr>
                <a:schemeClr val="dk1"/>
              </a:buClr>
              <a:buSzPts val="1800"/>
              <a:buNone/>
              <a:defRPr/>
            </a:lvl5pPr>
            <a:lvl6pPr marL="2057400" lvl="5" indent="-257175" algn="l">
              <a:lnSpc>
                <a:spcPct val="90000"/>
              </a:lnSpc>
              <a:spcBef>
                <a:spcPts val="375"/>
              </a:spcBef>
              <a:spcAft>
                <a:spcPts val="0"/>
              </a:spcAft>
              <a:buClr>
                <a:schemeClr val="dk1"/>
              </a:buClr>
              <a:buSzPts val="1800"/>
              <a:buChar char="•"/>
              <a:defRPr/>
            </a:lvl6pPr>
            <a:lvl7pPr marL="2400300" lvl="6" indent="-257175" algn="l">
              <a:lnSpc>
                <a:spcPct val="90000"/>
              </a:lnSpc>
              <a:spcBef>
                <a:spcPts val="375"/>
              </a:spcBef>
              <a:spcAft>
                <a:spcPts val="0"/>
              </a:spcAft>
              <a:buClr>
                <a:schemeClr val="dk1"/>
              </a:buClr>
              <a:buSzPts val="1800"/>
              <a:buChar char="•"/>
              <a:defRPr/>
            </a:lvl7pPr>
            <a:lvl8pPr marL="2743200" lvl="7" indent="-257175" algn="l">
              <a:lnSpc>
                <a:spcPct val="90000"/>
              </a:lnSpc>
              <a:spcBef>
                <a:spcPts val="375"/>
              </a:spcBef>
              <a:spcAft>
                <a:spcPts val="0"/>
              </a:spcAft>
              <a:buClr>
                <a:schemeClr val="dk1"/>
              </a:buClr>
              <a:buSzPts val="1800"/>
              <a:buChar char="•"/>
              <a:defRPr/>
            </a:lvl8pPr>
            <a:lvl9pPr marL="3086100" lvl="8" indent="-257175" algn="l">
              <a:lnSpc>
                <a:spcPct val="90000"/>
              </a:lnSpc>
              <a:spcBef>
                <a:spcPts val="375"/>
              </a:spcBef>
              <a:spcAft>
                <a:spcPts val="0"/>
              </a:spcAft>
              <a:buClr>
                <a:schemeClr val="dk1"/>
              </a:buClr>
              <a:buSzPts val="1800"/>
              <a:buChar char="•"/>
              <a:defRPr/>
            </a:lvl9pPr>
          </a:lstStyle>
          <a:p>
            <a:endParaRPr/>
          </a:p>
        </p:txBody>
      </p:sp>
      <p:sp>
        <p:nvSpPr>
          <p:cNvPr id="67" name="Google Shape;67;p31"/>
          <p:cNvSpPr>
            <a:spLocks noGrp="1"/>
          </p:cNvSpPr>
          <p:nvPr>
            <p:ph type="pic" idx="4"/>
          </p:nvPr>
        </p:nvSpPr>
        <p:spPr>
          <a:xfrm>
            <a:off x="3492640" y="2667086"/>
            <a:ext cx="2155091" cy="518337"/>
          </a:xfrm>
          <a:prstGeom prst="rect">
            <a:avLst/>
          </a:prstGeom>
          <a:noFill/>
          <a:ln>
            <a:noFill/>
          </a:ln>
        </p:spPr>
        <p:txBody>
          <a:bodyPr/>
          <a:lstStyle/>
          <a:p>
            <a:endParaRPr lang="en-US"/>
          </a:p>
        </p:txBody>
      </p:sp>
      <p:sp>
        <p:nvSpPr>
          <p:cNvPr id="68" name="Google Shape;68;p31"/>
          <p:cNvSpPr>
            <a:spLocks noGrp="1"/>
          </p:cNvSpPr>
          <p:nvPr>
            <p:ph type="pic" idx="5"/>
          </p:nvPr>
        </p:nvSpPr>
        <p:spPr>
          <a:xfrm>
            <a:off x="630492" y="2667086"/>
            <a:ext cx="2155090" cy="518337"/>
          </a:xfrm>
          <a:prstGeom prst="rect">
            <a:avLst/>
          </a:prstGeom>
          <a:noFill/>
          <a:ln>
            <a:noFill/>
          </a:ln>
        </p:spPr>
        <p:txBody>
          <a:bodyPr/>
          <a:lstStyle/>
          <a:p>
            <a:endParaRPr lang="en-US"/>
          </a:p>
        </p:txBody>
      </p:sp>
      <p:sp>
        <p:nvSpPr>
          <p:cNvPr id="69" name="Google Shape;69;p31"/>
          <p:cNvSpPr>
            <a:spLocks noGrp="1"/>
          </p:cNvSpPr>
          <p:nvPr>
            <p:ph type="pic" idx="6"/>
          </p:nvPr>
        </p:nvSpPr>
        <p:spPr>
          <a:xfrm>
            <a:off x="6334356" y="2689610"/>
            <a:ext cx="2155091" cy="518337"/>
          </a:xfrm>
          <a:prstGeom prst="rect">
            <a:avLst/>
          </a:prstGeom>
          <a:noFill/>
          <a:ln>
            <a:noFill/>
          </a:ln>
        </p:spPr>
        <p:txBody>
          <a:bodyPr/>
          <a:lstStyle/>
          <a:p>
            <a:endParaRPr lang="en-US"/>
          </a:p>
        </p:txBody>
      </p:sp>
      <p:sp>
        <p:nvSpPr>
          <p:cNvPr id="70" name="Google Shape;70;p31"/>
          <p:cNvSpPr txBox="1">
            <a:spLocks noGrp="1"/>
          </p:cNvSpPr>
          <p:nvPr>
            <p:ph type="body" idx="7"/>
          </p:nvPr>
        </p:nvSpPr>
        <p:spPr>
          <a:xfrm>
            <a:off x="3496271" y="3313802"/>
            <a:ext cx="2151460" cy="230972"/>
          </a:xfrm>
          <a:prstGeom prst="rect">
            <a:avLst/>
          </a:prstGeom>
          <a:noFill/>
          <a:ln>
            <a:noFill/>
          </a:ln>
        </p:spPr>
        <p:txBody>
          <a:bodyPr spcFirstLastPara="1" wrap="square" lIns="91425" tIns="0" rIns="91425" bIns="45700" anchor="ctr" anchorCtr="0">
            <a:normAutofit/>
          </a:bodyPr>
          <a:lstStyle>
            <a:lvl1pPr marL="342900" lvl="0" indent="-171450" algn="ctr">
              <a:lnSpc>
                <a:spcPct val="150000"/>
              </a:lnSpc>
              <a:spcBef>
                <a:spcPts val="750"/>
              </a:spcBef>
              <a:spcAft>
                <a:spcPts val="0"/>
              </a:spcAft>
              <a:buClr>
                <a:srgbClr val="414140"/>
              </a:buClr>
              <a:buSzPts val="1400"/>
              <a:buNone/>
              <a:defRPr sz="1050" i="1" cap="none">
                <a:solidFill>
                  <a:srgbClr val="414140"/>
                </a:solidFill>
                <a:latin typeface="Libre Franklin"/>
                <a:ea typeface="Libre Franklin"/>
                <a:cs typeface="Libre Franklin"/>
                <a:sym typeface="Libre Franklin"/>
              </a:defRPr>
            </a:lvl1pPr>
            <a:lvl2pPr marL="685800" lvl="1" indent="-171450" algn="ctr">
              <a:lnSpc>
                <a:spcPct val="150000"/>
              </a:lnSpc>
              <a:spcBef>
                <a:spcPts val="600"/>
              </a:spcBef>
              <a:spcAft>
                <a:spcPts val="0"/>
              </a:spcAft>
              <a:buClr>
                <a:schemeClr val="accent2"/>
              </a:buClr>
              <a:buSzPts val="1400"/>
              <a:buNone/>
              <a:defRPr sz="1050">
                <a:solidFill>
                  <a:schemeClr val="accent2"/>
                </a:solidFill>
                <a:latin typeface="Calibri"/>
                <a:ea typeface="Calibri"/>
                <a:cs typeface="Calibri"/>
                <a:sym typeface="Calibri"/>
              </a:defRPr>
            </a:lvl2pPr>
            <a:lvl3pPr marL="1028700" lvl="2" indent="-171450" algn="l">
              <a:lnSpc>
                <a:spcPct val="150000"/>
              </a:lnSpc>
              <a:spcBef>
                <a:spcPts val="375"/>
              </a:spcBef>
              <a:spcAft>
                <a:spcPts val="0"/>
              </a:spcAft>
              <a:buClr>
                <a:schemeClr val="dk1"/>
              </a:buClr>
              <a:buSzPts val="1800"/>
              <a:buNone/>
              <a:defRPr/>
            </a:lvl3pPr>
            <a:lvl4pPr marL="1371600" lvl="3" indent="-171450" algn="l">
              <a:lnSpc>
                <a:spcPct val="150000"/>
              </a:lnSpc>
              <a:spcBef>
                <a:spcPts val="375"/>
              </a:spcBef>
              <a:spcAft>
                <a:spcPts val="0"/>
              </a:spcAft>
              <a:buClr>
                <a:schemeClr val="dk1"/>
              </a:buClr>
              <a:buSzPts val="1800"/>
              <a:buNone/>
              <a:defRPr/>
            </a:lvl4pPr>
            <a:lvl5pPr marL="1714500" lvl="4" indent="-171450" algn="l">
              <a:lnSpc>
                <a:spcPct val="150000"/>
              </a:lnSpc>
              <a:spcBef>
                <a:spcPts val="375"/>
              </a:spcBef>
              <a:spcAft>
                <a:spcPts val="0"/>
              </a:spcAft>
              <a:buClr>
                <a:schemeClr val="dk1"/>
              </a:buClr>
              <a:buSzPts val="1800"/>
              <a:buNone/>
              <a:defRPr/>
            </a:lvl5pPr>
            <a:lvl6pPr marL="2057400" lvl="5" indent="-257175" algn="l">
              <a:lnSpc>
                <a:spcPct val="90000"/>
              </a:lnSpc>
              <a:spcBef>
                <a:spcPts val="375"/>
              </a:spcBef>
              <a:spcAft>
                <a:spcPts val="0"/>
              </a:spcAft>
              <a:buClr>
                <a:schemeClr val="dk1"/>
              </a:buClr>
              <a:buSzPts val="1800"/>
              <a:buChar char="•"/>
              <a:defRPr/>
            </a:lvl6pPr>
            <a:lvl7pPr marL="2400300" lvl="6" indent="-257175" algn="l">
              <a:lnSpc>
                <a:spcPct val="90000"/>
              </a:lnSpc>
              <a:spcBef>
                <a:spcPts val="375"/>
              </a:spcBef>
              <a:spcAft>
                <a:spcPts val="0"/>
              </a:spcAft>
              <a:buClr>
                <a:schemeClr val="dk1"/>
              </a:buClr>
              <a:buSzPts val="1800"/>
              <a:buChar char="•"/>
              <a:defRPr/>
            </a:lvl7pPr>
            <a:lvl8pPr marL="2743200" lvl="7" indent="-257175" algn="l">
              <a:lnSpc>
                <a:spcPct val="90000"/>
              </a:lnSpc>
              <a:spcBef>
                <a:spcPts val="375"/>
              </a:spcBef>
              <a:spcAft>
                <a:spcPts val="0"/>
              </a:spcAft>
              <a:buClr>
                <a:schemeClr val="dk1"/>
              </a:buClr>
              <a:buSzPts val="1800"/>
              <a:buChar char="•"/>
              <a:defRPr/>
            </a:lvl8pPr>
            <a:lvl9pPr marL="3086100" lvl="8" indent="-257175" algn="l">
              <a:lnSpc>
                <a:spcPct val="90000"/>
              </a:lnSpc>
              <a:spcBef>
                <a:spcPts val="375"/>
              </a:spcBef>
              <a:spcAft>
                <a:spcPts val="0"/>
              </a:spcAft>
              <a:buClr>
                <a:schemeClr val="dk1"/>
              </a:buClr>
              <a:buSzPts val="1800"/>
              <a:buChar char="•"/>
              <a:defRPr/>
            </a:lvl9pPr>
          </a:lstStyle>
          <a:p>
            <a:endParaRPr/>
          </a:p>
        </p:txBody>
      </p:sp>
      <p:sp>
        <p:nvSpPr>
          <p:cNvPr id="71" name="Google Shape;71;p31"/>
          <p:cNvSpPr txBox="1">
            <a:spLocks noGrp="1"/>
          </p:cNvSpPr>
          <p:nvPr>
            <p:ph type="body" idx="8"/>
          </p:nvPr>
        </p:nvSpPr>
        <p:spPr>
          <a:xfrm>
            <a:off x="3492640" y="3566497"/>
            <a:ext cx="2158721" cy="819150"/>
          </a:xfrm>
          <a:prstGeom prst="rect">
            <a:avLst/>
          </a:prstGeom>
          <a:noFill/>
          <a:ln>
            <a:noFill/>
          </a:ln>
        </p:spPr>
        <p:txBody>
          <a:bodyPr spcFirstLastPara="1" wrap="square" lIns="91425" tIns="0" rIns="91425" bIns="45700" anchor="t" anchorCtr="0">
            <a:normAutofit/>
          </a:bodyPr>
          <a:lstStyle>
            <a:lvl1pPr marL="342900" lvl="0" indent="-171450" algn="l">
              <a:lnSpc>
                <a:spcPct val="150000"/>
              </a:lnSpc>
              <a:spcBef>
                <a:spcPts val="750"/>
              </a:spcBef>
              <a:spcAft>
                <a:spcPts val="0"/>
              </a:spcAft>
              <a:buClr>
                <a:schemeClr val="dk1"/>
              </a:buClr>
              <a:buSzPts val="1800"/>
              <a:buNone/>
              <a:defRPr/>
            </a:lvl1pPr>
            <a:lvl2pPr marL="685800" lvl="1" indent="-171450" algn="ctr">
              <a:lnSpc>
                <a:spcPct val="150000"/>
              </a:lnSpc>
              <a:spcBef>
                <a:spcPts val="375"/>
              </a:spcBef>
              <a:spcAft>
                <a:spcPts val="0"/>
              </a:spcAft>
              <a:buClr>
                <a:srgbClr val="414140"/>
              </a:buClr>
              <a:buSzPts val="1400"/>
              <a:buNone/>
              <a:defRPr sz="1050">
                <a:solidFill>
                  <a:srgbClr val="414140"/>
                </a:solidFill>
                <a:latin typeface="Calibri"/>
                <a:ea typeface="Calibri"/>
                <a:cs typeface="Calibri"/>
                <a:sym typeface="Calibri"/>
              </a:defRPr>
            </a:lvl2pPr>
            <a:lvl3pPr marL="1028700" lvl="2" indent="-171450" algn="l">
              <a:lnSpc>
                <a:spcPct val="150000"/>
              </a:lnSpc>
              <a:spcBef>
                <a:spcPts val="375"/>
              </a:spcBef>
              <a:spcAft>
                <a:spcPts val="0"/>
              </a:spcAft>
              <a:buClr>
                <a:schemeClr val="dk1"/>
              </a:buClr>
              <a:buSzPts val="1800"/>
              <a:buNone/>
              <a:defRPr/>
            </a:lvl3pPr>
            <a:lvl4pPr marL="1371600" lvl="3" indent="-171450" algn="l">
              <a:lnSpc>
                <a:spcPct val="150000"/>
              </a:lnSpc>
              <a:spcBef>
                <a:spcPts val="375"/>
              </a:spcBef>
              <a:spcAft>
                <a:spcPts val="0"/>
              </a:spcAft>
              <a:buClr>
                <a:schemeClr val="dk1"/>
              </a:buClr>
              <a:buSzPts val="1800"/>
              <a:buNone/>
              <a:defRPr/>
            </a:lvl4pPr>
            <a:lvl5pPr marL="1714500" lvl="4" indent="-171450" algn="l">
              <a:lnSpc>
                <a:spcPct val="150000"/>
              </a:lnSpc>
              <a:spcBef>
                <a:spcPts val="375"/>
              </a:spcBef>
              <a:spcAft>
                <a:spcPts val="0"/>
              </a:spcAft>
              <a:buClr>
                <a:schemeClr val="dk1"/>
              </a:buClr>
              <a:buSzPts val="1800"/>
              <a:buNone/>
              <a:defRPr/>
            </a:lvl5pPr>
            <a:lvl6pPr marL="2057400" lvl="5" indent="-257175" algn="l">
              <a:lnSpc>
                <a:spcPct val="90000"/>
              </a:lnSpc>
              <a:spcBef>
                <a:spcPts val="375"/>
              </a:spcBef>
              <a:spcAft>
                <a:spcPts val="0"/>
              </a:spcAft>
              <a:buClr>
                <a:schemeClr val="dk1"/>
              </a:buClr>
              <a:buSzPts val="1800"/>
              <a:buChar char="•"/>
              <a:defRPr/>
            </a:lvl6pPr>
            <a:lvl7pPr marL="2400300" lvl="6" indent="-257175" algn="l">
              <a:lnSpc>
                <a:spcPct val="90000"/>
              </a:lnSpc>
              <a:spcBef>
                <a:spcPts val="375"/>
              </a:spcBef>
              <a:spcAft>
                <a:spcPts val="0"/>
              </a:spcAft>
              <a:buClr>
                <a:schemeClr val="dk1"/>
              </a:buClr>
              <a:buSzPts val="1800"/>
              <a:buChar char="•"/>
              <a:defRPr/>
            </a:lvl7pPr>
            <a:lvl8pPr marL="2743200" lvl="7" indent="-257175" algn="l">
              <a:lnSpc>
                <a:spcPct val="90000"/>
              </a:lnSpc>
              <a:spcBef>
                <a:spcPts val="375"/>
              </a:spcBef>
              <a:spcAft>
                <a:spcPts val="0"/>
              </a:spcAft>
              <a:buClr>
                <a:schemeClr val="dk1"/>
              </a:buClr>
              <a:buSzPts val="1800"/>
              <a:buChar char="•"/>
              <a:defRPr/>
            </a:lvl8pPr>
            <a:lvl9pPr marL="3086100" lvl="8" indent="-257175" algn="l">
              <a:lnSpc>
                <a:spcPct val="90000"/>
              </a:lnSpc>
              <a:spcBef>
                <a:spcPts val="375"/>
              </a:spcBef>
              <a:spcAft>
                <a:spcPts val="0"/>
              </a:spcAft>
              <a:buClr>
                <a:schemeClr val="dk1"/>
              </a:buClr>
              <a:buSzPts val="1800"/>
              <a:buChar char="•"/>
              <a:defRPr/>
            </a:lvl9pPr>
          </a:lstStyle>
          <a:p>
            <a:endParaRPr/>
          </a:p>
        </p:txBody>
      </p:sp>
      <p:sp>
        <p:nvSpPr>
          <p:cNvPr id="72" name="Google Shape;72;p31"/>
          <p:cNvSpPr txBox="1">
            <a:spLocks noGrp="1"/>
          </p:cNvSpPr>
          <p:nvPr>
            <p:ph type="body" idx="9"/>
          </p:nvPr>
        </p:nvSpPr>
        <p:spPr>
          <a:xfrm>
            <a:off x="6334357" y="3313802"/>
            <a:ext cx="2155090" cy="230972"/>
          </a:xfrm>
          <a:prstGeom prst="rect">
            <a:avLst/>
          </a:prstGeom>
          <a:noFill/>
          <a:ln>
            <a:noFill/>
          </a:ln>
        </p:spPr>
        <p:txBody>
          <a:bodyPr spcFirstLastPara="1" wrap="square" lIns="91425" tIns="0" rIns="91425" bIns="45700" anchor="ctr" anchorCtr="0">
            <a:normAutofit/>
          </a:bodyPr>
          <a:lstStyle>
            <a:lvl1pPr marL="342900" lvl="0" indent="-171450" algn="ctr">
              <a:lnSpc>
                <a:spcPct val="150000"/>
              </a:lnSpc>
              <a:spcBef>
                <a:spcPts val="750"/>
              </a:spcBef>
              <a:spcAft>
                <a:spcPts val="0"/>
              </a:spcAft>
              <a:buClr>
                <a:srgbClr val="414140"/>
              </a:buClr>
              <a:buSzPts val="1400"/>
              <a:buNone/>
              <a:defRPr sz="1050" i="1" cap="none">
                <a:solidFill>
                  <a:srgbClr val="414140"/>
                </a:solidFill>
                <a:latin typeface="Libre Franklin"/>
                <a:ea typeface="Libre Franklin"/>
                <a:cs typeface="Libre Franklin"/>
                <a:sym typeface="Libre Franklin"/>
              </a:defRPr>
            </a:lvl1pPr>
            <a:lvl2pPr marL="685800" lvl="1" indent="-171450" algn="ctr">
              <a:lnSpc>
                <a:spcPct val="150000"/>
              </a:lnSpc>
              <a:spcBef>
                <a:spcPts val="600"/>
              </a:spcBef>
              <a:spcAft>
                <a:spcPts val="0"/>
              </a:spcAft>
              <a:buClr>
                <a:schemeClr val="accent2"/>
              </a:buClr>
              <a:buSzPts val="1400"/>
              <a:buNone/>
              <a:defRPr sz="1050">
                <a:solidFill>
                  <a:schemeClr val="accent2"/>
                </a:solidFill>
                <a:latin typeface="Calibri"/>
                <a:ea typeface="Calibri"/>
                <a:cs typeface="Calibri"/>
                <a:sym typeface="Calibri"/>
              </a:defRPr>
            </a:lvl2pPr>
            <a:lvl3pPr marL="1028700" lvl="2" indent="-171450" algn="l">
              <a:lnSpc>
                <a:spcPct val="150000"/>
              </a:lnSpc>
              <a:spcBef>
                <a:spcPts val="375"/>
              </a:spcBef>
              <a:spcAft>
                <a:spcPts val="0"/>
              </a:spcAft>
              <a:buClr>
                <a:schemeClr val="dk1"/>
              </a:buClr>
              <a:buSzPts val="1800"/>
              <a:buNone/>
              <a:defRPr/>
            </a:lvl3pPr>
            <a:lvl4pPr marL="1371600" lvl="3" indent="-171450" algn="l">
              <a:lnSpc>
                <a:spcPct val="150000"/>
              </a:lnSpc>
              <a:spcBef>
                <a:spcPts val="375"/>
              </a:spcBef>
              <a:spcAft>
                <a:spcPts val="0"/>
              </a:spcAft>
              <a:buClr>
                <a:schemeClr val="dk1"/>
              </a:buClr>
              <a:buSzPts val="1800"/>
              <a:buNone/>
              <a:defRPr/>
            </a:lvl4pPr>
            <a:lvl5pPr marL="1714500" lvl="4" indent="-171450" algn="l">
              <a:lnSpc>
                <a:spcPct val="150000"/>
              </a:lnSpc>
              <a:spcBef>
                <a:spcPts val="375"/>
              </a:spcBef>
              <a:spcAft>
                <a:spcPts val="0"/>
              </a:spcAft>
              <a:buClr>
                <a:schemeClr val="dk1"/>
              </a:buClr>
              <a:buSzPts val="1800"/>
              <a:buNone/>
              <a:defRPr/>
            </a:lvl5pPr>
            <a:lvl6pPr marL="2057400" lvl="5" indent="-257175" algn="l">
              <a:lnSpc>
                <a:spcPct val="90000"/>
              </a:lnSpc>
              <a:spcBef>
                <a:spcPts val="375"/>
              </a:spcBef>
              <a:spcAft>
                <a:spcPts val="0"/>
              </a:spcAft>
              <a:buClr>
                <a:schemeClr val="dk1"/>
              </a:buClr>
              <a:buSzPts val="1800"/>
              <a:buChar char="•"/>
              <a:defRPr/>
            </a:lvl6pPr>
            <a:lvl7pPr marL="2400300" lvl="6" indent="-257175" algn="l">
              <a:lnSpc>
                <a:spcPct val="90000"/>
              </a:lnSpc>
              <a:spcBef>
                <a:spcPts val="375"/>
              </a:spcBef>
              <a:spcAft>
                <a:spcPts val="0"/>
              </a:spcAft>
              <a:buClr>
                <a:schemeClr val="dk1"/>
              </a:buClr>
              <a:buSzPts val="1800"/>
              <a:buChar char="•"/>
              <a:defRPr/>
            </a:lvl7pPr>
            <a:lvl8pPr marL="2743200" lvl="7" indent="-257175" algn="l">
              <a:lnSpc>
                <a:spcPct val="90000"/>
              </a:lnSpc>
              <a:spcBef>
                <a:spcPts val="375"/>
              </a:spcBef>
              <a:spcAft>
                <a:spcPts val="0"/>
              </a:spcAft>
              <a:buClr>
                <a:schemeClr val="dk1"/>
              </a:buClr>
              <a:buSzPts val="1800"/>
              <a:buChar char="•"/>
              <a:defRPr/>
            </a:lvl8pPr>
            <a:lvl9pPr marL="3086100" lvl="8" indent="-257175" algn="l">
              <a:lnSpc>
                <a:spcPct val="90000"/>
              </a:lnSpc>
              <a:spcBef>
                <a:spcPts val="375"/>
              </a:spcBef>
              <a:spcAft>
                <a:spcPts val="0"/>
              </a:spcAft>
              <a:buClr>
                <a:schemeClr val="dk1"/>
              </a:buClr>
              <a:buSzPts val="1800"/>
              <a:buChar char="•"/>
              <a:defRPr/>
            </a:lvl9pPr>
          </a:lstStyle>
          <a:p>
            <a:endParaRPr/>
          </a:p>
        </p:txBody>
      </p:sp>
      <p:sp>
        <p:nvSpPr>
          <p:cNvPr id="73" name="Google Shape;73;p31"/>
          <p:cNvSpPr txBox="1">
            <a:spLocks noGrp="1"/>
          </p:cNvSpPr>
          <p:nvPr>
            <p:ph type="body" idx="13"/>
          </p:nvPr>
        </p:nvSpPr>
        <p:spPr>
          <a:xfrm>
            <a:off x="6334357" y="3566497"/>
            <a:ext cx="2158721" cy="819150"/>
          </a:xfrm>
          <a:prstGeom prst="rect">
            <a:avLst/>
          </a:prstGeom>
          <a:noFill/>
          <a:ln>
            <a:noFill/>
          </a:ln>
        </p:spPr>
        <p:txBody>
          <a:bodyPr spcFirstLastPara="1" wrap="square" lIns="91425" tIns="0" rIns="91425" bIns="45700" anchor="t" anchorCtr="0">
            <a:normAutofit/>
          </a:bodyPr>
          <a:lstStyle>
            <a:lvl1pPr marL="342900" lvl="0" indent="-171450" algn="l">
              <a:lnSpc>
                <a:spcPct val="150000"/>
              </a:lnSpc>
              <a:spcBef>
                <a:spcPts val="750"/>
              </a:spcBef>
              <a:spcAft>
                <a:spcPts val="0"/>
              </a:spcAft>
              <a:buClr>
                <a:schemeClr val="dk1"/>
              </a:buClr>
              <a:buSzPts val="1800"/>
              <a:buNone/>
              <a:defRPr/>
            </a:lvl1pPr>
            <a:lvl2pPr marL="685800" lvl="1" indent="-171450" algn="ctr">
              <a:lnSpc>
                <a:spcPct val="150000"/>
              </a:lnSpc>
              <a:spcBef>
                <a:spcPts val="375"/>
              </a:spcBef>
              <a:spcAft>
                <a:spcPts val="0"/>
              </a:spcAft>
              <a:buClr>
                <a:srgbClr val="414140"/>
              </a:buClr>
              <a:buSzPts val="1400"/>
              <a:buNone/>
              <a:defRPr sz="1050">
                <a:solidFill>
                  <a:srgbClr val="414140"/>
                </a:solidFill>
                <a:latin typeface="Calibri"/>
                <a:ea typeface="Calibri"/>
                <a:cs typeface="Calibri"/>
                <a:sym typeface="Calibri"/>
              </a:defRPr>
            </a:lvl2pPr>
            <a:lvl3pPr marL="1028700" lvl="2" indent="-171450" algn="l">
              <a:lnSpc>
                <a:spcPct val="150000"/>
              </a:lnSpc>
              <a:spcBef>
                <a:spcPts val="375"/>
              </a:spcBef>
              <a:spcAft>
                <a:spcPts val="0"/>
              </a:spcAft>
              <a:buClr>
                <a:schemeClr val="dk1"/>
              </a:buClr>
              <a:buSzPts val="1800"/>
              <a:buNone/>
              <a:defRPr/>
            </a:lvl3pPr>
            <a:lvl4pPr marL="1371600" lvl="3" indent="-171450" algn="l">
              <a:lnSpc>
                <a:spcPct val="150000"/>
              </a:lnSpc>
              <a:spcBef>
                <a:spcPts val="375"/>
              </a:spcBef>
              <a:spcAft>
                <a:spcPts val="0"/>
              </a:spcAft>
              <a:buClr>
                <a:schemeClr val="dk1"/>
              </a:buClr>
              <a:buSzPts val="1800"/>
              <a:buNone/>
              <a:defRPr/>
            </a:lvl4pPr>
            <a:lvl5pPr marL="1714500" lvl="4" indent="-171450" algn="l">
              <a:lnSpc>
                <a:spcPct val="150000"/>
              </a:lnSpc>
              <a:spcBef>
                <a:spcPts val="375"/>
              </a:spcBef>
              <a:spcAft>
                <a:spcPts val="0"/>
              </a:spcAft>
              <a:buClr>
                <a:schemeClr val="dk1"/>
              </a:buClr>
              <a:buSzPts val="1800"/>
              <a:buNone/>
              <a:defRPr/>
            </a:lvl5pPr>
            <a:lvl6pPr marL="2057400" lvl="5" indent="-257175" algn="l">
              <a:lnSpc>
                <a:spcPct val="90000"/>
              </a:lnSpc>
              <a:spcBef>
                <a:spcPts val="375"/>
              </a:spcBef>
              <a:spcAft>
                <a:spcPts val="0"/>
              </a:spcAft>
              <a:buClr>
                <a:schemeClr val="dk1"/>
              </a:buClr>
              <a:buSzPts val="1800"/>
              <a:buChar char="•"/>
              <a:defRPr/>
            </a:lvl6pPr>
            <a:lvl7pPr marL="2400300" lvl="6" indent="-257175" algn="l">
              <a:lnSpc>
                <a:spcPct val="90000"/>
              </a:lnSpc>
              <a:spcBef>
                <a:spcPts val="375"/>
              </a:spcBef>
              <a:spcAft>
                <a:spcPts val="0"/>
              </a:spcAft>
              <a:buClr>
                <a:schemeClr val="dk1"/>
              </a:buClr>
              <a:buSzPts val="1800"/>
              <a:buChar char="•"/>
              <a:defRPr/>
            </a:lvl7pPr>
            <a:lvl8pPr marL="2743200" lvl="7" indent="-257175" algn="l">
              <a:lnSpc>
                <a:spcPct val="90000"/>
              </a:lnSpc>
              <a:spcBef>
                <a:spcPts val="375"/>
              </a:spcBef>
              <a:spcAft>
                <a:spcPts val="0"/>
              </a:spcAft>
              <a:buClr>
                <a:schemeClr val="dk1"/>
              </a:buClr>
              <a:buSzPts val="1800"/>
              <a:buChar char="•"/>
              <a:defRPr/>
            </a:lvl8pPr>
            <a:lvl9pPr marL="3086100" lvl="8" indent="-257175" algn="l">
              <a:lnSpc>
                <a:spcPct val="90000"/>
              </a:lnSpc>
              <a:spcBef>
                <a:spcPts val="375"/>
              </a:spcBef>
              <a:spcAft>
                <a:spcPts val="0"/>
              </a:spcAft>
              <a:buClr>
                <a:schemeClr val="dk1"/>
              </a:buClr>
              <a:buSzPts val="1800"/>
              <a:buChar char="•"/>
              <a:defRPr/>
            </a:lvl9pPr>
          </a:lstStyle>
          <a:p>
            <a:endParaRPr/>
          </a:p>
        </p:txBody>
      </p:sp>
      <p:sp>
        <p:nvSpPr>
          <p:cNvPr id="74" name="Google Shape;74;p31"/>
          <p:cNvSpPr txBox="1">
            <a:spLocks noGrp="1"/>
          </p:cNvSpPr>
          <p:nvPr>
            <p:ph type="sldNum" idx="12"/>
          </p:nvPr>
        </p:nvSpPr>
        <p:spPr>
          <a:xfrm>
            <a:off x="4335946" y="4866458"/>
            <a:ext cx="472109" cy="273844"/>
          </a:xfrm>
          <a:prstGeom prst="rect">
            <a:avLst/>
          </a:prstGeom>
          <a:noFill/>
          <a:ln>
            <a:noFill/>
          </a:ln>
        </p:spPr>
        <p:txBody>
          <a:bodyPr spcFirstLastPara="1" wrap="square" lIns="91425" tIns="45700" rIns="91425" bIns="45700" anchor="ctr" anchorCtr="0">
            <a:noAutofit/>
          </a:bodyPr>
          <a:lstStyle>
            <a:lvl1pPr marL="0" marR="0" lvl="0" indent="0" algn="ctr">
              <a:lnSpc>
                <a:spcPct val="100000"/>
              </a:lnSpc>
              <a:spcBef>
                <a:spcPts val="0"/>
              </a:spcBef>
              <a:spcAft>
                <a:spcPts val="0"/>
              </a:spcAft>
              <a:buClr>
                <a:srgbClr val="000000"/>
              </a:buClr>
              <a:buSzPts val="1200"/>
              <a:buFont typeface="Arial"/>
              <a:buNone/>
              <a:defRPr sz="900" b="0" i="0" u="none" strike="noStrike" cap="none">
                <a:solidFill>
                  <a:srgbClr val="979797"/>
                </a:solidFill>
                <a:latin typeface="Calibri"/>
                <a:ea typeface="Calibri"/>
                <a:cs typeface="Calibri"/>
                <a:sym typeface="Calibri"/>
              </a:defRPr>
            </a:lvl1pPr>
            <a:lvl2pPr marL="0" marR="0" lvl="1" indent="0" algn="ctr">
              <a:lnSpc>
                <a:spcPct val="100000"/>
              </a:lnSpc>
              <a:spcBef>
                <a:spcPts val="0"/>
              </a:spcBef>
              <a:spcAft>
                <a:spcPts val="0"/>
              </a:spcAft>
              <a:buClr>
                <a:srgbClr val="000000"/>
              </a:buClr>
              <a:buSzPts val="1200"/>
              <a:buFont typeface="Arial"/>
              <a:buNone/>
              <a:defRPr sz="900" b="0" i="0" u="none" strike="noStrike" cap="none">
                <a:solidFill>
                  <a:srgbClr val="979797"/>
                </a:solidFill>
                <a:latin typeface="Calibri"/>
                <a:ea typeface="Calibri"/>
                <a:cs typeface="Calibri"/>
                <a:sym typeface="Calibri"/>
              </a:defRPr>
            </a:lvl2pPr>
            <a:lvl3pPr marL="0" marR="0" lvl="2" indent="0" algn="ctr">
              <a:lnSpc>
                <a:spcPct val="100000"/>
              </a:lnSpc>
              <a:spcBef>
                <a:spcPts val="0"/>
              </a:spcBef>
              <a:spcAft>
                <a:spcPts val="0"/>
              </a:spcAft>
              <a:buClr>
                <a:srgbClr val="000000"/>
              </a:buClr>
              <a:buSzPts val="1200"/>
              <a:buFont typeface="Arial"/>
              <a:buNone/>
              <a:defRPr sz="900" b="0" i="0" u="none" strike="noStrike" cap="none">
                <a:solidFill>
                  <a:srgbClr val="979797"/>
                </a:solidFill>
                <a:latin typeface="Calibri"/>
                <a:ea typeface="Calibri"/>
                <a:cs typeface="Calibri"/>
                <a:sym typeface="Calibri"/>
              </a:defRPr>
            </a:lvl3pPr>
            <a:lvl4pPr marL="0" marR="0" lvl="3" indent="0" algn="ctr">
              <a:lnSpc>
                <a:spcPct val="100000"/>
              </a:lnSpc>
              <a:spcBef>
                <a:spcPts val="0"/>
              </a:spcBef>
              <a:spcAft>
                <a:spcPts val="0"/>
              </a:spcAft>
              <a:buClr>
                <a:srgbClr val="000000"/>
              </a:buClr>
              <a:buSzPts val="1200"/>
              <a:buFont typeface="Arial"/>
              <a:buNone/>
              <a:defRPr sz="900" b="0" i="0" u="none" strike="noStrike" cap="none">
                <a:solidFill>
                  <a:srgbClr val="979797"/>
                </a:solidFill>
                <a:latin typeface="Calibri"/>
                <a:ea typeface="Calibri"/>
                <a:cs typeface="Calibri"/>
                <a:sym typeface="Calibri"/>
              </a:defRPr>
            </a:lvl4pPr>
            <a:lvl5pPr marL="0" marR="0" lvl="4" indent="0" algn="ctr">
              <a:lnSpc>
                <a:spcPct val="100000"/>
              </a:lnSpc>
              <a:spcBef>
                <a:spcPts val="0"/>
              </a:spcBef>
              <a:spcAft>
                <a:spcPts val="0"/>
              </a:spcAft>
              <a:buClr>
                <a:srgbClr val="000000"/>
              </a:buClr>
              <a:buSzPts val="1200"/>
              <a:buFont typeface="Arial"/>
              <a:buNone/>
              <a:defRPr sz="900" b="0" i="0" u="none" strike="noStrike" cap="none">
                <a:solidFill>
                  <a:srgbClr val="979797"/>
                </a:solidFill>
                <a:latin typeface="Calibri"/>
                <a:ea typeface="Calibri"/>
                <a:cs typeface="Calibri"/>
                <a:sym typeface="Calibri"/>
              </a:defRPr>
            </a:lvl5pPr>
            <a:lvl6pPr marL="0" marR="0" lvl="5" indent="0" algn="ctr">
              <a:lnSpc>
                <a:spcPct val="100000"/>
              </a:lnSpc>
              <a:spcBef>
                <a:spcPts val="0"/>
              </a:spcBef>
              <a:spcAft>
                <a:spcPts val="0"/>
              </a:spcAft>
              <a:buClr>
                <a:srgbClr val="000000"/>
              </a:buClr>
              <a:buSzPts val="1200"/>
              <a:buFont typeface="Arial"/>
              <a:buNone/>
              <a:defRPr sz="900" b="0" i="0" u="none" strike="noStrike" cap="none">
                <a:solidFill>
                  <a:srgbClr val="979797"/>
                </a:solidFill>
                <a:latin typeface="Calibri"/>
                <a:ea typeface="Calibri"/>
                <a:cs typeface="Calibri"/>
                <a:sym typeface="Calibri"/>
              </a:defRPr>
            </a:lvl6pPr>
            <a:lvl7pPr marL="0" marR="0" lvl="6" indent="0" algn="ctr">
              <a:lnSpc>
                <a:spcPct val="100000"/>
              </a:lnSpc>
              <a:spcBef>
                <a:spcPts val="0"/>
              </a:spcBef>
              <a:spcAft>
                <a:spcPts val="0"/>
              </a:spcAft>
              <a:buClr>
                <a:srgbClr val="000000"/>
              </a:buClr>
              <a:buSzPts val="1200"/>
              <a:buFont typeface="Arial"/>
              <a:buNone/>
              <a:defRPr sz="900" b="0" i="0" u="none" strike="noStrike" cap="none">
                <a:solidFill>
                  <a:srgbClr val="979797"/>
                </a:solidFill>
                <a:latin typeface="Calibri"/>
                <a:ea typeface="Calibri"/>
                <a:cs typeface="Calibri"/>
                <a:sym typeface="Calibri"/>
              </a:defRPr>
            </a:lvl7pPr>
            <a:lvl8pPr marL="0" marR="0" lvl="7" indent="0" algn="ctr">
              <a:lnSpc>
                <a:spcPct val="100000"/>
              </a:lnSpc>
              <a:spcBef>
                <a:spcPts val="0"/>
              </a:spcBef>
              <a:spcAft>
                <a:spcPts val="0"/>
              </a:spcAft>
              <a:buClr>
                <a:srgbClr val="000000"/>
              </a:buClr>
              <a:buSzPts val="1200"/>
              <a:buFont typeface="Arial"/>
              <a:buNone/>
              <a:defRPr sz="900" b="0" i="0" u="none" strike="noStrike" cap="none">
                <a:solidFill>
                  <a:srgbClr val="979797"/>
                </a:solidFill>
                <a:latin typeface="Calibri"/>
                <a:ea typeface="Calibri"/>
                <a:cs typeface="Calibri"/>
                <a:sym typeface="Calibri"/>
              </a:defRPr>
            </a:lvl8pPr>
            <a:lvl9pPr marL="0" marR="0" lvl="8" indent="0" algn="ctr">
              <a:lnSpc>
                <a:spcPct val="100000"/>
              </a:lnSpc>
              <a:spcBef>
                <a:spcPts val="0"/>
              </a:spcBef>
              <a:spcAft>
                <a:spcPts val="0"/>
              </a:spcAft>
              <a:buClr>
                <a:srgbClr val="000000"/>
              </a:buClr>
              <a:buSzPts val="1200"/>
              <a:buFont typeface="Arial"/>
              <a:buNone/>
              <a:defRPr sz="900" b="0" i="0" u="none" strike="noStrike" cap="none">
                <a:solidFill>
                  <a:srgbClr val="979797"/>
                </a:solidFill>
                <a:latin typeface="Calibri"/>
                <a:ea typeface="Calibri"/>
                <a:cs typeface="Calibri"/>
                <a:sym typeface="Calibri"/>
              </a:defRPr>
            </a:lvl9pPr>
          </a:lstStyle>
          <a:p>
            <a:fld id="{00000000-1234-1234-1234-123412341234}" type="slidenum">
              <a:rPr lang="en-US" smtClean="0"/>
              <a:pPr/>
              <a:t>‹#›</a:t>
            </a:fld>
            <a:endParaRPr lang="en-US"/>
          </a:p>
        </p:txBody>
      </p:sp>
    </p:spTree>
    <p:extLst>
      <p:ext uri="{BB962C8B-B14F-4D97-AF65-F5344CB8AC3E}">
        <p14:creationId xmlns:p14="http://schemas.microsoft.com/office/powerpoint/2010/main" val="1890916648"/>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matchingName="Title Slide">
  <p:cSld name="Title Slide">
    <p:spTree>
      <p:nvGrpSpPr>
        <p:cNvPr id="1" name="Shape 14"/>
        <p:cNvGrpSpPr/>
        <p:nvPr/>
      </p:nvGrpSpPr>
      <p:grpSpPr>
        <a:xfrm>
          <a:off x="0" y="0"/>
          <a:ext cx="0" cy="0"/>
          <a:chOff x="0" y="0"/>
          <a:chExt cx="0" cy="0"/>
        </a:xfrm>
      </p:grpSpPr>
      <p:sp>
        <p:nvSpPr>
          <p:cNvPr id="15" name="Google Shape;15;p17"/>
          <p:cNvSpPr txBox="1">
            <a:spLocks noGrp="1"/>
          </p:cNvSpPr>
          <p:nvPr>
            <p:ph type="ctrTitle"/>
          </p:nvPr>
        </p:nvSpPr>
        <p:spPr>
          <a:xfrm>
            <a:off x="796490" y="757523"/>
            <a:ext cx="6858001" cy="1515026"/>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6000"/>
              <a:buFont typeface="Franklin Gothic"/>
              <a:buNone/>
              <a:defRPr sz="4500">
                <a:solidFill>
                  <a:schemeClr val="dk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cxnSp>
        <p:nvCxnSpPr>
          <p:cNvPr id="16" name="Google Shape;16;p17"/>
          <p:cNvCxnSpPr/>
          <p:nvPr/>
        </p:nvCxnSpPr>
        <p:spPr>
          <a:xfrm>
            <a:off x="796490" y="2272549"/>
            <a:ext cx="1278222" cy="0"/>
          </a:xfrm>
          <a:prstGeom prst="straightConnector1">
            <a:avLst/>
          </a:prstGeom>
          <a:noFill/>
          <a:ln w="19050" cap="flat" cmpd="sng">
            <a:solidFill>
              <a:srgbClr val="533560"/>
            </a:solidFill>
            <a:prstDash val="solid"/>
            <a:miter lim="800000"/>
            <a:headEnd type="none" w="sm" len="sm"/>
            <a:tailEnd type="none" w="sm" len="sm"/>
          </a:ln>
        </p:spPr>
      </p:cxnSp>
      <p:sp>
        <p:nvSpPr>
          <p:cNvPr id="17" name="Google Shape;17;p17"/>
          <p:cNvSpPr/>
          <p:nvPr/>
        </p:nvSpPr>
        <p:spPr>
          <a:xfrm>
            <a:off x="0" y="4730751"/>
            <a:ext cx="9144000" cy="412750"/>
          </a:xfrm>
          <a:prstGeom prst="rect">
            <a:avLst/>
          </a:prstGeom>
          <a:solidFill>
            <a:srgbClr val="20245D"/>
          </a:solidFill>
          <a:ln>
            <a:noFill/>
          </a:ln>
        </p:spPr>
        <p:txBody>
          <a:bodyPr spcFirstLastPara="1" wrap="square" lIns="68569" tIns="34275" rIns="68569" bIns="34275" anchor="ctr" anchorCtr="0">
            <a:noAutofit/>
          </a:bodyPr>
          <a:lstStyle/>
          <a:p>
            <a:pPr marL="0" marR="0" lvl="0" indent="0" algn="ctr" rtl="0">
              <a:spcBef>
                <a:spcPts val="0"/>
              </a:spcBef>
              <a:spcAft>
                <a:spcPts val="0"/>
              </a:spcAft>
              <a:buNone/>
            </a:pPr>
            <a:endParaRPr sz="1350" b="0" i="0" u="none" strike="noStrike" cap="none">
              <a:solidFill>
                <a:schemeClr val="lt1"/>
              </a:solidFill>
              <a:latin typeface="Calibri"/>
              <a:ea typeface="Calibri"/>
              <a:cs typeface="Calibri"/>
              <a:sym typeface="Calibri"/>
            </a:endParaRPr>
          </a:p>
        </p:txBody>
      </p:sp>
      <p:sp>
        <p:nvSpPr>
          <p:cNvPr id="18" name="Google Shape;18;p17"/>
          <p:cNvSpPr txBox="1">
            <a:spLocks noGrp="1"/>
          </p:cNvSpPr>
          <p:nvPr>
            <p:ph type="body" idx="1"/>
          </p:nvPr>
        </p:nvSpPr>
        <p:spPr>
          <a:xfrm>
            <a:off x="796490" y="2348267"/>
            <a:ext cx="6858000" cy="522685"/>
          </a:xfrm>
          <a:prstGeom prst="rect">
            <a:avLst/>
          </a:prstGeom>
          <a:noFill/>
          <a:ln>
            <a:noFill/>
          </a:ln>
        </p:spPr>
        <p:txBody>
          <a:bodyPr spcFirstLastPara="1" wrap="square" lIns="91425" tIns="45700" rIns="91425" bIns="45700" anchor="t" anchorCtr="0">
            <a:normAutofit/>
          </a:bodyPr>
          <a:lstStyle>
            <a:lvl1pPr marL="342900" lvl="0" indent="-171450" algn="l">
              <a:lnSpc>
                <a:spcPct val="150000"/>
              </a:lnSpc>
              <a:spcBef>
                <a:spcPts val="750"/>
              </a:spcBef>
              <a:spcAft>
                <a:spcPts val="0"/>
              </a:spcAft>
              <a:buClr>
                <a:schemeClr val="dk1"/>
              </a:buClr>
              <a:buSzPts val="1600"/>
              <a:buNone/>
              <a:defRPr sz="1200" b="0">
                <a:solidFill>
                  <a:schemeClr val="dk1"/>
                </a:solidFill>
                <a:latin typeface="Calibri"/>
                <a:ea typeface="Calibri"/>
                <a:cs typeface="Calibri"/>
                <a:sym typeface="Calibri"/>
              </a:defRPr>
            </a:lvl1pPr>
            <a:lvl2pPr marL="685800" lvl="1" indent="-171450" algn="l">
              <a:lnSpc>
                <a:spcPct val="150000"/>
              </a:lnSpc>
              <a:spcBef>
                <a:spcPts val="375"/>
              </a:spcBef>
              <a:spcAft>
                <a:spcPts val="0"/>
              </a:spcAft>
              <a:buClr>
                <a:schemeClr val="dk1"/>
              </a:buClr>
              <a:buSzPts val="1800"/>
              <a:buNone/>
              <a:defRPr/>
            </a:lvl2pPr>
            <a:lvl3pPr marL="1028700" lvl="2" indent="-171450" algn="l">
              <a:lnSpc>
                <a:spcPct val="150000"/>
              </a:lnSpc>
              <a:spcBef>
                <a:spcPts val="375"/>
              </a:spcBef>
              <a:spcAft>
                <a:spcPts val="0"/>
              </a:spcAft>
              <a:buClr>
                <a:schemeClr val="dk1"/>
              </a:buClr>
              <a:buSzPts val="1800"/>
              <a:buNone/>
              <a:defRPr/>
            </a:lvl3pPr>
            <a:lvl4pPr marL="1371600" lvl="3" indent="-171450" algn="l">
              <a:lnSpc>
                <a:spcPct val="150000"/>
              </a:lnSpc>
              <a:spcBef>
                <a:spcPts val="375"/>
              </a:spcBef>
              <a:spcAft>
                <a:spcPts val="0"/>
              </a:spcAft>
              <a:buClr>
                <a:schemeClr val="dk1"/>
              </a:buClr>
              <a:buSzPts val="1800"/>
              <a:buNone/>
              <a:defRPr/>
            </a:lvl4pPr>
            <a:lvl5pPr marL="1714500" lvl="4" indent="-171450" algn="l">
              <a:lnSpc>
                <a:spcPct val="150000"/>
              </a:lnSpc>
              <a:spcBef>
                <a:spcPts val="375"/>
              </a:spcBef>
              <a:spcAft>
                <a:spcPts val="0"/>
              </a:spcAft>
              <a:buClr>
                <a:schemeClr val="dk1"/>
              </a:buClr>
              <a:buSzPts val="1800"/>
              <a:buNone/>
              <a:defRPr/>
            </a:lvl5pPr>
            <a:lvl6pPr marL="2057400" lvl="5" indent="-257175" algn="l">
              <a:lnSpc>
                <a:spcPct val="90000"/>
              </a:lnSpc>
              <a:spcBef>
                <a:spcPts val="375"/>
              </a:spcBef>
              <a:spcAft>
                <a:spcPts val="0"/>
              </a:spcAft>
              <a:buClr>
                <a:schemeClr val="dk1"/>
              </a:buClr>
              <a:buSzPts val="1800"/>
              <a:buChar char="•"/>
              <a:defRPr/>
            </a:lvl6pPr>
            <a:lvl7pPr marL="2400300" lvl="6" indent="-257175" algn="l">
              <a:lnSpc>
                <a:spcPct val="90000"/>
              </a:lnSpc>
              <a:spcBef>
                <a:spcPts val="375"/>
              </a:spcBef>
              <a:spcAft>
                <a:spcPts val="0"/>
              </a:spcAft>
              <a:buClr>
                <a:schemeClr val="dk1"/>
              </a:buClr>
              <a:buSzPts val="1800"/>
              <a:buChar char="•"/>
              <a:defRPr/>
            </a:lvl7pPr>
            <a:lvl8pPr marL="2743200" lvl="7" indent="-257175" algn="l">
              <a:lnSpc>
                <a:spcPct val="90000"/>
              </a:lnSpc>
              <a:spcBef>
                <a:spcPts val="375"/>
              </a:spcBef>
              <a:spcAft>
                <a:spcPts val="0"/>
              </a:spcAft>
              <a:buClr>
                <a:schemeClr val="dk1"/>
              </a:buClr>
              <a:buSzPts val="1800"/>
              <a:buChar char="•"/>
              <a:defRPr/>
            </a:lvl8pPr>
            <a:lvl9pPr marL="3086100" lvl="8" indent="-257175" algn="l">
              <a:lnSpc>
                <a:spcPct val="90000"/>
              </a:lnSpc>
              <a:spcBef>
                <a:spcPts val="375"/>
              </a:spcBef>
              <a:spcAft>
                <a:spcPts val="0"/>
              </a:spcAft>
              <a:buClr>
                <a:schemeClr val="dk1"/>
              </a:buClr>
              <a:buSzPts val="1800"/>
              <a:buChar char="•"/>
              <a:defRPr/>
            </a:lvl9pPr>
          </a:lstStyle>
          <a:p>
            <a:endParaRPr/>
          </a:p>
        </p:txBody>
      </p:sp>
      <p:pic>
        <p:nvPicPr>
          <p:cNvPr id="2" name="Picture 1">
            <a:extLst>
              <a:ext uri="{FF2B5EF4-FFF2-40B4-BE49-F238E27FC236}">
                <a16:creationId xmlns:a16="http://schemas.microsoft.com/office/drawing/2014/main" id="{F431CD03-4E19-F1E9-1E8E-3E871CA32D2D}"/>
              </a:ext>
            </a:extLst>
          </p:cNvPr>
          <p:cNvPicPr>
            <a:picLocks noChangeAspect="1"/>
          </p:cNvPicPr>
          <p:nvPr userDrawn="1"/>
        </p:nvPicPr>
        <p:blipFill>
          <a:blip r:embed="rId2"/>
          <a:stretch>
            <a:fillRect/>
          </a:stretch>
        </p:blipFill>
        <p:spPr>
          <a:xfrm>
            <a:off x="6359352" y="2957335"/>
            <a:ext cx="2404538" cy="1549233"/>
          </a:xfrm>
          <a:prstGeom prst="rect">
            <a:avLst/>
          </a:prstGeom>
        </p:spPr>
      </p:pic>
    </p:spTree>
    <p:extLst>
      <p:ext uri="{BB962C8B-B14F-4D97-AF65-F5344CB8AC3E}">
        <p14:creationId xmlns:p14="http://schemas.microsoft.com/office/powerpoint/2010/main" val="3435769911"/>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796490" y="757523"/>
            <a:ext cx="6858001" cy="1515026"/>
          </a:xfrm>
        </p:spPr>
        <p:txBody>
          <a:bodyPr anchor="b"/>
          <a:lstStyle>
            <a:lvl1pPr algn="l">
              <a:defRPr sz="4500">
                <a:solidFill>
                  <a:schemeClr val="tx1"/>
                </a:solidFill>
              </a:defRPr>
            </a:lvl1pPr>
          </a:lstStyle>
          <a:p>
            <a:r>
              <a:rPr lang="en-US" dirty="0"/>
              <a:t>Click to Edit Master Title</a:t>
            </a:r>
          </a:p>
        </p:txBody>
      </p:sp>
      <p:cxnSp>
        <p:nvCxnSpPr>
          <p:cNvPr id="7" name="Straight Connector 6"/>
          <p:cNvCxnSpPr/>
          <p:nvPr/>
        </p:nvCxnSpPr>
        <p:spPr>
          <a:xfrm>
            <a:off x="796490" y="2272549"/>
            <a:ext cx="1278222" cy="0"/>
          </a:xfrm>
          <a:prstGeom prst="line">
            <a:avLst/>
          </a:prstGeom>
          <a:ln w="19050">
            <a:solidFill>
              <a:srgbClr val="533560"/>
            </a:solidFill>
          </a:ln>
        </p:spPr>
        <p:style>
          <a:lnRef idx="1">
            <a:schemeClr val="accent1"/>
          </a:lnRef>
          <a:fillRef idx="0">
            <a:schemeClr val="accent1"/>
          </a:fillRef>
          <a:effectRef idx="0">
            <a:schemeClr val="accent1"/>
          </a:effectRef>
          <a:fontRef idx="minor">
            <a:schemeClr val="tx1"/>
          </a:fontRef>
        </p:style>
      </p:cxnSp>
      <p:sp>
        <p:nvSpPr>
          <p:cNvPr id="8" name="Rectangle 7"/>
          <p:cNvSpPr/>
          <p:nvPr/>
        </p:nvSpPr>
        <p:spPr>
          <a:xfrm>
            <a:off x="0" y="4730751"/>
            <a:ext cx="9144000" cy="412750"/>
          </a:xfrm>
          <a:prstGeom prst="rect">
            <a:avLst/>
          </a:prstGeom>
          <a:solidFill>
            <a:srgbClr val="20245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1" name="Text Placeholder 10"/>
          <p:cNvSpPr>
            <a:spLocks noGrp="1"/>
          </p:cNvSpPr>
          <p:nvPr>
            <p:ph type="body" sz="quarter" idx="10" hasCustomPrompt="1"/>
          </p:nvPr>
        </p:nvSpPr>
        <p:spPr>
          <a:xfrm>
            <a:off x="796490" y="2348267"/>
            <a:ext cx="6858000" cy="522685"/>
          </a:xfrm>
        </p:spPr>
        <p:txBody>
          <a:bodyPr>
            <a:normAutofit/>
          </a:bodyPr>
          <a:lstStyle>
            <a:lvl1pPr algn="l">
              <a:defRPr lang="en-US" sz="1200" b="0" dirty="0">
                <a:solidFill>
                  <a:schemeClr val="tx1"/>
                </a:solidFill>
                <a:latin typeface="+mn-lt"/>
              </a:defRPr>
            </a:lvl1pPr>
          </a:lstStyle>
          <a:p>
            <a:pPr algn="l"/>
            <a:r>
              <a:rPr lang="en-US" sz="1350" dirty="0">
                <a:solidFill>
                  <a:schemeClr val="accent3">
                    <a:lumMod val="50000"/>
                  </a:schemeClr>
                </a:solidFill>
                <a:latin typeface="+mj-lt"/>
              </a:rPr>
              <a:t>For more information contact Kelsey </a:t>
            </a:r>
            <a:r>
              <a:rPr lang="en-US" sz="1350" dirty="0" err="1">
                <a:solidFill>
                  <a:schemeClr val="accent3">
                    <a:lumMod val="50000"/>
                  </a:schemeClr>
                </a:solidFill>
                <a:latin typeface="+mj-lt"/>
              </a:rPr>
              <a:t>Stalnaker</a:t>
            </a:r>
            <a:r>
              <a:rPr lang="en-US" sz="1350" dirty="0">
                <a:solidFill>
                  <a:schemeClr val="accent3">
                    <a:lumMod val="50000"/>
                  </a:schemeClr>
                </a:solidFill>
                <a:latin typeface="+mj-lt"/>
              </a:rPr>
              <a:t> in VPE</a:t>
            </a:r>
          </a:p>
        </p:txBody>
      </p:sp>
      <p:pic>
        <p:nvPicPr>
          <p:cNvPr id="3" name="Google Shape;19;p10" title="NIDHC_logo.png">
            <a:extLst>
              <a:ext uri="{FF2B5EF4-FFF2-40B4-BE49-F238E27FC236}">
                <a16:creationId xmlns:a16="http://schemas.microsoft.com/office/drawing/2014/main" id="{599FE45C-F833-4D5E-CD14-3C3E08C4B413}"/>
              </a:ext>
            </a:extLst>
          </p:cNvPr>
          <p:cNvPicPr preferRelativeResize="0"/>
          <p:nvPr userDrawn="1"/>
        </p:nvPicPr>
        <p:blipFill>
          <a:blip r:embed="rId2">
            <a:alphaModFix/>
          </a:blip>
          <a:stretch>
            <a:fillRect/>
          </a:stretch>
        </p:blipFill>
        <p:spPr>
          <a:xfrm>
            <a:off x="6025243" y="2771192"/>
            <a:ext cx="2867342" cy="1738236"/>
          </a:xfrm>
          <a:prstGeom prst="rect">
            <a:avLst/>
          </a:prstGeom>
          <a:noFill/>
          <a:ln>
            <a:noFill/>
          </a:ln>
        </p:spPr>
      </p:pic>
    </p:spTree>
    <p:extLst>
      <p:ext uri="{BB962C8B-B14F-4D97-AF65-F5344CB8AC3E}">
        <p14:creationId xmlns:p14="http://schemas.microsoft.com/office/powerpoint/2010/main" val="1988523553"/>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p:cSld name="Transition Slide">
    <p:spTree>
      <p:nvGrpSpPr>
        <p:cNvPr id="1" name=""/>
        <p:cNvGrpSpPr/>
        <p:nvPr/>
      </p:nvGrpSpPr>
      <p:grpSpPr>
        <a:xfrm>
          <a:off x="0" y="0"/>
          <a:ext cx="0" cy="0"/>
          <a:chOff x="0" y="0"/>
          <a:chExt cx="0" cy="0"/>
        </a:xfrm>
      </p:grpSpPr>
      <p:sp>
        <p:nvSpPr>
          <p:cNvPr id="9" name="Text Placeholder 8"/>
          <p:cNvSpPr>
            <a:spLocks noGrp="1"/>
          </p:cNvSpPr>
          <p:nvPr>
            <p:ph type="body" sz="quarter" idx="10" hasCustomPrompt="1"/>
          </p:nvPr>
        </p:nvSpPr>
        <p:spPr>
          <a:xfrm>
            <a:off x="2076007" y="2182867"/>
            <a:ext cx="4991987" cy="807913"/>
          </a:xfrm>
          <a:solidFill>
            <a:schemeClr val="tx2"/>
          </a:solidFill>
        </p:spPr>
        <p:txBody>
          <a:bodyPr tIns="91440" bIns="91440" anchor="ctr" anchorCtr="0">
            <a:spAutoFit/>
          </a:bodyPr>
          <a:lstStyle>
            <a:lvl1pPr algn="ctr">
              <a:lnSpc>
                <a:spcPct val="100000"/>
              </a:lnSpc>
              <a:defRPr sz="4050" cap="all" baseline="0">
                <a:solidFill>
                  <a:schemeClr val="bg1"/>
                </a:solidFill>
                <a:latin typeface="Franklin Gothic Demi" panose="020B0703020102020204" pitchFamily="34" charset="0"/>
              </a:defRPr>
            </a:lvl1pPr>
          </a:lstStyle>
          <a:p>
            <a:pPr lvl="0"/>
            <a:r>
              <a:rPr lang="en-US" dirty="0"/>
              <a:t>Transition Page</a:t>
            </a:r>
          </a:p>
        </p:txBody>
      </p:sp>
      <p:sp>
        <p:nvSpPr>
          <p:cNvPr id="2" name="Slide Number Placeholder 1">
            <a:extLst>
              <a:ext uri="{FF2B5EF4-FFF2-40B4-BE49-F238E27FC236}">
                <a16:creationId xmlns:a16="http://schemas.microsoft.com/office/drawing/2014/main" id="{DFF680DD-5A61-4F49-9619-4CCE9958742B}"/>
              </a:ext>
            </a:extLst>
          </p:cNvPr>
          <p:cNvSpPr>
            <a:spLocks noGrp="1"/>
          </p:cNvSpPr>
          <p:nvPr>
            <p:ph type="sldNum" sz="quarter" idx="11"/>
          </p:nvPr>
        </p:nvSpPr>
        <p:spPr/>
        <p:txBody>
          <a:bodyPr/>
          <a:lstStyle/>
          <a:p>
            <a:fld id="{3AE95578-53E6-4B9F-B106-62E1C730BF25}" type="slidenum">
              <a:rPr lang="en-US" smtClean="0"/>
              <a:pPr/>
              <a:t>‹#›</a:t>
            </a:fld>
            <a:endParaRPr lang="en-US"/>
          </a:p>
        </p:txBody>
      </p:sp>
      <p:sp>
        <p:nvSpPr>
          <p:cNvPr id="3" name="Rectangle 2">
            <a:extLst>
              <a:ext uri="{FF2B5EF4-FFF2-40B4-BE49-F238E27FC236}">
                <a16:creationId xmlns:a16="http://schemas.microsoft.com/office/drawing/2014/main" id="{7B0E4C1D-36AA-7633-1897-17727594D0B6}"/>
              </a:ext>
            </a:extLst>
          </p:cNvPr>
          <p:cNvSpPr/>
          <p:nvPr userDrawn="1"/>
        </p:nvSpPr>
        <p:spPr>
          <a:xfrm>
            <a:off x="7992107" y="4446871"/>
            <a:ext cx="1032309" cy="632135"/>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350"/>
          </a:p>
        </p:txBody>
      </p:sp>
      <p:pic>
        <p:nvPicPr>
          <p:cNvPr id="4" name="Picture 3">
            <a:extLst>
              <a:ext uri="{FF2B5EF4-FFF2-40B4-BE49-F238E27FC236}">
                <a16:creationId xmlns:a16="http://schemas.microsoft.com/office/drawing/2014/main" id="{410E32EC-2B5B-71C2-DAD6-7CA69FD20042}"/>
              </a:ext>
            </a:extLst>
          </p:cNvPr>
          <p:cNvPicPr>
            <a:picLocks noChangeAspect="1"/>
          </p:cNvPicPr>
          <p:nvPr userDrawn="1"/>
        </p:nvPicPr>
        <p:blipFill>
          <a:blip r:embed="rId2" cstate="hqprint">
            <a:extLst>
              <a:ext uri="{28A0092B-C50C-407E-A947-70E740481C1C}">
                <a14:useLocalDpi xmlns:a14="http://schemas.microsoft.com/office/drawing/2010/main"/>
              </a:ext>
            </a:extLst>
          </a:blip>
          <a:stretch>
            <a:fillRect/>
          </a:stretch>
        </p:blipFill>
        <p:spPr>
          <a:xfrm>
            <a:off x="7948061" y="4639423"/>
            <a:ext cx="1091867" cy="363956"/>
          </a:xfrm>
          <a:prstGeom prst="rect">
            <a:avLst/>
          </a:prstGeom>
        </p:spPr>
      </p:pic>
    </p:spTree>
    <p:extLst>
      <p:ext uri="{BB962C8B-B14F-4D97-AF65-F5344CB8AC3E}">
        <p14:creationId xmlns:p14="http://schemas.microsoft.com/office/powerpoint/2010/main" val="3900608692"/>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Alt Transition Slide">
    <p:spTree>
      <p:nvGrpSpPr>
        <p:cNvPr id="1" name=""/>
        <p:cNvGrpSpPr/>
        <p:nvPr/>
      </p:nvGrpSpPr>
      <p:grpSpPr>
        <a:xfrm>
          <a:off x="0" y="0"/>
          <a:ext cx="0" cy="0"/>
          <a:chOff x="0" y="0"/>
          <a:chExt cx="0" cy="0"/>
        </a:xfrm>
      </p:grpSpPr>
      <p:sp>
        <p:nvSpPr>
          <p:cNvPr id="3" name="Title 1"/>
          <p:cNvSpPr>
            <a:spLocks noGrp="1"/>
          </p:cNvSpPr>
          <p:nvPr>
            <p:ph type="ctrTitle" hasCustomPrompt="1"/>
          </p:nvPr>
        </p:nvSpPr>
        <p:spPr>
          <a:xfrm>
            <a:off x="1143000" y="998547"/>
            <a:ext cx="6858001" cy="1515026"/>
          </a:xfrm>
        </p:spPr>
        <p:txBody>
          <a:bodyPr anchor="b"/>
          <a:lstStyle>
            <a:lvl1pPr algn="l">
              <a:defRPr sz="4500">
                <a:solidFill>
                  <a:schemeClr val="tx1"/>
                </a:solidFill>
              </a:defRPr>
            </a:lvl1pPr>
          </a:lstStyle>
          <a:p>
            <a:r>
              <a:rPr lang="en-US" dirty="0"/>
              <a:t>Alt Transition Page</a:t>
            </a:r>
          </a:p>
        </p:txBody>
      </p:sp>
      <p:sp>
        <p:nvSpPr>
          <p:cNvPr id="5" name="Text Placeholder 10"/>
          <p:cNvSpPr>
            <a:spLocks noGrp="1"/>
          </p:cNvSpPr>
          <p:nvPr>
            <p:ph type="body" sz="quarter" idx="11" hasCustomPrompt="1"/>
          </p:nvPr>
        </p:nvSpPr>
        <p:spPr>
          <a:xfrm>
            <a:off x="1143000" y="2570784"/>
            <a:ext cx="6858000" cy="522685"/>
          </a:xfrm>
        </p:spPr>
        <p:txBody>
          <a:bodyPr>
            <a:normAutofit/>
          </a:bodyPr>
          <a:lstStyle>
            <a:lvl1pPr algn="l">
              <a:defRPr lang="en-US" sz="1350" b="0" baseline="0" dirty="0">
                <a:solidFill>
                  <a:schemeClr val="tx1"/>
                </a:solidFill>
              </a:defRPr>
            </a:lvl1pPr>
          </a:lstStyle>
          <a:p>
            <a:pPr lvl="0"/>
            <a:r>
              <a:rPr lang="en-US" dirty="0"/>
              <a:t>SUB/EXPANDED TITLE HERE</a:t>
            </a:r>
          </a:p>
        </p:txBody>
      </p:sp>
      <p:cxnSp>
        <p:nvCxnSpPr>
          <p:cNvPr id="6" name="Straight Connector 5"/>
          <p:cNvCxnSpPr/>
          <p:nvPr userDrawn="1"/>
        </p:nvCxnSpPr>
        <p:spPr>
          <a:xfrm>
            <a:off x="1309031" y="2507502"/>
            <a:ext cx="1278222" cy="0"/>
          </a:xfrm>
          <a:prstGeom prst="line">
            <a:avLst/>
          </a:prstGeom>
          <a:ln w="19050">
            <a:solidFill>
              <a:srgbClr val="533560"/>
            </a:solidFill>
          </a:ln>
        </p:spPr>
        <p:style>
          <a:lnRef idx="1">
            <a:schemeClr val="accent1"/>
          </a:lnRef>
          <a:fillRef idx="0">
            <a:schemeClr val="accent1"/>
          </a:fillRef>
          <a:effectRef idx="0">
            <a:schemeClr val="accent1"/>
          </a:effectRef>
          <a:fontRef idx="minor">
            <a:schemeClr val="tx1"/>
          </a:fontRef>
        </p:style>
      </p:cxnSp>
      <p:sp>
        <p:nvSpPr>
          <p:cNvPr id="2" name="Slide Number Placeholder 1">
            <a:extLst>
              <a:ext uri="{FF2B5EF4-FFF2-40B4-BE49-F238E27FC236}">
                <a16:creationId xmlns:a16="http://schemas.microsoft.com/office/drawing/2014/main" id="{2151D3BB-4F56-4C61-BF52-DE07C6ADDD66}"/>
              </a:ext>
            </a:extLst>
          </p:cNvPr>
          <p:cNvSpPr>
            <a:spLocks noGrp="1"/>
          </p:cNvSpPr>
          <p:nvPr>
            <p:ph type="sldNum" sz="quarter" idx="12"/>
          </p:nvPr>
        </p:nvSpPr>
        <p:spPr/>
        <p:txBody>
          <a:bodyPr/>
          <a:lstStyle/>
          <a:p>
            <a:fld id="{3AE95578-53E6-4B9F-B106-62E1C730BF25}" type="slidenum">
              <a:rPr lang="en-US" smtClean="0"/>
              <a:pPr/>
              <a:t>‹#›</a:t>
            </a:fld>
            <a:endParaRPr lang="en-US"/>
          </a:p>
        </p:txBody>
      </p:sp>
      <p:sp>
        <p:nvSpPr>
          <p:cNvPr id="4" name="Rectangle 3">
            <a:extLst>
              <a:ext uri="{FF2B5EF4-FFF2-40B4-BE49-F238E27FC236}">
                <a16:creationId xmlns:a16="http://schemas.microsoft.com/office/drawing/2014/main" id="{5D7DC366-A385-EDA6-62EA-BA7E207CB78B}"/>
              </a:ext>
            </a:extLst>
          </p:cNvPr>
          <p:cNvSpPr/>
          <p:nvPr userDrawn="1"/>
        </p:nvSpPr>
        <p:spPr>
          <a:xfrm>
            <a:off x="8058150" y="4398065"/>
            <a:ext cx="1021246" cy="685800"/>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350"/>
          </a:p>
        </p:txBody>
      </p:sp>
      <p:pic>
        <p:nvPicPr>
          <p:cNvPr id="7" name="Picture 6">
            <a:extLst>
              <a:ext uri="{FF2B5EF4-FFF2-40B4-BE49-F238E27FC236}">
                <a16:creationId xmlns:a16="http://schemas.microsoft.com/office/drawing/2014/main" id="{0193245C-D9BF-31D0-1490-42D9551FCEF3}"/>
              </a:ext>
            </a:extLst>
          </p:cNvPr>
          <p:cNvPicPr>
            <a:picLocks noChangeAspect="1"/>
          </p:cNvPicPr>
          <p:nvPr userDrawn="1"/>
        </p:nvPicPr>
        <p:blipFill>
          <a:blip r:embed="rId2" cstate="hqprint">
            <a:extLst>
              <a:ext uri="{28A0092B-C50C-407E-A947-70E740481C1C}">
                <a14:useLocalDpi xmlns:a14="http://schemas.microsoft.com/office/drawing/2010/main"/>
              </a:ext>
            </a:extLst>
          </a:blip>
          <a:stretch>
            <a:fillRect/>
          </a:stretch>
        </p:blipFill>
        <p:spPr>
          <a:xfrm>
            <a:off x="7948061" y="4639423"/>
            <a:ext cx="1091867" cy="363956"/>
          </a:xfrm>
          <a:prstGeom prst="rect">
            <a:avLst/>
          </a:prstGeom>
        </p:spPr>
      </p:pic>
      <p:sp>
        <p:nvSpPr>
          <p:cNvPr id="8" name="Rectangle 7">
            <a:extLst>
              <a:ext uri="{FF2B5EF4-FFF2-40B4-BE49-F238E27FC236}">
                <a16:creationId xmlns:a16="http://schemas.microsoft.com/office/drawing/2014/main" id="{CA390694-EAD8-CE85-479C-E51B6E206447}"/>
              </a:ext>
            </a:extLst>
          </p:cNvPr>
          <p:cNvSpPr/>
          <p:nvPr userDrawn="1"/>
        </p:nvSpPr>
        <p:spPr>
          <a:xfrm>
            <a:off x="7840362" y="4534930"/>
            <a:ext cx="1239034" cy="548936"/>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350"/>
          </a:p>
        </p:txBody>
      </p:sp>
      <p:pic>
        <p:nvPicPr>
          <p:cNvPr id="10" name="Picture 9" descr="A black background with text and a shield&#10;&#10;AI-generated content may be incorrect.">
            <a:extLst>
              <a:ext uri="{FF2B5EF4-FFF2-40B4-BE49-F238E27FC236}">
                <a16:creationId xmlns:a16="http://schemas.microsoft.com/office/drawing/2014/main" id="{8CE56614-9824-AF3A-3641-91D601A9CC3C}"/>
              </a:ext>
            </a:extLst>
          </p:cNvPr>
          <p:cNvPicPr>
            <a:picLocks noChangeAspect="1"/>
          </p:cNvPicPr>
          <p:nvPr userDrawn="1"/>
        </p:nvPicPr>
        <p:blipFill>
          <a:blip r:embed="rId3"/>
          <a:stretch>
            <a:fillRect/>
          </a:stretch>
        </p:blipFill>
        <p:spPr>
          <a:xfrm>
            <a:off x="8190711" y="4513521"/>
            <a:ext cx="842329" cy="540991"/>
          </a:xfrm>
          <a:prstGeom prst="rect">
            <a:avLst/>
          </a:prstGeom>
        </p:spPr>
      </p:pic>
    </p:spTree>
    <p:extLst>
      <p:ext uri="{BB962C8B-B14F-4D97-AF65-F5344CB8AC3E}">
        <p14:creationId xmlns:p14="http://schemas.microsoft.com/office/powerpoint/2010/main" val="3646435249"/>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p:cSld name="Text Heavy">
    <p:spTree>
      <p:nvGrpSpPr>
        <p:cNvPr id="1" name=""/>
        <p:cNvGrpSpPr/>
        <p:nvPr/>
      </p:nvGrpSpPr>
      <p:grpSpPr>
        <a:xfrm>
          <a:off x="0" y="0"/>
          <a:ext cx="0" cy="0"/>
          <a:chOff x="0" y="0"/>
          <a:chExt cx="0" cy="0"/>
        </a:xfrm>
      </p:grpSpPr>
      <p:sp>
        <p:nvSpPr>
          <p:cNvPr id="3" name="Content Placeholder 2"/>
          <p:cNvSpPr>
            <a:spLocks noGrp="1"/>
          </p:cNvSpPr>
          <p:nvPr>
            <p:ph idx="1"/>
          </p:nvPr>
        </p:nvSpPr>
        <p:spPr>
          <a:xfrm>
            <a:off x="3413591" y="687580"/>
            <a:ext cx="4696394" cy="3786068"/>
          </a:xfrm>
        </p:spPr>
        <p:txBody>
          <a:bodyPr>
            <a:normAutofit/>
          </a:bodyPr>
          <a:lstStyle>
            <a:lvl1pPr marL="216694" indent="-216694">
              <a:lnSpc>
                <a:spcPct val="150000"/>
              </a:lnSpc>
              <a:buFont typeface="Arial" panose="020B0604020202020204" pitchFamily="34" charset="0"/>
              <a:buChar char="•"/>
              <a:defRPr sz="1350">
                <a:solidFill>
                  <a:schemeClr val="tx1"/>
                </a:solidFill>
              </a:defRPr>
            </a:lvl1pPr>
            <a:lvl2pPr marL="517922" indent="-175022">
              <a:buFont typeface="Arial" panose="020B0604020202020204" pitchFamily="34" charset="0"/>
              <a:buChar char="•"/>
              <a:defRPr sz="1350">
                <a:solidFill>
                  <a:schemeClr val="tx1"/>
                </a:solidFill>
              </a:defRPr>
            </a:lvl2pPr>
            <a:lvl3pPr marL="942975" indent="-257175">
              <a:buFont typeface="Arial" panose="020B0604020202020204" pitchFamily="34" charset="0"/>
              <a:buChar char="•"/>
              <a:defRPr sz="1500"/>
            </a:lvl3pPr>
            <a:lvl4pPr marL="1243013" indent="-214313">
              <a:buFont typeface="Arial" panose="020B0604020202020204" pitchFamily="34" charset="0"/>
              <a:buChar char="•"/>
              <a:defRPr sz="1350"/>
            </a:lvl4pPr>
            <a:lvl5pPr marL="1585913" indent="-214313">
              <a:buFont typeface="Arial" panose="020B0604020202020204" pitchFamily="34" charset="0"/>
              <a:buChar char="•"/>
              <a:defRPr sz="1350"/>
            </a:lvl5pPr>
            <a:lvl6pPr>
              <a:defRPr sz="1500"/>
            </a:lvl6pPr>
            <a:lvl7pPr>
              <a:defRPr sz="1500"/>
            </a:lvl7pPr>
            <a:lvl8pPr>
              <a:defRPr sz="1500"/>
            </a:lvl8pPr>
            <a:lvl9pPr>
              <a:defRPr sz="1500"/>
            </a:lvl9pPr>
          </a:lstStyle>
          <a:p>
            <a:pPr lvl="0"/>
            <a:r>
              <a:rPr lang="en-US"/>
              <a:t>Click to edit Master text styles</a:t>
            </a:r>
          </a:p>
          <a:p>
            <a:pPr lvl="1"/>
            <a:r>
              <a:rPr lang="en-US"/>
              <a:t>Second level</a:t>
            </a:r>
          </a:p>
        </p:txBody>
      </p:sp>
      <p:sp>
        <p:nvSpPr>
          <p:cNvPr id="2" name="Title 1"/>
          <p:cNvSpPr>
            <a:spLocks noGrp="1"/>
          </p:cNvSpPr>
          <p:nvPr>
            <p:ph type="title" hasCustomPrompt="1"/>
          </p:nvPr>
        </p:nvSpPr>
        <p:spPr>
          <a:xfrm>
            <a:off x="1" y="1304831"/>
            <a:ext cx="3100259" cy="657872"/>
          </a:xfrm>
          <a:solidFill>
            <a:schemeClr val="tx2"/>
          </a:solidFill>
        </p:spPr>
        <p:txBody>
          <a:bodyPr lIns="0" tIns="45720" rIns="320040" bIns="45720" anchor="b">
            <a:spAutoFit/>
          </a:bodyPr>
          <a:lstStyle>
            <a:lvl1pPr algn="r">
              <a:lnSpc>
                <a:spcPct val="100000"/>
              </a:lnSpc>
              <a:defRPr sz="3675" baseline="0">
                <a:solidFill>
                  <a:schemeClr val="bg1"/>
                </a:solidFill>
              </a:defRPr>
            </a:lvl1pPr>
          </a:lstStyle>
          <a:p>
            <a:r>
              <a:rPr lang="en-US" dirty="0"/>
              <a:t>Slide Title</a:t>
            </a:r>
          </a:p>
        </p:txBody>
      </p:sp>
      <p:sp>
        <p:nvSpPr>
          <p:cNvPr id="4" name="Text Placeholder 3"/>
          <p:cNvSpPr>
            <a:spLocks noGrp="1"/>
          </p:cNvSpPr>
          <p:nvPr>
            <p:ph type="body" sz="half" idx="2" hasCustomPrompt="1"/>
          </p:nvPr>
        </p:nvSpPr>
        <p:spPr>
          <a:xfrm>
            <a:off x="837048" y="2568360"/>
            <a:ext cx="2011597" cy="515444"/>
          </a:xfrm>
        </p:spPr>
        <p:txBody>
          <a:bodyPr lIns="0" tIns="0" rIns="0" bIns="0"/>
          <a:lstStyle>
            <a:lvl1pPr marL="0" indent="0" algn="ctr">
              <a:lnSpc>
                <a:spcPct val="100000"/>
              </a:lnSpc>
              <a:buNone/>
              <a:defRPr sz="3675">
                <a:solidFill>
                  <a:schemeClr val="accent2"/>
                </a:solidFill>
                <a:latin typeface="Franklin Gothic Demi" panose="020B0703020102020204" pitchFamily="34" charset="0"/>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dirty="0"/>
              <a:t>150,000</a:t>
            </a:r>
          </a:p>
        </p:txBody>
      </p:sp>
      <p:sp>
        <p:nvSpPr>
          <p:cNvPr id="14" name="Text Placeholder 13"/>
          <p:cNvSpPr>
            <a:spLocks noGrp="1"/>
          </p:cNvSpPr>
          <p:nvPr>
            <p:ph type="body" sz="quarter" idx="10" hasCustomPrompt="1"/>
          </p:nvPr>
        </p:nvSpPr>
        <p:spPr>
          <a:xfrm>
            <a:off x="837049" y="3119898"/>
            <a:ext cx="2012156" cy="552450"/>
          </a:xfrm>
        </p:spPr>
        <p:txBody>
          <a:bodyPr lIns="228600" tIns="109728" rIns="228600" anchor="t" anchorCtr="0">
            <a:normAutofit/>
          </a:bodyPr>
          <a:lstStyle>
            <a:lvl1pPr algn="ctr">
              <a:lnSpc>
                <a:spcPct val="100000"/>
              </a:lnSpc>
              <a:defRPr sz="1050" i="1" cap="all" baseline="0">
                <a:solidFill>
                  <a:schemeClr val="tx1"/>
                </a:solidFill>
                <a:latin typeface="Franklin Gothic Book" panose="020B0503020102020204" pitchFamily="34" charset="0"/>
              </a:defRPr>
            </a:lvl1pPr>
          </a:lstStyle>
          <a:p>
            <a:pPr lvl="0"/>
            <a:r>
              <a:rPr lang="en-US" dirty="0"/>
              <a:t>Key Finding can be called out here</a:t>
            </a:r>
          </a:p>
        </p:txBody>
      </p:sp>
      <p:sp>
        <p:nvSpPr>
          <p:cNvPr id="5" name="Slide Number Placeholder 4">
            <a:extLst>
              <a:ext uri="{FF2B5EF4-FFF2-40B4-BE49-F238E27FC236}">
                <a16:creationId xmlns:a16="http://schemas.microsoft.com/office/drawing/2014/main" id="{87D32FE6-882D-4B3F-95DA-A8343D04DBDF}"/>
              </a:ext>
            </a:extLst>
          </p:cNvPr>
          <p:cNvSpPr>
            <a:spLocks noGrp="1"/>
          </p:cNvSpPr>
          <p:nvPr>
            <p:ph type="sldNum" sz="quarter" idx="11"/>
          </p:nvPr>
        </p:nvSpPr>
        <p:spPr/>
        <p:txBody>
          <a:bodyPr/>
          <a:lstStyle/>
          <a:p>
            <a:fld id="{3AE95578-53E6-4B9F-B106-62E1C730BF25}" type="slidenum">
              <a:rPr lang="en-US" smtClean="0"/>
              <a:pPr/>
              <a:t>‹#›</a:t>
            </a:fld>
            <a:endParaRPr lang="en-US"/>
          </a:p>
        </p:txBody>
      </p:sp>
      <p:sp>
        <p:nvSpPr>
          <p:cNvPr id="10" name="Rectangle 9">
            <a:extLst>
              <a:ext uri="{FF2B5EF4-FFF2-40B4-BE49-F238E27FC236}">
                <a16:creationId xmlns:a16="http://schemas.microsoft.com/office/drawing/2014/main" id="{AA68A26C-86FD-C755-42E8-DE929C3A4EE1}"/>
              </a:ext>
            </a:extLst>
          </p:cNvPr>
          <p:cNvSpPr/>
          <p:nvPr userDrawn="1"/>
        </p:nvSpPr>
        <p:spPr>
          <a:xfrm>
            <a:off x="7948062" y="4473648"/>
            <a:ext cx="1161055" cy="623339"/>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350"/>
          </a:p>
        </p:txBody>
      </p:sp>
      <p:pic>
        <p:nvPicPr>
          <p:cNvPr id="9" name="Picture 8">
            <a:extLst>
              <a:ext uri="{FF2B5EF4-FFF2-40B4-BE49-F238E27FC236}">
                <a16:creationId xmlns:a16="http://schemas.microsoft.com/office/drawing/2014/main" id="{0152F12C-68CD-756F-A09A-D783435C5584}"/>
              </a:ext>
            </a:extLst>
          </p:cNvPr>
          <p:cNvPicPr>
            <a:picLocks noChangeAspect="1"/>
          </p:cNvPicPr>
          <p:nvPr userDrawn="1"/>
        </p:nvPicPr>
        <p:blipFill>
          <a:blip r:embed="rId2" cstate="hqprint">
            <a:extLst>
              <a:ext uri="{28A0092B-C50C-407E-A947-70E740481C1C}">
                <a14:useLocalDpi xmlns:a14="http://schemas.microsoft.com/office/drawing/2010/main"/>
              </a:ext>
            </a:extLst>
          </a:blip>
          <a:stretch>
            <a:fillRect/>
          </a:stretch>
        </p:blipFill>
        <p:spPr>
          <a:xfrm>
            <a:off x="7948061" y="4639423"/>
            <a:ext cx="1091867" cy="363956"/>
          </a:xfrm>
          <a:prstGeom prst="rect">
            <a:avLst/>
          </a:prstGeom>
        </p:spPr>
      </p:pic>
    </p:spTree>
    <p:extLst>
      <p:ext uri="{BB962C8B-B14F-4D97-AF65-F5344CB8AC3E}">
        <p14:creationId xmlns:p14="http://schemas.microsoft.com/office/powerpoint/2010/main" val="930495265"/>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Text Heavy Alt">
    <p:spTree>
      <p:nvGrpSpPr>
        <p:cNvPr id="1" name=""/>
        <p:cNvGrpSpPr/>
        <p:nvPr/>
      </p:nvGrpSpPr>
      <p:grpSpPr>
        <a:xfrm>
          <a:off x="0" y="0"/>
          <a:ext cx="0" cy="0"/>
          <a:chOff x="0" y="0"/>
          <a:chExt cx="0" cy="0"/>
        </a:xfrm>
      </p:grpSpPr>
      <p:sp>
        <p:nvSpPr>
          <p:cNvPr id="9" name="Title 1"/>
          <p:cNvSpPr>
            <a:spLocks noGrp="1"/>
          </p:cNvSpPr>
          <p:nvPr>
            <p:ph type="title" hasCustomPrompt="1"/>
          </p:nvPr>
        </p:nvSpPr>
        <p:spPr>
          <a:xfrm>
            <a:off x="1082488" y="597999"/>
            <a:ext cx="6858001" cy="687844"/>
          </a:xfrm>
        </p:spPr>
        <p:txBody>
          <a:bodyPr bIns="0">
            <a:normAutofit/>
          </a:bodyPr>
          <a:lstStyle>
            <a:lvl1pPr>
              <a:defRPr sz="3675">
                <a:solidFill>
                  <a:srgbClr val="20245E"/>
                </a:solidFill>
              </a:defRPr>
            </a:lvl1pPr>
          </a:lstStyle>
          <a:p>
            <a:r>
              <a:rPr lang="en-US" dirty="0"/>
              <a:t>Alt Text Heavy Slide</a:t>
            </a:r>
          </a:p>
        </p:txBody>
      </p:sp>
      <p:sp>
        <p:nvSpPr>
          <p:cNvPr id="3" name="Content Placeholder 2"/>
          <p:cNvSpPr>
            <a:spLocks noGrp="1"/>
          </p:cNvSpPr>
          <p:nvPr>
            <p:ph idx="1"/>
          </p:nvPr>
        </p:nvSpPr>
        <p:spPr>
          <a:xfrm>
            <a:off x="1082488" y="1949509"/>
            <a:ext cx="6858002" cy="2524139"/>
          </a:xfrm>
        </p:spPr>
        <p:txBody>
          <a:bodyPr>
            <a:normAutofit/>
          </a:bodyPr>
          <a:lstStyle>
            <a:lvl1pPr marL="216694" indent="-216694">
              <a:lnSpc>
                <a:spcPct val="150000"/>
              </a:lnSpc>
              <a:buFont typeface="Arial" panose="020B0604020202020204" pitchFamily="34" charset="0"/>
              <a:buChar char="•"/>
              <a:defRPr sz="1350">
                <a:solidFill>
                  <a:schemeClr val="tx1"/>
                </a:solidFill>
              </a:defRPr>
            </a:lvl1pPr>
            <a:lvl2pPr marL="517922" indent="-175022">
              <a:buFont typeface="Arial" panose="020B0604020202020204" pitchFamily="34" charset="0"/>
              <a:buChar char="•"/>
              <a:defRPr sz="1350">
                <a:solidFill>
                  <a:schemeClr val="tx1"/>
                </a:solidFill>
              </a:defRPr>
            </a:lvl2pPr>
            <a:lvl3pPr marL="942975" indent="-257175">
              <a:buFont typeface="Arial" panose="020B0604020202020204" pitchFamily="34" charset="0"/>
              <a:buChar char="•"/>
              <a:defRPr sz="1500"/>
            </a:lvl3pPr>
            <a:lvl4pPr marL="1243013" indent="-214313">
              <a:buFont typeface="Arial" panose="020B0604020202020204" pitchFamily="34" charset="0"/>
              <a:buChar char="•"/>
              <a:defRPr sz="1350"/>
            </a:lvl4pPr>
            <a:lvl5pPr marL="1585913" indent="-214313">
              <a:buFont typeface="Arial" panose="020B0604020202020204" pitchFamily="34" charset="0"/>
              <a:buChar char="•"/>
              <a:defRPr sz="1350"/>
            </a:lvl5pPr>
            <a:lvl6pPr>
              <a:defRPr sz="1500"/>
            </a:lvl6pPr>
            <a:lvl7pPr>
              <a:defRPr sz="1500"/>
            </a:lvl7pPr>
            <a:lvl8pPr>
              <a:defRPr sz="1500"/>
            </a:lvl8pPr>
            <a:lvl9pPr>
              <a:defRPr sz="1500"/>
            </a:lvl9pPr>
          </a:lstStyle>
          <a:p>
            <a:pPr lvl="0"/>
            <a:r>
              <a:rPr lang="en-US"/>
              <a:t>Click to edit Master text styles</a:t>
            </a:r>
          </a:p>
          <a:p>
            <a:pPr lvl="1"/>
            <a:r>
              <a:rPr lang="en-US"/>
              <a:t>Second level</a:t>
            </a:r>
          </a:p>
        </p:txBody>
      </p:sp>
      <p:sp>
        <p:nvSpPr>
          <p:cNvPr id="8" name="Text Placeholder 10"/>
          <p:cNvSpPr>
            <a:spLocks noGrp="1"/>
          </p:cNvSpPr>
          <p:nvPr>
            <p:ph type="body" sz="quarter" idx="11" hasCustomPrompt="1"/>
          </p:nvPr>
        </p:nvSpPr>
        <p:spPr>
          <a:xfrm>
            <a:off x="1082489" y="1370637"/>
            <a:ext cx="6858000" cy="522685"/>
          </a:xfrm>
        </p:spPr>
        <p:txBody>
          <a:bodyPr>
            <a:normAutofit/>
          </a:bodyPr>
          <a:lstStyle>
            <a:lvl1pPr algn="l">
              <a:defRPr lang="en-US" sz="1350" b="0" baseline="0" dirty="0">
                <a:solidFill>
                  <a:schemeClr val="tx1"/>
                </a:solidFill>
              </a:defRPr>
            </a:lvl1pPr>
          </a:lstStyle>
          <a:p>
            <a:pPr lvl="0"/>
            <a:r>
              <a:rPr lang="en-US" dirty="0"/>
              <a:t>SUB/EXPANDED TITLE HERE</a:t>
            </a:r>
          </a:p>
        </p:txBody>
      </p:sp>
      <p:sp>
        <p:nvSpPr>
          <p:cNvPr id="2" name="Slide Number Placeholder 1">
            <a:extLst>
              <a:ext uri="{FF2B5EF4-FFF2-40B4-BE49-F238E27FC236}">
                <a16:creationId xmlns:a16="http://schemas.microsoft.com/office/drawing/2014/main" id="{76530468-B1EC-48D0-952E-AFCA4A0D93EF}"/>
              </a:ext>
            </a:extLst>
          </p:cNvPr>
          <p:cNvSpPr>
            <a:spLocks noGrp="1"/>
          </p:cNvSpPr>
          <p:nvPr>
            <p:ph type="sldNum" sz="quarter" idx="12"/>
          </p:nvPr>
        </p:nvSpPr>
        <p:spPr/>
        <p:txBody>
          <a:bodyPr/>
          <a:lstStyle/>
          <a:p>
            <a:fld id="{3AE95578-53E6-4B9F-B106-62E1C730BF25}" type="slidenum">
              <a:rPr lang="en-US" smtClean="0"/>
              <a:pPr/>
              <a:t>‹#›</a:t>
            </a:fld>
            <a:endParaRPr lang="en-US"/>
          </a:p>
        </p:txBody>
      </p:sp>
      <p:sp>
        <p:nvSpPr>
          <p:cNvPr id="4" name="Rectangle 3">
            <a:extLst>
              <a:ext uri="{FF2B5EF4-FFF2-40B4-BE49-F238E27FC236}">
                <a16:creationId xmlns:a16="http://schemas.microsoft.com/office/drawing/2014/main" id="{95A663E9-1874-7E14-C886-6D343DB178F4}"/>
              </a:ext>
            </a:extLst>
          </p:cNvPr>
          <p:cNvSpPr/>
          <p:nvPr userDrawn="1"/>
        </p:nvSpPr>
        <p:spPr>
          <a:xfrm>
            <a:off x="8061513" y="4473648"/>
            <a:ext cx="1012705" cy="601272"/>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350"/>
          </a:p>
        </p:txBody>
      </p:sp>
      <p:pic>
        <p:nvPicPr>
          <p:cNvPr id="5" name="Picture 4">
            <a:extLst>
              <a:ext uri="{FF2B5EF4-FFF2-40B4-BE49-F238E27FC236}">
                <a16:creationId xmlns:a16="http://schemas.microsoft.com/office/drawing/2014/main" id="{C93E2A7A-7127-2FF9-A88E-C09BDB6114DD}"/>
              </a:ext>
            </a:extLst>
          </p:cNvPr>
          <p:cNvPicPr>
            <a:picLocks noChangeAspect="1"/>
          </p:cNvPicPr>
          <p:nvPr userDrawn="1"/>
        </p:nvPicPr>
        <p:blipFill>
          <a:blip r:embed="rId2" cstate="hqprint">
            <a:extLst>
              <a:ext uri="{28A0092B-C50C-407E-A947-70E740481C1C}">
                <a14:useLocalDpi xmlns:a14="http://schemas.microsoft.com/office/drawing/2010/main"/>
              </a:ext>
            </a:extLst>
          </a:blip>
          <a:stretch>
            <a:fillRect/>
          </a:stretch>
        </p:blipFill>
        <p:spPr>
          <a:xfrm>
            <a:off x="7948061" y="4639423"/>
            <a:ext cx="1091867" cy="363956"/>
          </a:xfrm>
          <a:prstGeom prst="rect">
            <a:avLst/>
          </a:prstGeom>
        </p:spPr>
      </p:pic>
    </p:spTree>
    <p:extLst>
      <p:ext uri="{BB962C8B-B14F-4D97-AF65-F5344CB8AC3E}">
        <p14:creationId xmlns:p14="http://schemas.microsoft.com/office/powerpoint/2010/main" val="1898723067"/>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Graphic Layout">
    <p:spTree>
      <p:nvGrpSpPr>
        <p:cNvPr id="1" name=""/>
        <p:cNvGrpSpPr/>
        <p:nvPr/>
      </p:nvGrpSpPr>
      <p:grpSpPr>
        <a:xfrm>
          <a:off x="0" y="0"/>
          <a:ext cx="0" cy="0"/>
          <a:chOff x="0" y="0"/>
          <a:chExt cx="0" cy="0"/>
        </a:xfrm>
      </p:grpSpPr>
      <p:sp>
        <p:nvSpPr>
          <p:cNvPr id="4" name="Content Placeholder 8"/>
          <p:cNvSpPr>
            <a:spLocks noGrp="1"/>
          </p:cNvSpPr>
          <p:nvPr>
            <p:ph sz="quarter" idx="44" hasCustomPrompt="1"/>
          </p:nvPr>
        </p:nvSpPr>
        <p:spPr>
          <a:xfrm>
            <a:off x="898879" y="2874983"/>
            <a:ext cx="2214563" cy="1360133"/>
          </a:xfrm>
        </p:spPr>
        <p:txBody>
          <a:bodyPr>
            <a:normAutofit/>
          </a:bodyPr>
          <a:lstStyle>
            <a:lvl2pPr marL="0" algn="ctr">
              <a:defRPr sz="1050" baseline="0">
                <a:solidFill>
                  <a:schemeClr val="bg2">
                    <a:lumMod val="90000"/>
                    <a:lumOff val="10000"/>
                  </a:schemeClr>
                </a:solidFill>
              </a:defRPr>
            </a:lvl2pPr>
          </a:lstStyle>
          <a:p>
            <a:pPr lvl="1"/>
            <a:r>
              <a:rPr lang="en-US" dirty="0"/>
              <a:t>Click to add text/object</a:t>
            </a:r>
          </a:p>
        </p:txBody>
      </p:sp>
      <p:sp>
        <p:nvSpPr>
          <p:cNvPr id="5" name="Title 1"/>
          <p:cNvSpPr>
            <a:spLocks noGrp="1"/>
          </p:cNvSpPr>
          <p:nvPr>
            <p:ph type="title" hasCustomPrompt="1"/>
          </p:nvPr>
        </p:nvSpPr>
        <p:spPr>
          <a:xfrm>
            <a:off x="554831" y="514136"/>
            <a:ext cx="7886700" cy="618724"/>
          </a:xfrm>
        </p:spPr>
        <p:txBody>
          <a:bodyPr bIns="0">
            <a:normAutofit/>
          </a:bodyPr>
          <a:lstStyle>
            <a:lvl1pPr>
              <a:defRPr sz="3675">
                <a:solidFill>
                  <a:srgbClr val="20245E"/>
                </a:solidFill>
              </a:defRPr>
            </a:lvl1pPr>
          </a:lstStyle>
          <a:p>
            <a:r>
              <a:rPr lang="en-US" dirty="0"/>
              <a:t>Click to Edit Title Style</a:t>
            </a:r>
          </a:p>
        </p:txBody>
      </p:sp>
      <p:sp>
        <p:nvSpPr>
          <p:cNvPr id="6" name="Text Placeholder 34"/>
          <p:cNvSpPr>
            <a:spLocks noGrp="1"/>
          </p:cNvSpPr>
          <p:nvPr>
            <p:ph type="body" sz="quarter" idx="38" hasCustomPrompt="1"/>
          </p:nvPr>
        </p:nvSpPr>
        <p:spPr>
          <a:xfrm>
            <a:off x="895350" y="2550695"/>
            <a:ext cx="2221626" cy="324289"/>
          </a:xfrm>
        </p:spPr>
        <p:txBody>
          <a:bodyPr tIns="128016"/>
          <a:lstStyle>
            <a:lvl1pPr algn="ctr">
              <a:lnSpc>
                <a:spcPct val="100000"/>
              </a:lnSpc>
              <a:defRPr sz="1050" i="1" cap="all" spc="75" baseline="0">
                <a:solidFill>
                  <a:schemeClr val="bg2">
                    <a:lumMod val="90000"/>
                    <a:lumOff val="10000"/>
                  </a:schemeClr>
                </a:solidFill>
                <a:latin typeface="Franklin Gothic Book" panose="020B0503020102020204" pitchFamily="34" charset="0"/>
              </a:defRPr>
            </a:lvl1pPr>
            <a:lvl2pPr marL="0" indent="0" algn="ctr">
              <a:spcBef>
                <a:spcPts val="600"/>
              </a:spcBef>
              <a:defRPr sz="1050">
                <a:solidFill>
                  <a:schemeClr val="accent2"/>
                </a:solidFill>
                <a:latin typeface="Calibri Light" panose="020F0302020204030204" pitchFamily="34" charset="0"/>
              </a:defRPr>
            </a:lvl2pPr>
          </a:lstStyle>
          <a:p>
            <a:pPr lvl="0"/>
            <a:r>
              <a:rPr lang="en-US" dirty="0"/>
              <a:t>Section Title</a:t>
            </a:r>
          </a:p>
        </p:txBody>
      </p:sp>
      <p:sp>
        <p:nvSpPr>
          <p:cNvPr id="7" name="Text Placeholder 24"/>
          <p:cNvSpPr>
            <a:spLocks noGrp="1"/>
          </p:cNvSpPr>
          <p:nvPr>
            <p:ph type="body" sz="quarter" idx="11" hasCustomPrompt="1"/>
          </p:nvPr>
        </p:nvSpPr>
        <p:spPr>
          <a:xfrm>
            <a:off x="895350" y="1941944"/>
            <a:ext cx="2222201" cy="585359"/>
          </a:xfrm>
        </p:spPr>
        <p:txBody>
          <a:bodyPr>
            <a:noAutofit/>
          </a:bodyPr>
          <a:lstStyle>
            <a:lvl1pPr algn="ctr">
              <a:lnSpc>
                <a:spcPct val="100000"/>
              </a:lnSpc>
              <a:defRPr sz="3675">
                <a:solidFill>
                  <a:schemeClr val="accent6">
                    <a:lumMod val="75000"/>
                  </a:schemeClr>
                </a:solidFill>
                <a:latin typeface="Franklin Gothic Demi" panose="020B0703020102020204" pitchFamily="34" charset="0"/>
              </a:defRPr>
            </a:lvl1pPr>
          </a:lstStyle>
          <a:p>
            <a:pPr lvl="0"/>
            <a:r>
              <a:rPr lang="en-US" dirty="0"/>
              <a:t>87%</a:t>
            </a:r>
          </a:p>
        </p:txBody>
      </p:sp>
      <p:sp>
        <p:nvSpPr>
          <p:cNvPr id="8" name="Text Placeholder 24"/>
          <p:cNvSpPr>
            <a:spLocks noGrp="1"/>
          </p:cNvSpPr>
          <p:nvPr>
            <p:ph type="body" sz="quarter" idx="12" hasCustomPrompt="1"/>
          </p:nvPr>
        </p:nvSpPr>
        <p:spPr>
          <a:xfrm>
            <a:off x="3481431" y="1941944"/>
            <a:ext cx="2210253" cy="585359"/>
          </a:xfrm>
        </p:spPr>
        <p:txBody>
          <a:bodyPr>
            <a:noAutofit/>
          </a:bodyPr>
          <a:lstStyle>
            <a:lvl1pPr algn="ctr">
              <a:lnSpc>
                <a:spcPct val="100000"/>
              </a:lnSpc>
              <a:defRPr sz="3675">
                <a:solidFill>
                  <a:schemeClr val="accent6">
                    <a:lumMod val="75000"/>
                  </a:schemeClr>
                </a:solidFill>
                <a:latin typeface="Franklin Gothic Demi" panose="020B0703020102020204" pitchFamily="34" charset="0"/>
              </a:defRPr>
            </a:lvl1pPr>
          </a:lstStyle>
          <a:p>
            <a:pPr lvl="0"/>
            <a:r>
              <a:rPr lang="en-US" dirty="0"/>
              <a:t>150,000</a:t>
            </a:r>
          </a:p>
        </p:txBody>
      </p:sp>
      <p:sp>
        <p:nvSpPr>
          <p:cNvPr id="9" name="Text Placeholder 24"/>
          <p:cNvSpPr>
            <a:spLocks noGrp="1"/>
          </p:cNvSpPr>
          <p:nvPr>
            <p:ph type="body" sz="quarter" idx="13" hasCustomPrompt="1"/>
          </p:nvPr>
        </p:nvSpPr>
        <p:spPr>
          <a:xfrm>
            <a:off x="6063782" y="1941944"/>
            <a:ext cx="2215137" cy="585359"/>
          </a:xfrm>
        </p:spPr>
        <p:txBody>
          <a:bodyPr>
            <a:noAutofit/>
          </a:bodyPr>
          <a:lstStyle>
            <a:lvl1pPr algn="ctr">
              <a:lnSpc>
                <a:spcPct val="100000"/>
              </a:lnSpc>
              <a:defRPr sz="3675">
                <a:solidFill>
                  <a:schemeClr val="accent6">
                    <a:lumMod val="75000"/>
                  </a:schemeClr>
                </a:solidFill>
                <a:latin typeface="Franklin Gothic Demi" panose="020B0703020102020204" pitchFamily="34" charset="0"/>
              </a:defRPr>
            </a:lvl1pPr>
          </a:lstStyle>
          <a:p>
            <a:pPr lvl="0"/>
            <a:r>
              <a:rPr lang="en-US" dirty="0"/>
              <a:t>+12</a:t>
            </a:r>
          </a:p>
        </p:txBody>
      </p:sp>
      <p:sp>
        <p:nvSpPr>
          <p:cNvPr id="10" name="Text Placeholder 2"/>
          <p:cNvSpPr>
            <a:spLocks noGrp="1"/>
          </p:cNvSpPr>
          <p:nvPr>
            <p:ph type="body" idx="1"/>
          </p:nvPr>
        </p:nvSpPr>
        <p:spPr>
          <a:xfrm>
            <a:off x="554832" y="1047995"/>
            <a:ext cx="3868340" cy="376610"/>
          </a:xfrm>
        </p:spPr>
        <p:txBody>
          <a:bodyPr anchor="t" anchorCtr="0">
            <a:normAutofit/>
          </a:bodyPr>
          <a:lstStyle>
            <a:lvl1pPr marL="0" indent="0" algn="l">
              <a:buNone/>
              <a:defRPr sz="1050" b="0" i="1" cap="all" baseline="0">
                <a:solidFill>
                  <a:schemeClr val="bg2">
                    <a:lumMod val="90000"/>
                    <a:lumOff val="10000"/>
                  </a:schemeClr>
                </a:solidFill>
                <a:latin typeface="Franklin Gothic Book" panose="020B0503020102020204" pitchFamily="34" charset="0"/>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12" name="Text Placeholder 34"/>
          <p:cNvSpPr>
            <a:spLocks noGrp="1"/>
          </p:cNvSpPr>
          <p:nvPr>
            <p:ph type="body" sz="quarter" idx="40" hasCustomPrompt="1"/>
          </p:nvPr>
        </p:nvSpPr>
        <p:spPr>
          <a:xfrm>
            <a:off x="3484189" y="2550695"/>
            <a:ext cx="2207495" cy="324289"/>
          </a:xfrm>
        </p:spPr>
        <p:txBody>
          <a:bodyPr tIns="128016"/>
          <a:lstStyle>
            <a:lvl1pPr algn="ctr">
              <a:lnSpc>
                <a:spcPct val="100000"/>
              </a:lnSpc>
              <a:defRPr sz="1050" i="1" cap="all" spc="75" baseline="0">
                <a:solidFill>
                  <a:schemeClr val="bg2">
                    <a:lumMod val="90000"/>
                    <a:lumOff val="10000"/>
                  </a:schemeClr>
                </a:solidFill>
                <a:latin typeface="Franklin Gothic Book" panose="020B0503020102020204" pitchFamily="34" charset="0"/>
              </a:defRPr>
            </a:lvl1pPr>
            <a:lvl2pPr marL="0" indent="0" algn="ctr">
              <a:spcBef>
                <a:spcPts val="600"/>
              </a:spcBef>
              <a:defRPr sz="1050">
                <a:solidFill>
                  <a:schemeClr val="accent2"/>
                </a:solidFill>
                <a:latin typeface="Calibri Light" panose="020F0302020204030204" pitchFamily="34" charset="0"/>
              </a:defRPr>
            </a:lvl2pPr>
          </a:lstStyle>
          <a:p>
            <a:pPr lvl="0"/>
            <a:r>
              <a:rPr lang="en-US" dirty="0"/>
              <a:t>Section Title</a:t>
            </a:r>
          </a:p>
        </p:txBody>
      </p:sp>
      <p:sp>
        <p:nvSpPr>
          <p:cNvPr id="13" name="Text Placeholder 34"/>
          <p:cNvSpPr>
            <a:spLocks noGrp="1"/>
          </p:cNvSpPr>
          <p:nvPr>
            <p:ph type="body" sz="quarter" idx="42" hasCustomPrompt="1"/>
          </p:nvPr>
        </p:nvSpPr>
        <p:spPr>
          <a:xfrm>
            <a:off x="6063781" y="2550695"/>
            <a:ext cx="2207495" cy="324289"/>
          </a:xfrm>
        </p:spPr>
        <p:txBody>
          <a:bodyPr tIns="128016"/>
          <a:lstStyle>
            <a:lvl1pPr algn="ctr">
              <a:lnSpc>
                <a:spcPct val="100000"/>
              </a:lnSpc>
              <a:defRPr sz="1050" i="1" cap="all" spc="75" baseline="0">
                <a:solidFill>
                  <a:schemeClr val="bg2">
                    <a:lumMod val="90000"/>
                    <a:lumOff val="10000"/>
                  </a:schemeClr>
                </a:solidFill>
                <a:latin typeface="Franklin Gothic Book" panose="020B0503020102020204" pitchFamily="34" charset="0"/>
              </a:defRPr>
            </a:lvl1pPr>
            <a:lvl2pPr marL="0" indent="0" algn="ctr">
              <a:spcBef>
                <a:spcPts val="600"/>
              </a:spcBef>
              <a:defRPr sz="1050">
                <a:solidFill>
                  <a:schemeClr val="accent2"/>
                </a:solidFill>
                <a:latin typeface="Calibri Light" panose="020F0302020204030204" pitchFamily="34" charset="0"/>
              </a:defRPr>
            </a:lvl2pPr>
          </a:lstStyle>
          <a:p>
            <a:pPr lvl="0"/>
            <a:r>
              <a:rPr lang="en-US" dirty="0"/>
              <a:t>Section Title</a:t>
            </a:r>
          </a:p>
        </p:txBody>
      </p:sp>
      <p:sp>
        <p:nvSpPr>
          <p:cNvPr id="14" name="Content Placeholder 8"/>
          <p:cNvSpPr>
            <a:spLocks noGrp="1"/>
          </p:cNvSpPr>
          <p:nvPr>
            <p:ph sz="quarter" idx="45" hasCustomPrompt="1"/>
          </p:nvPr>
        </p:nvSpPr>
        <p:spPr>
          <a:xfrm>
            <a:off x="3480655" y="2874983"/>
            <a:ext cx="2214563" cy="1360133"/>
          </a:xfrm>
        </p:spPr>
        <p:txBody>
          <a:bodyPr>
            <a:normAutofit/>
          </a:bodyPr>
          <a:lstStyle>
            <a:lvl2pPr marL="0" algn="ctr">
              <a:defRPr sz="1050" baseline="0">
                <a:solidFill>
                  <a:schemeClr val="bg2">
                    <a:lumMod val="90000"/>
                    <a:lumOff val="10000"/>
                  </a:schemeClr>
                </a:solidFill>
              </a:defRPr>
            </a:lvl2pPr>
          </a:lstStyle>
          <a:p>
            <a:pPr lvl="1"/>
            <a:r>
              <a:rPr lang="en-US" dirty="0"/>
              <a:t>Click to add text/object</a:t>
            </a:r>
          </a:p>
        </p:txBody>
      </p:sp>
      <p:sp>
        <p:nvSpPr>
          <p:cNvPr id="15" name="Content Placeholder 8"/>
          <p:cNvSpPr>
            <a:spLocks noGrp="1"/>
          </p:cNvSpPr>
          <p:nvPr>
            <p:ph sz="quarter" idx="46" hasCustomPrompt="1"/>
          </p:nvPr>
        </p:nvSpPr>
        <p:spPr>
          <a:xfrm>
            <a:off x="6060247" y="2874983"/>
            <a:ext cx="2214563" cy="1360133"/>
          </a:xfrm>
        </p:spPr>
        <p:txBody>
          <a:bodyPr>
            <a:normAutofit/>
          </a:bodyPr>
          <a:lstStyle>
            <a:lvl2pPr marL="0" algn="ctr">
              <a:defRPr sz="1050" baseline="0">
                <a:solidFill>
                  <a:schemeClr val="bg2">
                    <a:lumMod val="90000"/>
                    <a:lumOff val="10000"/>
                  </a:schemeClr>
                </a:solidFill>
              </a:defRPr>
            </a:lvl2pPr>
          </a:lstStyle>
          <a:p>
            <a:pPr lvl="1"/>
            <a:r>
              <a:rPr lang="en-US" dirty="0"/>
              <a:t>Click to add text/object</a:t>
            </a:r>
          </a:p>
        </p:txBody>
      </p:sp>
      <p:sp>
        <p:nvSpPr>
          <p:cNvPr id="2" name="Slide Number Placeholder 1">
            <a:extLst>
              <a:ext uri="{FF2B5EF4-FFF2-40B4-BE49-F238E27FC236}">
                <a16:creationId xmlns:a16="http://schemas.microsoft.com/office/drawing/2014/main" id="{25015ECD-BD04-430D-B3EF-872F46955BF0}"/>
              </a:ext>
            </a:extLst>
          </p:cNvPr>
          <p:cNvSpPr>
            <a:spLocks noGrp="1"/>
          </p:cNvSpPr>
          <p:nvPr>
            <p:ph type="sldNum" sz="quarter" idx="47"/>
          </p:nvPr>
        </p:nvSpPr>
        <p:spPr/>
        <p:txBody>
          <a:bodyPr/>
          <a:lstStyle/>
          <a:p>
            <a:fld id="{3AE95578-53E6-4B9F-B106-62E1C730BF25}" type="slidenum">
              <a:rPr lang="en-US" smtClean="0"/>
              <a:pPr/>
              <a:t>‹#›</a:t>
            </a:fld>
            <a:endParaRPr lang="en-US"/>
          </a:p>
        </p:txBody>
      </p:sp>
      <p:sp>
        <p:nvSpPr>
          <p:cNvPr id="3" name="Rectangle 2">
            <a:extLst>
              <a:ext uri="{FF2B5EF4-FFF2-40B4-BE49-F238E27FC236}">
                <a16:creationId xmlns:a16="http://schemas.microsoft.com/office/drawing/2014/main" id="{F3A4036E-DDF7-3E8A-4249-A25CC335E0CC}"/>
              </a:ext>
            </a:extLst>
          </p:cNvPr>
          <p:cNvSpPr/>
          <p:nvPr userDrawn="1"/>
        </p:nvSpPr>
        <p:spPr>
          <a:xfrm>
            <a:off x="8085221" y="4490448"/>
            <a:ext cx="981777" cy="585359"/>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350"/>
          </a:p>
        </p:txBody>
      </p:sp>
      <p:pic>
        <p:nvPicPr>
          <p:cNvPr id="11" name="Picture 10">
            <a:extLst>
              <a:ext uri="{FF2B5EF4-FFF2-40B4-BE49-F238E27FC236}">
                <a16:creationId xmlns:a16="http://schemas.microsoft.com/office/drawing/2014/main" id="{42113CEB-3518-96F8-BEA4-074BD7EA29E1}"/>
              </a:ext>
            </a:extLst>
          </p:cNvPr>
          <p:cNvPicPr>
            <a:picLocks noChangeAspect="1"/>
          </p:cNvPicPr>
          <p:nvPr userDrawn="1"/>
        </p:nvPicPr>
        <p:blipFill>
          <a:blip r:embed="rId2" cstate="hqprint">
            <a:extLst>
              <a:ext uri="{28A0092B-C50C-407E-A947-70E740481C1C}">
                <a14:useLocalDpi xmlns:a14="http://schemas.microsoft.com/office/drawing/2010/main"/>
              </a:ext>
            </a:extLst>
          </a:blip>
          <a:stretch>
            <a:fillRect/>
          </a:stretch>
        </p:blipFill>
        <p:spPr>
          <a:xfrm>
            <a:off x="7948061" y="4639423"/>
            <a:ext cx="1091867" cy="363956"/>
          </a:xfrm>
          <a:prstGeom prst="rect">
            <a:avLst/>
          </a:prstGeom>
        </p:spPr>
      </p:pic>
    </p:spTree>
    <p:extLst>
      <p:ext uri="{BB962C8B-B14F-4D97-AF65-F5344CB8AC3E}">
        <p14:creationId xmlns:p14="http://schemas.microsoft.com/office/powerpoint/2010/main" val="3595189276"/>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Alt Graphic Layout">
    <p:spTree>
      <p:nvGrpSpPr>
        <p:cNvPr id="1" name=""/>
        <p:cNvGrpSpPr/>
        <p:nvPr/>
      </p:nvGrpSpPr>
      <p:grpSpPr>
        <a:xfrm>
          <a:off x="0" y="0"/>
          <a:ext cx="0" cy="0"/>
          <a:chOff x="0" y="0"/>
          <a:chExt cx="0" cy="0"/>
        </a:xfrm>
      </p:grpSpPr>
      <p:sp>
        <p:nvSpPr>
          <p:cNvPr id="10" name="Content Placeholder 3"/>
          <p:cNvSpPr>
            <a:spLocks noGrp="1"/>
          </p:cNvSpPr>
          <p:nvPr>
            <p:ph sz="quarter" idx="45"/>
          </p:nvPr>
        </p:nvSpPr>
        <p:spPr>
          <a:xfrm>
            <a:off x="0" y="0"/>
            <a:ext cx="9144000" cy="2286000"/>
          </a:xfrm>
        </p:spPr>
        <p:txBody>
          <a:bodyPr/>
          <a:lstStyle/>
          <a:p>
            <a:pPr lvl="0"/>
            <a:r>
              <a:rPr lang="en-US"/>
              <a:t>Click to edit Master text styles</a:t>
            </a:r>
          </a:p>
        </p:txBody>
      </p:sp>
      <p:sp>
        <p:nvSpPr>
          <p:cNvPr id="11" name="Text Placeholder 34"/>
          <p:cNvSpPr>
            <a:spLocks noGrp="1"/>
          </p:cNvSpPr>
          <p:nvPr>
            <p:ph type="body" sz="quarter" idx="33" hasCustomPrompt="1"/>
          </p:nvPr>
        </p:nvSpPr>
        <p:spPr>
          <a:xfrm>
            <a:off x="634122" y="3313802"/>
            <a:ext cx="2151460" cy="230972"/>
          </a:xfrm>
        </p:spPr>
        <p:txBody>
          <a:bodyPr tIns="0" anchor="ctr" anchorCtr="0"/>
          <a:lstStyle>
            <a:lvl1pPr algn="ctr">
              <a:defRPr sz="1050" i="1" cap="all" spc="75" baseline="0">
                <a:solidFill>
                  <a:schemeClr val="bg2">
                    <a:lumMod val="90000"/>
                    <a:lumOff val="10000"/>
                  </a:schemeClr>
                </a:solidFill>
                <a:latin typeface="Franklin Gothic Book" panose="020B0503020102020204" pitchFamily="34" charset="0"/>
              </a:defRPr>
            </a:lvl1pPr>
            <a:lvl2pPr marL="0" indent="0" algn="ctr">
              <a:spcBef>
                <a:spcPts val="600"/>
              </a:spcBef>
              <a:defRPr sz="1050">
                <a:solidFill>
                  <a:schemeClr val="accent2"/>
                </a:solidFill>
                <a:latin typeface="Calibri Light" panose="020F0302020204030204" pitchFamily="34" charset="0"/>
              </a:defRPr>
            </a:lvl2pPr>
          </a:lstStyle>
          <a:p>
            <a:pPr lvl="0"/>
            <a:r>
              <a:rPr lang="en-US" dirty="0"/>
              <a:t>Section Title</a:t>
            </a:r>
          </a:p>
        </p:txBody>
      </p:sp>
      <p:sp>
        <p:nvSpPr>
          <p:cNvPr id="12" name="Text Placeholder 47"/>
          <p:cNvSpPr>
            <a:spLocks noGrp="1"/>
          </p:cNvSpPr>
          <p:nvPr>
            <p:ph type="body" sz="quarter" idx="34"/>
          </p:nvPr>
        </p:nvSpPr>
        <p:spPr>
          <a:xfrm>
            <a:off x="630492" y="3566497"/>
            <a:ext cx="2158721" cy="819150"/>
          </a:xfrm>
        </p:spPr>
        <p:txBody>
          <a:bodyPr tIns="0">
            <a:normAutofit/>
          </a:bodyPr>
          <a:lstStyle>
            <a:lvl2pPr marL="0" indent="0" algn="ctr">
              <a:lnSpc>
                <a:spcPct val="150000"/>
              </a:lnSpc>
              <a:defRPr sz="1050">
                <a:solidFill>
                  <a:schemeClr val="bg2">
                    <a:lumMod val="90000"/>
                    <a:lumOff val="10000"/>
                  </a:schemeClr>
                </a:solidFill>
                <a:latin typeface="Calibri Light" panose="020F0302020204030204" pitchFamily="34" charset="0"/>
              </a:defRPr>
            </a:lvl2pPr>
          </a:lstStyle>
          <a:p>
            <a:pPr lvl="0"/>
            <a:r>
              <a:rPr lang="en-US"/>
              <a:t>Click to edit Master text styles</a:t>
            </a:r>
          </a:p>
        </p:txBody>
      </p:sp>
      <p:sp>
        <p:nvSpPr>
          <p:cNvPr id="13" name="Picture Placeholder 8"/>
          <p:cNvSpPr>
            <a:spLocks noGrp="1"/>
          </p:cNvSpPr>
          <p:nvPr>
            <p:ph type="pic" sz="quarter" idx="25"/>
          </p:nvPr>
        </p:nvSpPr>
        <p:spPr>
          <a:xfrm>
            <a:off x="3492640" y="2667086"/>
            <a:ext cx="2155091" cy="518337"/>
          </a:xfrm>
        </p:spPr>
        <p:txBody>
          <a:bodyPr/>
          <a:lstStyle>
            <a:lvl1pPr>
              <a:defRPr>
                <a:solidFill>
                  <a:schemeClr val="bg2">
                    <a:lumMod val="90000"/>
                    <a:lumOff val="10000"/>
                  </a:schemeClr>
                </a:solidFill>
              </a:defRPr>
            </a:lvl1pPr>
          </a:lstStyle>
          <a:p>
            <a:r>
              <a:rPr lang="en-US"/>
              <a:t>Click icon to add picture</a:t>
            </a:r>
            <a:endParaRPr lang="en-US" dirty="0"/>
          </a:p>
        </p:txBody>
      </p:sp>
      <p:sp>
        <p:nvSpPr>
          <p:cNvPr id="14" name="Picture Placeholder 8"/>
          <p:cNvSpPr>
            <a:spLocks noGrp="1"/>
          </p:cNvSpPr>
          <p:nvPr>
            <p:ph type="pic" sz="quarter" idx="26"/>
          </p:nvPr>
        </p:nvSpPr>
        <p:spPr>
          <a:xfrm>
            <a:off x="630492" y="2667086"/>
            <a:ext cx="2155090" cy="518337"/>
          </a:xfrm>
        </p:spPr>
        <p:txBody>
          <a:bodyPr/>
          <a:lstStyle>
            <a:lvl1pPr>
              <a:defRPr>
                <a:solidFill>
                  <a:schemeClr val="bg2">
                    <a:lumMod val="90000"/>
                    <a:lumOff val="10000"/>
                  </a:schemeClr>
                </a:solidFill>
              </a:defRPr>
            </a:lvl1pPr>
          </a:lstStyle>
          <a:p>
            <a:r>
              <a:rPr lang="en-US"/>
              <a:t>Click icon to add picture</a:t>
            </a:r>
            <a:endParaRPr lang="en-US" dirty="0"/>
          </a:p>
        </p:txBody>
      </p:sp>
      <p:sp>
        <p:nvSpPr>
          <p:cNvPr id="15" name="Picture Placeholder 8"/>
          <p:cNvSpPr>
            <a:spLocks noGrp="1"/>
          </p:cNvSpPr>
          <p:nvPr>
            <p:ph type="pic" sz="quarter" idx="27"/>
          </p:nvPr>
        </p:nvSpPr>
        <p:spPr>
          <a:xfrm>
            <a:off x="6334356" y="2689610"/>
            <a:ext cx="2155091" cy="518337"/>
          </a:xfrm>
        </p:spPr>
        <p:txBody>
          <a:bodyPr/>
          <a:lstStyle>
            <a:lvl1pPr>
              <a:defRPr>
                <a:solidFill>
                  <a:schemeClr val="bg2">
                    <a:lumMod val="90000"/>
                    <a:lumOff val="10000"/>
                  </a:schemeClr>
                </a:solidFill>
              </a:defRPr>
            </a:lvl1pPr>
          </a:lstStyle>
          <a:p>
            <a:r>
              <a:rPr lang="en-US"/>
              <a:t>Click icon to add picture</a:t>
            </a:r>
            <a:endParaRPr lang="en-US" dirty="0"/>
          </a:p>
        </p:txBody>
      </p:sp>
      <p:sp>
        <p:nvSpPr>
          <p:cNvPr id="16" name="Text Placeholder 34"/>
          <p:cNvSpPr>
            <a:spLocks noGrp="1"/>
          </p:cNvSpPr>
          <p:nvPr>
            <p:ph type="body" sz="quarter" idx="41" hasCustomPrompt="1"/>
          </p:nvPr>
        </p:nvSpPr>
        <p:spPr>
          <a:xfrm>
            <a:off x="3496271" y="3313802"/>
            <a:ext cx="2151460" cy="230972"/>
          </a:xfrm>
        </p:spPr>
        <p:txBody>
          <a:bodyPr tIns="0" anchor="ctr" anchorCtr="0"/>
          <a:lstStyle>
            <a:lvl1pPr algn="ctr">
              <a:defRPr sz="1050" i="1" cap="all" spc="75" baseline="0">
                <a:solidFill>
                  <a:schemeClr val="bg2">
                    <a:lumMod val="90000"/>
                    <a:lumOff val="10000"/>
                  </a:schemeClr>
                </a:solidFill>
                <a:latin typeface="Franklin Gothic Book" panose="020B0503020102020204" pitchFamily="34" charset="0"/>
              </a:defRPr>
            </a:lvl1pPr>
            <a:lvl2pPr marL="0" indent="0" algn="ctr">
              <a:spcBef>
                <a:spcPts val="600"/>
              </a:spcBef>
              <a:defRPr sz="1050">
                <a:solidFill>
                  <a:schemeClr val="accent2"/>
                </a:solidFill>
                <a:latin typeface="Calibri Light" panose="020F0302020204030204" pitchFamily="34" charset="0"/>
              </a:defRPr>
            </a:lvl2pPr>
          </a:lstStyle>
          <a:p>
            <a:pPr lvl="0"/>
            <a:r>
              <a:rPr lang="en-US" dirty="0"/>
              <a:t>Section Title</a:t>
            </a:r>
          </a:p>
        </p:txBody>
      </p:sp>
      <p:sp>
        <p:nvSpPr>
          <p:cNvPr id="17" name="Text Placeholder 47"/>
          <p:cNvSpPr>
            <a:spLocks noGrp="1"/>
          </p:cNvSpPr>
          <p:nvPr>
            <p:ph type="body" sz="quarter" idx="42"/>
          </p:nvPr>
        </p:nvSpPr>
        <p:spPr>
          <a:xfrm>
            <a:off x="3492640" y="3566497"/>
            <a:ext cx="2158721" cy="819150"/>
          </a:xfrm>
        </p:spPr>
        <p:txBody>
          <a:bodyPr tIns="0">
            <a:normAutofit/>
          </a:bodyPr>
          <a:lstStyle>
            <a:lvl2pPr marL="0" indent="0" algn="ctr">
              <a:lnSpc>
                <a:spcPct val="150000"/>
              </a:lnSpc>
              <a:defRPr sz="1050">
                <a:solidFill>
                  <a:schemeClr val="bg2">
                    <a:lumMod val="90000"/>
                    <a:lumOff val="10000"/>
                  </a:schemeClr>
                </a:solidFill>
                <a:latin typeface="Calibri Light" panose="020F0302020204030204" pitchFamily="34" charset="0"/>
              </a:defRPr>
            </a:lvl2pPr>
          </a:lstStyle>
          <a:p>
            <a:pPr lvl="0"/>
            <a:r>
              <a:rPr lang="en-US"/>
              <a:t>Click to edit Master text styles</a:t>
            </a:r>
          </a:p>
        </p:txBody>
      </p:sp>
      <p:sp>
        <p:nvSpPr>
          <p:cNvPr id="18" name="Text Placeholder 34"/>
          <p:cNvSpPr>
            <a:spLocks noGrp="1"/>
          </p:cNvSpPr>
          <p:nvPr>
            <p:ph type="body" sz="quarter" idx="43" hasCustomPrompt="1"/>
          </p:nvPr>
        </p:nvSpPr>
        <p:spPr>
          <a:xfrm>
            <a:off x="6334357" y="3313802"/>
            <a:ext cx="2155090" cy="230972"/>
          </a:xfrm>
        </p:spPr>
        <p:txBody>
          <a:bodyPr tIns="0" anchor="ctr" anchorCtr="0"/>
          <a:lstStyle>
            <a:lvl1pPr algn="ctr">
              <a:defRPr sz="1050" i="1" cap="all" spc="75" baseline="0">
                <a:solidFill>
                  <a:schemeClr val="bg2">
                    <a:lumMod val="90000"/>
                    <a:lumOff val="10000"/>
                  </a:schemeClr>
                </a:solidFill>
                <a:latin typeface="Franklin Gothic Book" panose="020B0503020102020204" pitchFamily="34" charset="0"/>
              </a:defRPr>
            </a:lvl1pPr>
            <a:lvl2pPr marL="0" indent="0" algn="ctr">
              <a:spcBef>
                <a:spcPts val="600"/>
              </a:spcBef>
              <a:defRPr sz="1050">
                <a:solidFill>
                  <a:schemeClr val="accent2"/>
                </a:solidFill>
                <a:latin typeface="Calibri Light" panose="020F0302020204030204" pitchFamily="34" charset="0"/>
              </a:defRPr>
            </a:lvl2pPr>
          </a:lstStyle>
          <a:p>
            <a:pPr lvl="0"/>
            <a:r>
              <a:rPr lang="en-US" dirty="0"/>
              <a:t>Section Title</a:t>
            </a:r>
          </a:p>
        </p:txBody>
      </p:sp>
      <p:sp>
        <p:nvSpPr>
          <p:cNvPr id="19" name="Text Placeholder 47"/>
          <p:cNvSpPr>
            <a:spLocks noGrp="1"/>
          </p:cNvSpPr>
          <p:nvPr>
            <p:ph type="body" sz="quarter" idx="44"/>
          </p:nvPr>
        </p:nvSpPr>
        <p:spPr>
          <a:xfrm>
            <a:off x="6334357" y="3566497"/>
            <a:ext cx="2158721" cy="819150"/>
          </a:xfrm>
        </p:spPr>
        <p:txBody>
          <a:bodyPr tIns="0">
            <a:normAutofit/>
          </a:bodyPr>
          <a:lstStyle>
            <a:lvl2pPr marL="0" indent="0" algn="ctr">
              <a:lnSpc>
                <a:spcPct val="150000"/>
              </a:lnSpc>
              <a:defRPr sz="1050">
                <a:solidFill>
                  <a:schemeClr val="bg2">
                    <a:lumMod val="90000"/>
                    <a:lumOff val="10000"/>
                  </a:schemeClr>
                </a:solidFill>
                <a:latin typeface="Calibri Light" panose="020F0302020204030204" pitchFamily="34" charset="0"/>
              </a:defRPr>
            </a:lvl2pPr>
          </a:lstStyle>
          <a:p>
            <a:pPr lvl="0"/>
            <a:r>
              <a:rPr lang="en-US"/>
              <a:t>Click to edit Master text styles</a:t>
            </a:r>
          </a:p>
        </p:txBody>
      </p:sp>
      <p:sp>
        <p:nvSpPr>
          <p:cNvPr id="2" name="Slide Number Placeholder 1">
            <a:extLst>
              <a:ext uri="{FF2B5EF4-FFF2-40B4-BE49-F238E27FC236}">
                <a16:creationId xmlns:a16="http://schemas.microsoft.com/office/drawing/2014/main" id="{1981F30D-A76B-4E3F-B974-E21F92F16027}"/>
              </a:ext>
            </a:extLst>
          </p:cNvPr>
          <p:cNvSpPr>
            <a:spLocks noGrp="1"/>
          </p:cNvSpPr>
          <p:nvPr>
            <p:ph type="sldNum" sz="quarter" idx="46"/>
          </p:nvPr>
        </p:nvSpPr>
        <p:spPr/>
        <p:txBody>
          <a:bodyPr/>
          <a:lstStyle/>
          <a:p>
            <a:fld id="{3AE95578-53E6-4B9F-B106-62E1C730BF25}" type="slidenum">
              <a:rPr lang="en-US" smtClean="0"/>
              <a:pPr/>
              <a:t>‹#›</a:t>
            </a:fld>
            <a:endParaRPr lang="en-US"/>
          </a:p>
        </p:txBody>
      </p:sp>
    </p:spTree>
    <p:extLst>
      <p:ext uri="{BB962C8B-B14F-4D97-AF65-F5344CB8AC3E}">
        <p14:creationId xmlns:p14="http://schemas.microsoft.com/office/powerpoint/2010/main" val="1348493275"/>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3A9F790E-BC90-44D0-8DE3-B5F83078BB84}"/>
              </a:ext>
            </a:extLst>
          </p:cNvPr>
          <p:cNvSpPr>
            <a:spLocks noGrp="1"/>
          </p:cNvSpPr>
          <p:nvPr>
            <p:ph type="sldNum" sz="quarter" idx="10"/>
          </p:nvPr>
        </p:nvSpPr>
        <p:spPr/>
        <p:txBody>
          <a:bodyPr/>
          <a:lstStyle/>
          <a:p>
            <a:fld id="{3AE95578-53E6-4B9F-B106-62E1C730BF25}" type="slidenum">
              <a:rPr lang="en-US" smtClean="0"/>
              <a:pPr/>
              <a:t>‹#›</a:t>
            </a:fld>
            <a:endParaRPr lang="en-US"/>
          </a:p>
        </p:txBody>
      </p:sp>
      <p:sp>
        <p:nvSpPr>
          <p:cNvPr id="3" name="Rectangle 2">
            <a:extLst>
              <a:ext uri="{FF2B5EF4-FFF2-40B4-BE49-F238E27FC236}">
                <a16:creationId xmlns:a16="http://schemas.microsoft.com/office/drawing/2014/main" id="{5653148B-70DA-AFBD-3E14-9211DDDF2DA2}"/>
              </a:ext>
            </a:extLst>
          </p:cNvPr>
          <p:cNvSpPr/>
          <p:nvPr userDrawn="1"/>
        </p:nvSpPr>
        <p:spPr>
          <a:xfrm>
            <a:off x="8020250" y="4475747"/>
            <a:ext cx="1061186" cy="613610"/>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350"/>
          </a:p>
        </p:txBody>
      </p:sp>
      <p:pic>
        <p:nvPicPr>
          <p:cNvPr id="4" name="Picture 3">
            <a:extLst>
              <a:ext uri="{FF2B5EF4-FFF2-40B4-BE49-F238E27FC236}">
                <a16:creationId xmlns:a16="http://schemas.microsoft.com/office/drawing/2014/main" id="{ACB586D6-5B8D-670D-B249-83C23C41FED4}"/>
              </a:ext>
            </a:extLst>
          </p:cNvPr>
          <p:cNvPicPr>
            <a:picLocks noChangeAspect="1"/>
          </p:cNvPicPr>
          <p:nvPr userDrawn="1"/>
        </p:nvPicPr>
        <p:blipFill>
          <a:blip r:embed="rId2" cstate="hqprint">
            <a:extLst>
              <a:ext uri="{28A0092B-C50C-407E-A947-70E740481C1C}">
                <a14:useLocalDpi xmlns:a14="http://schemas.microsoft.com/office/drawing/2010/main"/>
              </a:ext>
            </a:extLst>
          </a:blip>
          <a:stretch>
            <a:fillRect/>
          </a:stretch>
        </p:blipFill>
        <p:spPr>
          <a:xfrm>
            <a:off x="7948061" y="4639423"/>
            <a:ext cx="1091867" cy="363956"/>
          </a:xfrm>
          <a:prstGeom prst="rect">
            <a:avLst/>
          </a:prstGeom>
        </p:spPr>
      </p:pic>
    </p:spTree>
    <p:extLst>
      <p:ext uri="{BB962C8B-B14F-4D97-AF65-F5344CB8AC3E}">
        <p14:creationId xmlns:p14="http://schemas.microsoft.com/office/powerpoint/2010/main" val="3905786212"/>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matchingName="Graphic Layout">
  <p:cSld name="1_Graphic Layout">
    <p:spTree>
      <p:nvGrpSpPr>
        <p:cNvPr id="1" name="Shape 39"/>
        <p:cNvGrpSpPr/>
        <p:nvPr/>
      </p:nvGrpSpPr>
      <p:grpSpPr>
        <a:xfrm>
          <a:off x="0" y="0"/>
          <a:ext cx="0" cy="0"/>
          <a:chOff x="0" y="0"/>
          <a:chExt cx="0" cy="0"/>
        </a:xfrm>
      </p:grpSpPr>
      <p:sp>
        <p:nvSpPr>
          <p:cNvPr id="40" name="Google Shape;40;p17"/>
          <p:cNvSpPr txBox="1">
            <a:spLocks noGrp="1"/>
          </p:cNvSpPr>
          <p:nvPr>
            <p:ph type="body" idx="1"/>
          </p:nvPr>
        </p:nvSpPr>
        <p:spPr>
          <a:xfrm>
            <a:off x="898879" y="2874983"/>
            <a:ext cx="2214563" cy="1360133"/>
          </a:xfrm>
          <a:prstGeom prst="rect">
            <a:avLst/>
          </a:prstGeom>
          <a:noFill/>
          <a:ln>
            <a:noFill/>
          </a:ln>
        </p:spPr>
        <p:txBody>
          <a:bodyPr spcFirstLastPara="1" wrap="square" lIns="91425" tIns="45700" rIns="91425" bIns="45700" anchor="t" anchorCtr="0">
            <a:normAutofit/>
          </a:bodyPr>
          <a:lstStyle>
            <a:lvl1pPr marL="342900" lvl="0" indent="-171450" algn="l">
              <a:lnSpc>
                <a:spcPct val="150000"/>
              </a:lnSpc>
              <a:spcBef>
                <a:spcPts val="750"/>
              </a:spcBef>
              <a:spcAft>
                <a:spcPts val="0"/>
              </a:spcAft>
              <a:buClr>
                <a:schemeClr val="dk1"/>
              </a:buClr>
              <a:buSzPts val="1800"/>
              <a:buNone/>
              <a:defRPr/>
            </a:lvl1pPr>
            <a:lvl2pPr marL="685800" lvl="1" indent="-171450" algn="ctr">
              <a:lnSpc>
                <a:spcPct val="150000"/>
              </a:lnSpc>
              <a:spcBef>
                <a:spcPts val="375"/>
              </a:spcBef>
              <a:spcAft>
                <a:spcPts val="0"/>
              </a:spcAft>
              <a:buClr>
                <a:srgbClr val="414140"/>
              </a:buClr>
              <a:buSzPts val="1400"/>
              <a:buNone/>
              <a:defRPr sz="1050">
                <a:solidFill>
                  <a:srgbClr val="414140"/>
                </a:solidFill>
              </a:defRPr>
            </a:lvl2pPr>
            <a:lvl3pPr marL="1028700" lvl="2" indent="-171450" algn="l">
              <a:lnSpc>
                <a:spcPct val="150000"/>
              </a:lnSpc>
              <a:spcBef>
                <a:spcPts val="375"/>
              </a:spcBef>
              <a:spcAft>
                <a:spcPts val="0"/>
              </a:spcAft>
              <a:buClr>
                <a:schemeClr val="dk1"/>
              </a:buClr>
              <a:buSzPts val="1800"/>
              <a:buNone/>
              <a:defRPr/>
            </a:lvl3pPr>
            <a:lvl4pPr marL="1371600" lvl="3" indent="-171450" algn="l">
              <a:lnSpc>
                <a:spcPct val="150000"/>
              </a:lnSpc>
              <a:spcBef>
                <a:spcPts val="375"/>
              </a:spcBef>
              <a:spcAft>
                <a:spcPts val="0"/>
              </a:spcAft>
              <a:buClr>
                <a:schemeClr val="dk1"/>
              </a:buClr>
              <a:buSzPts val="1800"/>
              <a:buNone/>
              <a:defRPr/>
            </a:lvl4pPr>
            <a:lvl5pPr marL="1714500" lvl="4" indent="-171450" algn="l">
              <a:lnSpc>
                <a:spcPct val="150000"/>
              </a:lnSpc>
              <a:spcBef>
                <a:spcPts val="375"/>
              </a:spcBef>
              <a:spcAft>
                <a:spcPts val="0"/>
              </a:spcAft>
              <a:buClr>
                <a:schemeClr val="dk1"/>
              </a:buClr>
              <a:buSzPts val="1800"/>
              <a:buNone/>
              <a:defRPr/>
            </a:lvl5pPr>
            <a:lvl6pPr marL="2057400" lvl="5" indent="-257175" algn="l">
              <a:lnSpc>
                <a:spcPct val="90000"/>
              </a:lnSpc>
              <a:spcBef>
                <a:spcPts val="375"/>
              </a:spcBef>
              <a:spcAft>
                <a:spcPts val="0"/>
              </a:spcAft>
              <a:buClr>
                <a:schemeClr val="dk1"/>
              </a:buClr>
              <a:buSzPts val="1800"/>
              <a:buChar char="•"/>
              <a:defRPr/>
            </a:lvl6pPr>
            <a:lvl7pPr marL="2400300" lvl="6" indent="-257175" algn="l">
              <a:lnSpc>
                <a:spcPct val="90000"/>
              </a:lnSpc>
              <a:spcBef>
                <a:spcPts val="375"/>
              </a:spcBef>
              <a:spcAft>
                <a:spcPts val="0"/>
              </a:spcAft>
              <a:buClr>
                <a:schemeClr val="dk1"/>
              </a:buClr>
              <a:buSzPts val="1800"/>
              <a:buChar char="•"/>
              <a:defRPr/>
            </a:lvl7pPr>
            <a:lvl8pPr marL="2743200" lvl="7" indent="-257175" algn="l">
              <a:lnSpc>
                <a:spcPct val="90000"/>
              </a:lnSpc>
              <a:spcBef>
                <a:spcPts val="375"/>
              </a:spcBef>
              <a:spcAft>
                <a:spcPts val="0"/>
              </a:spcAft>
              <a:buClr>
                <a:schemeClr val="dk1"/>
              </a:buClr>
              <a:buSzPts val="1800"/>
              <a:buChar char="•"/>
              <a:defRPr/>
            </a:lvl8pPr>
            <a:lvl9pPr marL="3086100" lvl="8" indent="-257175" algn="l">
              <a:lnSpc>
                <a:spcPct val="90000"/>
              </a:lnSpc>
              <a:spcBef>
                <a:spcPts val="375"/>
              </a:spcBef>
              <a:spcAft>
                <a:spcPts val="0"/>
              </a:spcAft>
              <a:buClr>
                <a:schemeClr val="dk1"/>
              </a:buClr>
              <a:buSzPts val="1800"/>
              <a:buChar char="•"/>
              <a:defRPr/>
            </a:lvl9pPr>
          </a:lstStyle>
          <a:p>
            <a:endParaRPr/>
          </a:p>
        </p:txBody>
      </p:sp>
      <p:sp>
        <p:nvSpPr>
          <p:cNvPr id="41" name="Google Shape;41;p17"/>
          <p:cNvSpPr txBox="1">
            <a:spLocks noGrp="1"/>
          </p:cNvSpPr>
          <p:nvPr>
            <p:ph type="title"/>
          </p:nvPr>
        </p:nvSpPr>
        <p:spPr>
          <a:xfrm>
            <a:off x="554831" y="514136"/>
            <a:ext cx="7886700" cy="618724"/>
          </a:xfrm>
          <a:prstGeom prst="rect">
            <a:avLst/>
          </a:prstGeom>
          <a:noFill/>
          <a:ln>
            <a:noFill/>
          </a:ln>
        </p:spPr>
        <p:txBody>
          <a:bodyPr spcFirstLastPara="1" wrap="square" lIns="91425" tIns="45700" rIns="91425" bIns="0" anchor="b" anchorCtr="0">
            <a:normAutofit/>
          </a:bodyPr>
          <a:lstStyle>
            <a:lvl1pPr lvl="0" algn="l">
              <a:lnSpc>
                <a:spcPct val="90000"/>
              </a:lnSpc>
              <a:spcBef>
                <a:spcPts val="0"/>
              </a:spcBef>
              <a:spcAft>
                <a:spcPts val="0"/>
              </a:spcAft>
              <a:buClr>
                <a:srgbClr val="20245E"/>
              </a:buClr>
              <a:buSzPts val="4900"/>
              <a:buFont typeface="Franklin Gothic"/>
              <a:buNone/>
              <a:defRPr sz="3675">
                <a:solidFill>
                  <a:srgbClr val="20245E"/>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2" name="Google Shape;42;p17"/>
          <p:cNvSpPr txBox="1">
            <a:spLocks noGrp="1"/>
          </p:cNvSpPr>
          <p:nvPr>
            <p:ph type="body" idx="2"/>
          </p:nvPr>
        </p:nvSpPr>
        <p:spPr>
          <a:xfrm>
            <a:off x="895350" y="2550695"/>
            <a:ext cx="2221626" cy="324289"/>
          </a:xfrm>
          <a:prstGeom prst="rect">
            <a:avLst/>
          </a:prstGeom>
          <a:noFill/>
          <a:ln>
            <a:noFill/>
          </a:ln>
        </p:spPr>
        <p:txBody>
          <a:bodyPr spcFirstLastPara="1" wrap="square" lIns="91425" tIns="128000" rIns="91425" bIns="45700" anchor="t" anchorCtr="0">
            <a:normAutofit/>
          </a:bodyPr>
          <a:lstStyle>
            <a:lvl1pPr marL="342900" lvl="0" indent="-171450" algn="ctr">
              <a:lnSpc>
                <a:spcPct val="100000"/>
              </a:lnSpc>
              <a:spcBef>
                <a:spcPts val="750"/>
              </a:spcBef>
              <a:spcAft>
                <a:spcPts val="0"/>
              </a:spcAft>
              <a:buClr>
                <a:srgbClr val="414140"/>
              </a:buClr>
              <a:buSzPts val="1400"/>
              <a:buNone/>
              <a:defRPr sz="1050" i="1" cap="none">
                <a:solidFill>
                  <a:srgbClr val="414140"/>
                </a:solidFill>
                <a:latin typeface="Libre Franklin"/>
                <a:ea typeface="Libre Franklin"/>
                <a:cs typeface="Libre Franklin"/>
                <a:sym typeface="Libre Franklin"/>
              </a:defRPr>
            </a:lvl1pPr>
            <a:lvl2pPr marL="685800" lvl="1" indent="-171450" algn="ctr">
              <a:lnSpc>
                <a:spcPct val="150000"/>
              </a:lnSpc>
              <a:spcBef>
                <a:spcPts val="600"/>
              </a:spcBef>
              <a:spcAft>
                <a:spcPts val="0"/>
              </a:spcAft>
              <a:buClr>
                <a:schemeClr val="accent2"/>
              </a:buClr>
              <a:buSzPts val="1400"/>
              <a:buNone/>
              <a:defRPr sz="1050">
                <a:solidFill>
                  <a:schemeClr val="accent2"/>
                </a:solidFill>
                <a:latin typeface="Calibri"/>
                <a:ea typeface="Calibri"/>
                <a:cs typeface="Calibri"/>
                <a:sym typeface="Calibri"/>
              </a:defRPr>
            </a:lvl2pPr>
            <a:lvl3pPr marL="1028700" lvl="2" indent="-171450" algn="l">
              <a:lnSpc>
                <a:spcPct val="150000"/>
              </a:lnSpc>
              <a:spcBef>
                <a:spcPts val="375"/>
              </a:spcBef>
              <a:spcAft>
                <a:spcPts val="0"/>
              </a:spcAft>
              <a:buClr>
                <a:schemeClr val="dk1"/>
              </a:buClr>
              <a:buSzPts val="1800"/>
              <a:buNone/>
              <a:defRPr/>
            </a:lvl3pPr>
            <a:lvl4pPr marL="1371600" lvl="3" indent="-171450" algn="l">
              <a:lnSpc>
                <a:spcPct val="150000"/>
              </a:lnSpc>
              <a:spcBef>
                <a:spcPts val="375"/>
              </a:spcBef>
              <a:spcAft>
                <a:spcPts val="0"/>
              </a:spcAft>
              <a:buClr>
                <a:schemeClr val="dk1"/>
              </a:buClr>
              <a:buSzPts val="1800"/>
              <a:buNone/>
              <a:defRPr/>
            </a:lvl4pPr>
            <a:lvl5pPr marL="1714500" lvl="4" indent="-171450" algn="l">
              <a:lnSpc>
                <a:spcPct val="150000"/>
              </a:lnSpc>
              <a:spcBef>
                <a:spcPts val="375"/>
              </a:spcBef>
              <a:spcAft>
                <a:spcPts val="0"/>
              </a:spcAft>
              <a:buClr>
                <a:schemeClr val="dk1"/>
              </a:buClr>
              <a:buSzPts val="1800"/>
              <a:buNone/>
              <a:defRPr/>
            </a:lvl5pPr>
            <a:lvl6pPr marL="2057400" lvl="5" indent="-257175" algn="l">
              <a:lnSpc>
                <a:spcPct val="90000"/>
              </a:lnSpc>
              <a:spcBef>
                <a:spcPts val="375"/>
              </a:spcBef>
              <a:spcAft>
                <a:spcPts val="0"/>
              </a:spcAft>
              <a:buClr>
                <a:schemeClr val="dk1"/>
              </a:buClr>
              <a:buSzPts val="1800"/>
              <a:buChar char="•"/>
              <a:defRPr/>
            </a:lvl6pPr>
            <a:lvl7pPr marL="2400300" lvl="6" indent="-257175" algn="l">
              <a:lnSpc>
                <a:spcPct val="90000"/>
              </a:lnSpc>
              <a:spcBef>
                <a:spcPts val="375"/>
              </a:spcBef>
              <a:spcAft>
                <a:spcPts val="0"/>
              </a:spcAft>
              <a:buClr>
                <a:schemeClr val="dk1"/>
              </a:buClr>
              <a:buSzPts val="1800"/>
              <a:buChar char="•"/>
              <a:defRPr/>
            </a:lvl7pPr>
            <a:lvl8pPr marL="2743200" lvl="7" indent="-257175" algn="l">
              <a:lnSpc>
                <a:spcPct val="90000"/>
              </a:lnSpc>
              <a:spcBef>
                <a:spcPts val="375"/>
              </a:spcBef>
              <a:spcAft>
                <a:spcPts val="0"/>
              </a:spcAft>
              <a:buClr>
                <a:schemeClr val="dk1"/>
              </a:buClr>
              <a:buSzPts val="1800"/>
              <a:buChar char="•"/>
              <a:defRPr/>
            </a:lvl8pPr>
            <a:lvl9pPr marL="3086100" lvl="8" indent="-257175" algn="l">
              <a:lnSpc>
                <a:spcPct val="90000"/>
              </a:lnSpc>
              <a:spcBef>
                <a:spcPts val="375"/>
              </a:spcBef>
              <a:spcAft>
                <a:spcPts val="0"/>
              </a:spcAft>
              <a:buClr>
                <a:schemeClr val="dk1"/>
              </a:buClr>
              <a:buSzPts val="1800"/>
              <a:buChar char="•"/>
              <a:defRPr/>
            </a:lvl9pPr>
          </a:lstStyle>
          <a:p>
            <a:endParaRPr/>
          </a:p>
        </p:txBody>
      </p:sp>
      <p:sp>
        <p:nvSpPr>
          <p:cNvPr id="43" name="Google Shape;43;p17"/>
          <p:cNvSpPr txBox="1">
            <a:spLocks noGrp="1"/>
          </p:cNvSpPr>
          <p:nvPr>
            <p:ph type="body" idx="3"/>
          </p:nvPr>
        </p:nvSpPr>
        <p:spPr>
          <a:xfrm>
            <a:off x="895350" y="1941944"/>
            <a:ext cx="2222201" cy="585359"/>
          </a:xfrm>
          <a:prstGeom prst="rect">
            <a:avLst/>
          </a:prstGeom>
          <a:noFill/>
          <a:ln>
            <a:noFill/>
          </a:ln>
        </p:spPr>
        <p:txBody>
          <a:bodyPr spcFirstLastPara="1" wrap="square" lIns="91425" tIns="45700" rIns="91425" bIns="45700" anchor="t" anchorCtr="0">
            <a:noAutofit/>
          </a:bodyPr>
          <a:lstStyle>
            <a:lvl1pPr marL="342900" lvl="0" indent="-171450" algn="ctr">
              <a:lnSpc>
                <a:spcPct val="100000"/>
              </a:lnSpc>
              <a:spcBef>
                <a:spcPts val="750"/>
              </a:spcBef>
              <a:spcAft>
                <a:spcPts val="0"/>
              </a:spcAft>
              <a:buClr>
                <a:srgbClr val="C78D24"/>
              </a:buClr>
              <a:buSzPts val="4900"/>
              <a:buNone/>
              <a:defRPr sz="3675">
                <a:solidFill>
                  <a:srgbClr val="C78D24"/>
                </a:solidFill>
                <a:latin typeface="Franklin Gothic"/>
                <a:ea typeface="Franklin Gothic"/>
                <a:cs typeface="Franklin Gothic"/>
                <a:sym typeface="Franklin Gothic"/>
              </a:defRPr>
            </a:lvl1pPr>
            <a:lvl2pPr marL="685800" lvl="1" indent="-171450" algn="l">
              <a:lnSpc>
                <a:spcPct val="150000"/>
              </a:lnSpc>
              <a:spcBef>
                <a:spcPts val="375"/>
              </a:spcBef>
              <a:spcAft>
                <a:spcPts val="0"/>
              </a:spcAft>
              <a:buClr>
                <a:schemeClr val="dk1"/>
              </a:buClr>
              <a:buSzPts val="1800"/>
              <a:buNone/>
              <a:defRPr/>
            </a:lvl2pPr>
            <a:lvl3pPr marL="1028700" lvl="2" indent="-171450" algn="l">
              <a:lnSpc>
                <a:spcPct val="150000"/>
              </a:lnSpc>
              <a:spcBef>
                <a:spcPts val="375"/>
              </a:spcBef>
              <a:spcAft>
                <a:spcPts val="0"/>
              </a:spcAft>
              <a:buClr>
                <a:schemeClr val="dk1"/>
              </a:buClr>
              <a:buSzPts val="1800"/>
              <a:buNone/>
              <a:defRPr/>
            </a:lvl3pPr>
            <a:lvl4pPr marL="1371600" lvl="3" indent="-171450" algn="l">
              <a:lnSpc>
                <a:spcPct val="150000"/>
              </a:lnSpc>
              <a:spcBef>
                <a:spcPts val="375"/>
              </a:spcBef>
              <a:spcAft>
                <a:spcPts val="0"/>
              </a:spcAft>
              <a:buClr>
                <a:schemeClr val="dk1"/>
              </a:buClr>
              <a:buSzPts val="1800"/>
              <a:buNone/>
              <a:defRPr/>
            </a:lvl4pPr>
            <a:lvl5pPr marL="1714500" lvl="4" indent="-171450" algn="l">
              <a:lnSpc>
                <a:spcPct val="150000"/>
              </a:lnSpc>
              <a:spcBef>
                <a:spcPts val="375"/>
              </a:spcBef>
              <a:spcAft>
                <a:spcPts val="0"/>
              </a:spcAft>
              <a:buClr>
                <a:schemeClr val="dk1"/>
              </a:buClr>
              <a:buSzPts val="1800"/>
              <a:buNone/>
              <a:defRPr/>
            </a:lvl5pPr>
            <a:lvl6pPr marL="2057400" lvl="5" indent="-257175" algn="l">
              <a:lnSpc>
                <a:spcPct val="90000"/>
              </a:lnSpc>
              <a:spcBef>
                <a:spcPts val="375"/>
              </a:spcBef>
              <a:spcAft>
                <a:spcPts val="0"/>
              </a:spcAft>
              <a:buClr>
                <a:schemeClr val="dk1"/>
              </a:buClr>
              <a:buSzPts val="1800"/>
              <a:buChar char="•"/>
              <a:defRPr/>
            </a:lvl6pPr>
            <a:lvl7pPr marL="2400300" lvl="6" indent="-257175" algn="l">
              <a:lnSpc>
                <a:spcPct val="90000"/>
              </a:lnSpc>
              <a:spcBef>
                <a:spcPts val="375"/>
              </a:spcBef>
              <a:spcAft>
                <a:spcPts val="0"/>
              </a:spcAft>
              <a:buClr>
                <a:schemeClr val="dk1"/>
              </a:buClr>
              <a:buSzPts val="1800"/>
              <a:buChar char="•"/>
              <a:defRPr/>
            </a:lvl7pPr>
            <a:lvl8pPr marL="2743200" lvl="7" indent="-257175" algn="l">
              <a:lnSpc>
                <a:spcPct val="90000"/>
              </a:lnSpc>
              <a:spcBef>
                <a:spcPts val="375"/>
              </a:spcBef>
              <a:spcAft>
                <a:spcPts val="0"/>
              </a:spcAft>
              <a:buClr>
                <a:schemeClr val="dk1"/>
              </a:buClr>
              <a:buSzPts val="1800"/>
              <a:buChar char="•"/>
              <a:defRPr/>
            </a:lvl8pPr>
            <a:lvl9pPr marL="3086100" lvl="8" indent="-257175" algn="l">
              <a:lnSpc>
                <a:spcPct val="90000"/>
              </a:lnSpc>
              <a:spcBef>
                <a:spcPts val="375"/>
              </a:spcBef>
              <a:spcAft>
                <a:spcPts val="0"/>
              </a:spcAft>
              <a:buClr>
                <a:schemeClr val="dk1"/>
              </a:buClr>
              <a:buSzPts val="1800"/>
              <a:buChar char="•"/>
              <a:defRPr/>
            </a:lvl9pPr>
          </a:lstStyle>
          <a:p>
            <a:endParaRPr/>
          </a:p>
        </p:txBody>
      </p:sp>
      <p:sp>
        <p:nvSpPr>
          <p:cNvPr id="44" name="Google Shape;44;p17"/>
          <p:cNvSpPr txBox="1">
            <a:spLocks noGrp="1"/>
          </p:cNvSpPr>
          <p:nvPr>
            <p:ph type="body" idx="4"/>
          </p:nvPr>
        </p:nvSpPr>
        <p:spPr>
          <a:xfrm>
            <a:off x="3481431" y="1941944"/>
            <a:ext cx="2210253" cy="585359"/>
          </a:xfrm>
          <a:prstGeom prst="rect">
            <a:avLst/>
          </a:prstGeom>
          <a:noFill/>
          <a:ln>
            <a:noFill/>
          </a:ln>
        </p:spPr>
        <p:txBody>
          <a:bodyPr spcFirstLastPara="1" wrap="square" lIns="91425" tIns="45700" rIns="91425" bIns="45700" anchor="t" anchorCtr="0">
            <a:noAutofit/>
          </a:bodyPr>
          <a:lstStyle>
            <a:lvl1pPr marL="342900" lvl="0" indent="-171450" algn="ctr">
              <a:lnSpc>
                <a:spcPct val="100000"/>
              </a:lnSpc>
              <a:spcBef>
                <a:spcPts val="750"/>
              </a:spcBef>
              <a:spcAft>
                <a:spcPts val="0"/>
              </a:spcAft>
              <a:buClr>
                <a:srgbClr val="C78D24"/>
              </a:buClr>
              <a:buSzPts val="4900"/>
              <a:buNone/>
              <a:defRPr sz="3675">
                <a:solidFill>
                  <a:srgbClr val="C78D24"/>
                </a:solidFill>
                <a:latin typeface="Franklin Gothic"/>
                <a:ea typeface="Franklin Gothic"/>
                <a:cs typeface="Franklin Gothic"/>
                <a:sym typeface="Franklin Gothic"/>
              </a:defRPr>
            </a:lvl1pPr>
            <a:lvl2pPr marL="685800" lvl="1" indent="-171450" algn="l">
              <a:lnSpc>
                <a:spcPct val="150000"/>
              </a:lnSpc>
              <a:spcBef>
                <a:spcPts val="375"/>
              </a:spcBef>
              <a:spcAft>
                <a:spcPts val="0"/>
              </a:spcAft>
              <a:buClr>
                <a:schemeClr val="dk1"/>
              </a:buClr>
              <a:buSzPts val="1800"/>
              <a:buNone/>
              <a:defRPr/>
            </a:lvl2pPr>
            <a:lvl3pPr marL="1028700" lvl="2" indent="-171450" algn="l">
              <a:lnSpc>
                <a:spcPct val="150000"/>
              </a:lnSpc>
              <a:spcBef>
                <a:spcPts val="375"/>
              </a:spcBef>
              <a:spcAft>
                <a:spcPts val="0"/>
              </a:spcAft>
              <a:buClr>
                <a:schemeClr val="dk1"/>
              </a:buClr>
              <a:buSzPts val="1800"/>
              <a:buNone/>
              <a:defRPr/>
            </a:lvl3pPr>
            <a:lvl4pPr marL="1371600" lvl="3" indent="-171450" algn="l">
              <a:lnSpc>
                <a:spcPct val="150000"/>
              </a:lnSpc>
              <a:spcBef>
                <a:spcPts val="375"/>
              </a:spcBef>
              <a:spcAft>
                <a:spcPts val="0"/>
              </a:spcAft>
              <a:buClr>
                <a:schemeClr val="dk1"/>
              </a:buClr>
              <a:buSzPts val="1800"/>
              <a:buNone/>
              <a:defRPr/>
            </a:lvl4pPr>
            <a:lvl5pPr marL="1714500" lvl="4" indent="-171450" algn="l">
              <a:lnSpc>
                <a:spcPct val="150000"/>
              </a:lnSpc>
              <a:spcBef>
                <a:spcPts val="375"/>
              </a:spcBef>
              <a:spcAft>
                <a:spcPts val="0"/>
              </a:spcAft>
              <a:buClr>
                <a:schemeClr val="dk1"/>
              </a:buClr>
              <a:buSzPts val="1800"/>
              <a:buNone/>
              <a:defRPr/>
            </a:lvl5pPr>
            <a:lvl6pPr marL="2057400" lvl="5" indent="-257175" algn="l">
              <a:lnSpc>
                <a:spcPct val="90000"/>
              </a:lnSpc>
              <a:spcBef>
                <a:spcPts val="375"/>
              </a:spcBef>
              <a:spcAft>
                <a:spcPts val="0"/>
              </a:spcAft>
              <a:buClr>
                <a:schemeClr val="dk1"/>
              </a:buClr>
              <a:buSzPts val="1800"/>
              <a:buChar char="•"/>
              <a:defRPr/>
            </a:lvl6pPr>
            <a:lvl7pPr marL="2400300" lvl="6" indent="-257175" algn="l">
              <a:lnSpc>
                <a:spcPct val="90000"/>
              </a:lnSpc>
              <a:spcBef>
                <a:spcPts val="375"/>
              </a:spcBef>
              <a:spcAft>
                <a:spcPts val="0"/>
              </a:spcAft>
              <a:buClr>
                <a:schemeClr val="dk1"/>
              </a:buClr>
              <a:buSzPts val="1800"/>
              <a:buChar char="•"/>
              <a:defRPr/>
            </a:lvl7pPr>
            <a:lvl8pPr marL="2743200" lvl="7" indent="-257175" algn="l">
              <a:lnSpc>
                <a:spcPct val="90000"/>
              </a:lnSpc>
              <a:spcBef>
                <a:spcPts val="375"/>
              </a:spcBef>
              <a:spcAft>
                <a:spcPts val="0"/>
              </a:spcAft>
              <a:buClr>
                <a:schemeClr val="dk1"/>
              </a:buClr>
              <a:buSzPts val="1800"/>
              <a:buChar char="•"/>
              <a:defRPr/>
            </a:lvl8pPr>
            <a:lvl9pPr marL="3086100" lvl="8" indent="-257175" algn="l">
              <a:lnSpc>
                <a:spcPct val="90000"/>
              </a:lnSpc>
              <a:spcBef>
                <a:spcPts val="375"/>
              </a:spcBef>
              <a:spcAft>
                <a:spcPts val="0"/>
              </a:spcAft>
              <a:buClr>
                <a:schemeClr val="dk1"/>
              </a:buClr>
              <a:buSzPts val="1800"/>
              <a:buChar char="•"/>
              <a:defRPr/>
            </a:lvl9pPr>
          </a:lstStyle>
          <a:p>
            <a:endParaRPr/>
          </a:p>
        </p:txBody>
      </p:sp>
      <p:sp>
        <p:nvSpPr>
          <p:cNvPr id="45" name="Google Shape;45;p17"/>
          <p:cNvSpPr txBox="1">
            <a:spLocks noGrp="1"/>
          </p:cNvSpPr>
          <p:nvPr>
            <p:ph type="body" idx="5"/>
          </p:nvPr>
        </p:nvSpPr>
        <p:spPr>
          <a:xfrm>
            <a:off x="6063782" y="1941944"/>
            <a:ext cx="2215137" cy="585359"/>
          </a:xfrm>
          <a:prstGeom prst="rect">
            <a:avLst/>
          </a:prstGeom>
          <a:noFill/>
          <a:ln>
            <a:noFill/>
          </a:ln>
        </p:spPr>
        <p:txBody>
          <a:bodyPr spcFirstLastPara="1" wrap="square" lIns="91425" tIns="45700" rIns="91425" bIns="45700" anchor="t" anchorCtr="0">
            <a:noAutofit/>
          </a:bodyPr>
          <a:lstStyle>
            <a:lvl1pPr marL="342900" lvl="0" indent="-171450" algn="ctr">
              <a:lnSpc>
                <a:spcPct val="100000"/>
              </a:lnSpc>
              <a:spcBef>
                <a:spcPts val="750"/>
              </a:spcBef>
              <a:spcAft>
                <a:spcPts val="0"/>
              </a:spcAft>
              <a:buClr>
                <a:srgbClr val="C78D24"/>
              </a:buClr>
              <a:buSzPts val="4900"/>
              <a:buNone/>
              <a:defRPr sz="3675">
                <a:solidFill>
                  <a:srgbClr val="C78D24"/>
                </a:solidFill>
                <a:latin typeface="Franklin Gothic"/>
                <a:ea typeface="Franklin Gothic"/>
                <a:cs typeface="Franklin Gothic"/>
                <a:sym typeface="Franklin Gothic"/>
              </a:defRPr>
            </a:lvl1pPr>
            <a:lvl2pPr marL="685800" lvl="1" indent="-171450" algn="l">
              <a:lnSpc>
                <a:spcPct val="150000"/>
              </a:lnSpc>
              <a:spcBef>
                <a:spcPts val="375"/>
              </a:spcBef>
              <a:spcAft>
                <a:spcPts val="0"/>
              </a:spcAft>
              <a:buClr>
                <a:schemeClr val="dk1"/>
              </a:buClr>
              <a:buSzPts val="1800"/>
              <a:buNone/>
              <a:defRPr/>
            </a:lvl2pPr>
            <a:lvl3pPr marL="1028700" lvl="2" indent="-171450" algn="l">
              <a:lnSpc>
                <a:spcPct val="150000"/>
              </a:lnSpc>
              <a:spcBef>
                <a:spcPts val="375"/>
              </a:spcBef>
              <a:spcAft>
                <a:spcPts val="0"/>
              </a:spcAft>
              <a:buClr>
                <a:schemeClr val="dk1"/>
              </a:buClr>
              <a:buSzPts val="1800"/>
              <a:buNone/>
              <a:defRPr/>
            </a:lvl3pPr>
            <a:lvl4pPr marL="1371600" lvl="3" indent="-171450" algn="l">
              <a:lnSpc>
                <a:spcPct val="150000"/>
              </a:lnSpc>
              <a:spcBef>
                <a:spcPts val="375"/>
              </a:spcBef>
              <a:spcAft>
                <a:spcPts val="0"/>
              </a:spcAft>
              <a:buClr>
                <a:schemeClr val="dk1"/>
              </a:buClr>
              <a:buSzPts val="1800"/>
              <a:buNone/>
              <a:defRPr/>
            </a:lvl4pPr>
            <a:lvl5pPr marL="1714500" lvl="4" indent="-171450" algn="l">
              <a:lnSpc>
                <a:spcPct val="150000"/>
              </a:lnSpc>
              <a:spcBef>
                <a:spcPts val="375"/>
              </a:spcBef>
              <a:spcAft>
                <a:spcPts val="0"/>
              </a:spcAft>
              <a:buClr>
                <a:schemeClr val="dk1"/>
              </a:buClr>
              <a:buSzPts val="1800"/>
              <a:buNone/>
              <a:defRPr/>
            </a:lvl5pPr>
            <a:lvl6pPr marL="2057400" lvl="5" indent="-257175" algn="l">
              <a:lnSpc>
                <a:spcPct val="90000"/>
              </a:lnSpc>
              <a:spcBef>
                <a:spcPts val="375"/>
              </a:spcBef>
              <a:spcAft>
                <a:spcPts val="0"/>
              </a:spcAft>
              <a:buClr>
                <a:schemeClr val="dk1"/>
              </a:buClr>
              <a:buSzPts val="1800"/>
              <a:buChar char="•"/>
              <a:defRPr/>
            </a:lvl6pPr>
            <a:lvl7pPr marL="2400300" lvl="6" indent="-257175" algn="l">
              <a:lnSpc>
                <a:spcPct val="90000"/>
              </a:lnSpc>
              <a:spcBef>
                <a:spcPts val="375"/>
              </a:spcBef>
              <a:spcAft>
                <a:spcPts val="0"/>
              </a:spcAft>
              <a:buClr>
                <a:schemeClr val="dk1"/>
              </a:buClr>
              <a:buSzPts val="1800"/>
              <a:buChar char="•"/>
              <a:defRPr/>
            </a:lvl7pPr>
            <a:lvl8pPr marL="2743200" lvl="7" indent="-257175" algn="l">
              <a:lnSpc>
                <a:spcPct val="90000"/>
              </a:lnSpc>
              <a:spcBef>
                <a:spcPts val="375"/>
              </a:spcBef>
              <a:spcAft>
                <a:spcPts val="0"/>
              </a:spcAft>
              <a:buClr>
                <a:schemeClr val="dk1"/>
              </a:buClr>
              <a:buSzPts val="1800"/>
              <a:buChar char="•"/>
              <a:defRPr/>
            </a:lvl8pPr>
            <a:lvl9pPr marL="3086100" lvl="8" indent="-257175" algn="l">
              <a:lnSpc>
                <a:spcPct val="90000"/>
              </a:lnSpc>
              <a:spcBef>
                <a:spcPts val="375"/>
              </a:spcBef>
              <a:spcAft>
                <a:spcPts val="0"/>
              </a:spcAft>
              <a:buClr>
                <a:schemeClr val="dk1"/>
              </a:buClr>
              <a:buSzPts val="1800"/>
              <a:buChar char="•"/>
              <a:defRPr/>
            </a:lvl9pPr>
          </a:lstStyle>
          <a:p>
            <a:endParaRPr/>
          </a:p>
        </p:txBody>
      </p:sp>
      <p:sp>
        <p:nvSpPr>
          <p:cNvPr id="46" name="Google Shape;46;p17"/>
          <p:cNvSpPr txBox="1">
            <a:spLocks noGrp="1"/>
          </p:cNvSpPr>
          <p:nvPr>
            <p:ph type="body" idx="6"/>
          </p:nvPr>
        </p:nvSpPr>
        <p:spPr>
          <a:xfrm>
            <a:off x="554832" y="1047995"/>
            <a:ext cx="3868340" cy="376610"/>
          </a:xfrm>
          <a:prstGeom prst="rect">
            <a:avLst/>
          </a:prstGeom>
          <a:noFill/>
          <a:ln>
            <a:noFill/>
          </a:ln>
        </p:spPr>
        <p:txBody>
          <a:bodyPr spcFirstLastPara="1" wrap="square" lIns="91425" tIns="45700" rIns="91425" bIns="45700" anchor="t" anchorCtr="0">
            <a:normAutofit/>
          </a:bodyPr>
          <a:lstStyle>
            <a:lvl1pPr marL="342900" lvl="0" indent="-171450" algn="l">
              <a:lnSpc>
                <a:spcPct val="150000"/>
              </a:lnSpc>
              <a:spcBef>
                <a:spcPts val="750"/>
              </a:spcBef>
              <a:spcAft>
                <a:spcPts val="0"/>
              </a:spcAft>
              <a:buClr>
                <a:srgbClr val="414140"/>
              </a:buClr>
              <a:buSzPts val="1400"/>
              <a:buNone/>
              <a:defRPr sz="1050" b="0" i="1" cap="none">
                <a:solidFill>
                  <a:srgbClr val="414140"/>
                </a:solidFill>
                <a:latin typeface="Libre Franklin"/>
                <a:ea typeface="Libre Franklin"/>
                <a:cs typeface="Libre Franklin"/>
                <a:sym typeface="Libre Franklin"/>
              </a:defRPr>
            </a:lvl1pPr>
            <a:lvl2pPr marL="685800" lvl="1" indent="-171450" algn="l">
              <a:lnSpc>
                <a:spcPct val="150000"/>
              </a:lnSpc>
              <a:spcBef>
                <a:spcPts val="375"/>
              </a:spcBef>
              <a:spcAft>
                <a:spcPts val="0"/>
              </a:spcAft>
              <a:buClr>
                <a:schemeClr val="dk1"/>
              </a:buClr>
              <a:buSzPts val="2000"/>
              <a:buNone/>
              <a:defRPr sz="1500" b="1"/>
            </a:lvl2pPr>
            <a:lvl3pPr marL="1028700" lvl="2" indent="-171450" algn="l">
              <a:lnSpc>
                <a:spcPct val="150000"/>
              </a:lnSpc>
              <a:spcBef>
                <a:spcPts val="375"/>
              </a:spcBef>
              <a:spcAft>
                <a:spcPts val="0"/>
              </a:spcAft>
              <a:buClr>
                <a:schemeClr val="dk1"/>
              </a:buClr>
              <a:buSzPts val="1800"/>
              <a:buNone/>
              <a:defRPr sz="1350" b="1"/>
            </a:lvl3pPr>
            <a:lvl4pPr marL="1371600" lvl="3" indent="-171450" algn="l">
              <a:lnSpc>
                <a:spcPct val="150000"/>
              </a:lnSpc>
              <a:spcBef>
                <a:spcPts val="375"/>
              </a:spcBef>
              <a:spcAft>
                <a:spcPts val="0"/>
              </a:spcAft>
              <a:buClr>
                <a:schemeClr val="dk1"/>
              </a:buClr>
              <a:buSzPts val="1600"/>
              <a:buNone/>
              <a:defRPr sz="1200" b="1"/>
            </a:lvl4pPr>
            <a:lvl5pPr marL="1714500" lvl="4" indent="-171450" algn="l">
              <a:lnSpc>
                <a:spcPct val="150000"/>
              </a:lnSpc>
              <a:spcBef>
                <a:spcPts val="375"/>
              </a:spcBef>
              <a:spcAft>
                <a:spcPts val="0"/>
              </a:spcAft>
              <a:buClr>
                <a:schemeClr val="dk1"/>
              </a:buClr>
              <a:buSzPts val="1600"/>
              <a:buNone/>
              <a:defRPr sz="1200" b="1"/>
            </a:lvl5pPr>
            <a:lvl6pPr marL="2057400" lvl="5" indent="-171450" algn="l">
              <a:lnSpc>
                <a:spcPct val="90000"/>
              </a:lnSpc>
              <a:spcBef>
                <a:spcPts val="375"/>
              </a:spcBef>
              <a:spcAft>
                <a:spcPts val="0"/>
              </a:spcAft>
              <a:buClr>
                <a:schemeClr val="dk1"/>
              </a:buClr>
              <a:buSzPts val="1600"/>
              <a:buNone/>
              <a:defRPr sz="1200" b="1"/>
            </a:lvl6pPr>
            <a:lvl7pPr marL="2400300" lvl="6" indent="-171450" algn="l">
              <a:lnSpc>
                <a:spcPct val="90000"/>
              </a:lnSpc>
              <a:spcBef>
                <a:spcPts val="375"/>
              </a:spcBef>
              <a:spcAft>
                <a:spcPts val="0"/>
              </a:spcAft>
              <a:buClr>
                <a:schemeClr val="dk1"/>
              </a:buClr>
              <a:buSzPts val="1600"/>
              <a:buNone/>
              <a:defRPr sz="1200" b="1"/>
            </a:lvl7pPr>
            <a:lvl8pPr marL="2743200" lvl="7" indent="-171450" algn="l">
              <a:lnSpc>
                <a:spcPct val="90000"/>
              </a:lnSpc>
              <a:spcBef>
                <a:spcPts val="375"/>
              </a:spcBef>
              <a:spcAft>
                <a:spcPts val="0"/>
              </a:spcAft>
              <a:buClr>
                <a:schemeClr val="dk1"/>
              </a:buClr>
              <a:buSzPts val="1600"/>
              <a:buNone/>
              <a:defRPr sz="1200" b="1"/>
            </a:lvl8pPr>
            <a:lvl9pPr marL="3086100" lvl="8" indent="-171450" algn="l">
              <a:lnSpc>
                <a:spcPct val="90000"/>
              </a:lnSpc>
              <a:spcBef>
                <a:spcPts val="375"/>
              </a:spcBef>
              <a:spcAft>
                <a:spcPts val="0"/>
              </a:spcAft>
              <a:buClr>
                <a:schemeClr val="dk1"/>
              </a:buClr>
              <a:buSzPts val="1600"/>
              <a:buNone/>
              <a:defRPr sz="1200" b="1"/>
            </a:lvl9pPr>
          </a:lstStyle>
          <a:p>
            <a:endParaRPr/>
          </a:p>
        </p:txBody>
      </p:sp>
      <p:sp>
        <p:nvSpPr>
          <p:cNvPr id="47" name="Google Shape;47;p17"/>
          <p:cNvSpPr txBox="1">
            <a:spLocks noGrp="1"/>
          </p:cNvSpPr>
          <p:nvPr>
            <p:ph type="body" idx="7"/>
          </p:nvPr>
        </p:nvSpPr>
        <p:spPr>
          <a:xfrm>
            <a:off x="3484189" y="2550695"/>
            <a:ext cx="2207495" cy="324289"/>
          </a:xfrm>
          <a:prstGeom prst="rect">
            <a:avLst/>
          </a:prstGeom>
          <a:noFill/>
          <a:ln>
            <a:noFill/>
          </a:ln>
        </p:spPr>
        <p:txBody>
          <a:bodyPr spcFirstLastPara="1" wrap="square" lIns="91425" tIns="128000" rIns="91425" bIns="45700" anchor="t" anchorCtr="0">
            <a:normAutofit/>
          </a:bodyPr>
          <a:lstStyle>
            <a:lvl1pPr marL="342900" lvl="0" indent="-171450" algn="ctr">
              <a:lnSpc>
                <a:spcPct val="100000"/>
              </a:lnSpc>
              <a:spcBef>
                <a:spcPts val="750"/>
              </a:spcBef>
              <a:spcAft>
                <a:spcPts val="0"/>
              </a:spcAft>
              <a:buClr>
                <a:srgbClr val="414140"/>
              </a:buClr>
              <a:buSzPts val="1400"/>
              <a:buNone/>
              <a:defRPr sz="1050" i="1" cap="none">
                <a:solidFill>
                  <a:srgbClr val="414140"/>
                </a:solidFill>
                <a:latin typeface="Libre Franklin"/>
                <a:ea typeface="Libre Franklin"/>
                <a:cs typeface="Libre Franklin"/>
                <a:sym typeface="Libre Franklin"/>
              </a:defRPr>
            </a:lvl1pPr>
            <a:lvl2pPr marL="685800" lvl="1" indent="-171450" algn="ctr">
              <a:lnSpc>
                <a:spcPct val="150000"/>
              </a:lnSpc>
              <a:spcBef>
                <a:spcPts val="600"/>
              </a:spcBef>
              <a:spcAft>
                <a:spcPts val="0"/>
              </a:spcAft>
              <a:buClr>
                <a:schemeClr val="accent2"/>
              </a:buClr>
              <a:buSzPts val="1400"/>
              <a:buNone/>
              <a:defRPr sz="1050">
                <a:solidFill>
                  <a:schemeClr val="accent2"/>
                </a:solidFill>
                <a:latin typeface="Calibri"/>
                <a:ea typeface="Calibri"/>
                <a:cs typeface="Calibri"/>
                <a:sym typeface="Calibri"/>
              </a:defRPr>
            </a:lvl2pPr>
            <a:lvl3pPr marL="1028700" lvl="2" indent="-171450" algn="l">
              <a:lnSpc>
                <a:spcPct val="150000"/>
              </a:lnSpc>
              <a:spcBef>
                <a:spcPts val="375"/>
              </a:spcBef>
              <a:spcAft>
                <a:spcPts val="0"/>
              </a:spcAft>
              <a:buClr>
                <a:schemeClr val="dk1"/>
              </a:buClr>
              <a:buSzPts val="1800"/>
              <a:buNone/>
              <a:defRPr/>
            </a:lvl3pPr>
            <a:lvl4pPr marL="1371600" lvl="3" indent="-171450" algn="l">
              <a:lnSpc>
                <a:spcPct val="150000"/>
              </a:lnSpc>
              <a:spcBef>
                <a:spcPts val="375"/>
              </a:spcBef>
              <a:spcAft>
                <a:spcPts val="0"/>
              </a:spcAft>
              <a:buClr>
                <a:schemeClr val="dk1"/>
              </a:buClr>
              <a:buSzPts val="1800"/>
              <a:buNone/>
              <a:defRPr/>
            </a:lvl4pPr>
            <a:lvl5pPr marL="1714500" lvl="4" indent="-171450" algn="l">
              <a:lnSpc>
                <a:spcPct val="150000"/>
              </a:lnSpc>
              <a:spcBef>
                <a:spcPts val="375"/>
              </a:spcBef>
              <a:spcAft>
                <a:spcPts val="0"/>
              </a:spcAft>
              <a:buClr>
                <a:schemeClr val="dk1"/>
              </a:buClr>
              <a:buSzPts val="1800"/>
              <a:buNone/>
              <a:defRPr/>
            </a:lvl5pPr>
            <a:lvl6pPr marL="2057400" lvl="5" indent="-257175" algn="l">
              <a:lnSpc>
                <a:spcPct val="90000"/>
              </a:lnSpc>
              <a:spcBef>
                <a:spcPts val="375"/>
              </a:spcBef>
              <a:spcAft>
                <a:spcPts val="0"/>
              </a:spcAft>
              <a:buClr>
                <a:schemeClr val="dk1"/>
              </a:buClr>
              <a:buSzPts val="1800"/>
              <a:buChar char="•"/>
              <a:defRPr/>
            </a:lvl6pPr>
            <a:lvl7pPr marL="2400300" lvl="6" indent="-257175" algn="l">
              <a:lnSpc>
                <a:spcPct val="90000"/>
              </a:lnSpc>
              <a:spcBef>
                <a:spcPts val="375"/>
              </a:spcBef>
              <a:spcAft>
                <a:spcPts val="0"/>
              </a:spcAft>
              <a:buClr>
                <a:schemeClr val="dk1"/>
              </a:buClr>
              <a:buSzPts val="1800"/>
              <a:buChar char="•"/>
              <a:defRPr/>
            </a:lvl7pPr>
            <a:lvl8pPr marL="2743200" lvl="7" indent="-257175" algn="l">
              <a:lnSpc>
                <a:spcPct val="90000"/>
              </a:lnSpc>
              <a:spcBef>
                <a:spcPts val="375"/>
              </a:spcBef>
              <a:spcAft>
                <a:spcPts val="0"/>
              </a:spcAft>
              <a:buClr>
                <a:schemeClr val="dk1"/>
              </a:buClr>
              <a:buSzPts val="1800"/>
              <a:buChar char="•"/>
              <a:defRPr/>
            </a:lvl8pPr>
            <a:lvl9pPr marL="3086100" lvl="8" indent="-257175" algn="l">
              <a:lnSpc>
                <a:spcPct val="90000"/>
              </a:lnSpc>
              <a:spcBef>
                <a:spcPts val="375"/>
              </a:spcBef>
              <a:spcAft>
                <a:spcPts val="0"/>
              </a:spcAft>
              <a:buClr>
                <a:schemeClr val="dk1"/>
              </a:buClr>
              <a:buSzPts val="1800"/>
              <a:buChar char="•"/>
              <a:defRPr/>
            </a:lvl9pPr>
          </a:lstStyle>
          <a:p>
            <a:endParaRPr/>
          </a:p>
        </p:txBody>
      </p:sp>
      <p:sp>
        <p:nvSpPr>
          <p:cNvPr id="48" name="Google Shape;48;p17"/>
          <p:cNvSpPr txBox="1">
            <a:spLocks noGrp="1"/>
          </p:cNvSpPr>
          <p:nvPr>
            <p:ph type="body" idx="8"/>
          </p:nvPr>
        </p:nvSpPr>
        <p:spPr>
          <a:xfrm>
            <a:off x="6063781" y="2550695"/>
            <a:ext cx="2207495" cy="324289"/>
          </a:xfrm>
          <a:prstGeom prst="rect">
            <a:avLst/>
          </a:prstGeom>
          <a:noFill/>
          <a:ln>
            <a:noFill/>
          </a:ln>
        </p:spPr>
        <p:txBody>
          <a:bodyPr spcFirstLastPara="1" wrap="square" lIns="91425" tIns="128000" rIns="91425" bIns="45700" anchor="t" anchorCtr="0">
            <a:normAutofit/>
          </a:bodyPr>
          <a:lstStyle>
            <a:lvl1pPr marL="342900" lvl="0" indent="-171450" algn="ctr">
              <a:lnSpc>
                <a:spcPct val="100000"/>
              </a:lnSpc>
              <a:spcBef>
                <a:spcPts val="750"/>
              </a:spcBef>
              <a:spcAft>
                <a:spcPts val="0"/>
              </a:spcAft>
              <a:buClr>
                <a:srgbClr val="414140"/>
              </a:buClr>
              <a:buSzPts val="1400"/>
              <a:buNone/>
              <a:defRPr sz="1050" i="1" cap="none">
                <a:solidFill>
                  <a:srgbClr val="414140"/>
                </a:solidFill>
                <a:latin typeface="Libre Franklin"/>
                <a:ea typeface="Libre Franklin"/>
                <a:cs typeface="Libre Franklin"/>
                <a:sym typeface="Libre Franklin"/>
              </a:defRPr>
            </a:lvl1pPr>
            <a:lvl2pPr marL="685800" lvl="1" indent="-171450" algn="ctr">
              <a:lnSpc>
                <a:spcPct val="150000"/>
              </a:lnSpc>
              <a:spcBef>
                <a:spcPts val="600"/>
              </a:spcBef>
              <a:spcAft>
                <a:spcPts val="0"/>
              </a:spcAft>
              <a:buClr>
                <a:schemeClr val="accent2"/>
              </a:buClr>
              <a:buSzPts val="1400"/>
              <a:buNone/>
              <a:defRPr sz="1050">
                <a:solidFill>
                  <a:schemeClr val="accent2"/>
                </a:solidFill>
                <a:latin typeface="Calibri"/>
                <a:ea typeface="Calibri"/>
                <a:cs typeface="Calibri"/>
                <a:sym typeface="Calibri"/>
              </a:defRPr>
            </a:lvl2pPr>
            <a:lvl3pPr marL="1028700" lvl="2" indent="-171450" algn="l">
              <a:lnSpc>
                <a:spcPct val="150000"/>
              </a:lnSpc>
              <a:spcBef>
                <a:spcPts val="375"/>
              </a:spcBef>
              <a:spcAft>
                <a:spcPts val="0"/>
              </a:spcAft>
              <a:buClr>
                <a:schemeClr val="dk1"/>
              </a:buClr>
              <a:buSzPts val="1800"/>
              <a:buNone/>
              <a:defRPr/>
            </a:lvl3pPr>
            <a:lvl4pPr marL="1371600" lvl="3" indent="-171450" algn="l">
              <a:lnSpc>
                <a:spcPct val="150000"/>
              </a:lnSpc>
              <a:spcBef>
                <a:spcPts val="375"/>
              </a:spcBef>
              <a:spcAft>
                <a:spcPts val="0"/>
              </a:spcAft>
              <a:buClr>
                <a:schemeClr val="dk1"/>
              </a:buClr>
              <a:buSzPts val="1800"/>
              <a:buNone/>
              <a:defRPr/>
            </a:lvl4pPr>
            <a:lvl5pPr marL="1714500" lvl="4" indent="-171450" algn="l">
              <a:lnSpc>
                <a:spcPct val="150000"/>
              </a:lnSpc>
              <a:spcBef>
                <a:spcPts val="375"/>
              </a:spcBef>
              <a:spcAft>
                <a:spcPts val="0"/>
              </a:spcAft>
              <a:buClr>
                <a:schemeClr val="dk1"/>
              </a:buClr>
              <a:buSzPts val="1800"/>
              <a:buNone/>
              <a:defRPr/>
            </a:lvl5pPr>
            <a:lvl6pPr marL="2057400" lvl="5" indent="-257175" algn="l">
              <a:lnSpc>
                <a:spcPct val="90000"/>
              </a:lnSpc>
              <a:spcBef>
                <a:spcPts val="375"/>
              </a:spcBef>
              <a:spcAft>
                <a:spcPts val="0"/>
              </a:spcAft>
              <a:buClr>
                <a:schemeClr val="dk1"/>
              </a:buClr>
              <a:buSzPts val="1800"/>
              <a:buChar char="•"/>
              <a:defRPr/>
            </a:lvl6pPr>
            <a:lvl7pPr marL="2400300" lvl="6" indent="-257175" algn="l">
              <a:lnSpc>
                <a:spcPct val="90000"/>
              </a:lnSpc>
              <a:spcBef>
                <a:spcPts val="375"/>
              </a:spcBef>
              <a:spcAft>
                <a:spcPts val="0"/>
              </a:spcAft>
              <a:buClr>
                <a:schemeClr val="dk1"/>
              </a:buClr>
              <a:buSzPts val="1800"/>
              <a:buChar char="•"/>
              <a:defRPr/>
            </a:lvl7pPr>
            <a:lvl8pPr marL="2743200" lvl="7" indent="-257175" algn="l">
              <a:lnSpc>
                <a:spcPct val="90000"/>
              </a:lnSpc>
              <a:spcBef>
                <a:spcPts val="375"/>
              </a:spcBef>
              <a:spcAft>
                <a:spcPts val="0"/>
              </a:spcAft>
              <a:buClr>
                <a:schemeClr val="dk1"/>
              </a:buClr>
              <a:buSzPts val="1800"/>
              <a:buChar char="•"/>
              <a:defRPr/>
            </a:lvl8pPr>
            <a:lvl9pPr marL="3086100" lvl="8" indent="-257175" algn="l">
              <a:lnSpc>
                <a:spcPct val="90000"/>
              </a:lnSpc>
              <a:spcBef>
                <a:spcPts val="375"/>
              </a:spcBef>
              <a:spcAft>
                <a:spcPts val="0"/>
              </a:spcAft>
              <a:buClr>
                <a:schemeClr val="dk1"/>
              </a:buClr>
              <a:buSzPts val="1800"/>
              <a:buChar char="•"/>
              <a:defRPr/>
            </a:lvl9pPr>
          </a:lstStyle>
          <a:p>
            <a:endParaRPr/>
          </a:p>
        </p:txBody>
      </p:sp>
      <p:sp>
        <p:nvSpPr>
          <p:cNvPr id="49" name="Google Shape;49;p17"/>
          <p:cNvSpPr txBox="1">
            <a:spLocks noGrp="1"/>
          </p:cNvSpPr>
          <p:nvPr>
            <p:ph type="body" idx="9"/>
          </p:nvPr>
        </p:nvSpPr>
        <p:spPr>
          <a:xfrm>
            <a:off x="3480655" y="2874983"/>
            <a:ext cx="2214563" cy="1360133"/>
          </a:xfrm>
          <a:prstGeom prst="rect">
            <a:avLst/>
          </a:prstGeom>
          <a:noFill/>
          <a:ln>
            <a:noFill/>
          </a:ln>
        </p:spPr>
        <p:txBody>
          <a:bodyPr spcFirstLastPara="1" wrap="square" lIns="91425" tIns="45700" rIns="91425" bIns="45700" anchor="t" anchorCtr="0">
            <a:normAutofit/>
          </a:bodyPr>
          <a:lstStyle>
            <a:lvl1pPr marL="342900" lvl="0" indent="-171450" algn="l">
              <a:lnSpc>
                <a:spcPct val="150000"/>
              </a:lnSpc>
              <a:spcBef>
                <a:spcPts val="750"/>
              </a:spcBef>
              <a:spcAft>
                <a:spcPts val="0"/>
              </a:spcAft>
              <a:buClr>
                <a:schemeClr val="dk1"/>
              </a:buClr>
              <a:buSzPts val="1800"/>
              <a:buNone/>
              <a:defRPr/>
            </a:lvl1pPr>
            <a:lvl2pPr marL="685800" lvl="1" indent="-171450" algn="ctr">
              <a:lnSpc>
                <a:spcPct val="150000"/>
              </a:lnSpc>
              <a:spcBef>
                <a:spcPts val="375"/>
              </a:spcBef>
              <a:spcAft>
                <a:spcPts val="0"/>
              </a:spcAft>
              <a:buClr>
                <a:srgbClr val="414140"/>
              </a:buClr>
              <a:buSzPts val="1400"/>
              <a:buNone/>
              <a:defRPr sz="1050">
                <a:solidFill>
                  <a:srgbClr val="414140"/>
                </a:solidFill>
              </a:defRPr>
            </a:lvl2pPr>
            <a:lvl3pPr marL="1028700" lvl="2" indent="-171450" algn="l">
              <a:lnSpc>
                <a:spcPct val="150000"/>
              </a:lnSpc>
              <a:spcBef>
                <a:spcPts val="375"/>
              </a:spcBef>
              <a:spcAft>
                <a:spcPts val="0"/>
              </a:spcAft>
              <a:buClr>
                <a:schemeClr val="dk1"/>
              </a:buClr>
              <a:buSzPts val="1800"/>
              <a:buNone/>
              <a:defRPr/>
            </a:lvl3pPr>
            <a:lvl4pPr marL="1371600" lvl="3" indent="-171450" algn="l">
              <a:lnSpc>
                <a:spcPct val="150000"/>
              </a:lnSpc>
              <a:spcBef>
                <a:spcPts val="375"/>
              </a:spcBef>
              <a:spcAft>
                <a:spcPts val="0"/>
              </a:spcAft>
              <a:buClr>
                <a:schemeClr val="dk1"/>
              </a:buClr>
              <a:buSzPts val="1800"/>
              <a:buNone/>
              <a:defRPr/>
            </a:lvl4pPr>
            <a:lvl5pPr marL="1714500" lvl="4" indent="-171450" algn="l">
              <a:lnSpc>
                <a:spcPct val="150000"/>
              </a:lnSpc>
              <a:spcBef>
                <a:spcPts val="375"/>
              </a:spcBef>
              <a:spcAft>
                <a:spcPts val="0"/>
              </a:spcAft>
              <a:buClr>
                <a:schemeClr val="dk1"/>
              </a:buClr>
              <a:buSzPts val="1800"/>
              <a:buNone/>
              <a:defRPr/>
            </a:lvl5pPr>
            <a:lvl6pPr marL="2057400" lvl="5" indent="-257175" algn="l">
              <a:lnSpc>
                <a:spcPct val="90000"/>
              </a:lnSpc>
              <a:spcBef>
                <a:spcPts val="375"/>
              </a:spcBef>
              <a:spcAft>
                <a:spcPts val="0"/>
              </a:spcAft>
              <a:buClr>
                <a:schemeClr val="dk1"/>
              </a:buClr>
              <a:buSzPts val="1800"/>
              <a:buChar char="•"/>
              <a:defRPr/>
            </a:lvl6pPr>
            <a:lvl7pPr marL="2400300" lvl="6" indent="-257175" algn="l">
              <a:lnSpc>
                <a:spcPct val="90000"/>
              </a:lnSpc>
              <a:spcBef>
                <a:spcPts val="375"/>
              </a:spcBef>
              <a:spcAft>
                <a:spcPts val="0"/>
              </a:spcAft>
              <a:buClr>
                <a:schemeClr val="dk1"/>
              </a:buClr>
              <a:buSzPts val="1800"/>
              <a:buChar char="•"/>
              <a:defRPr/>
            </a:lvl7pPr>
            <a:lvl8pPr marL="2743200" lvl="7" indent="-257175" algn="l">
              <a:lnSpc>
                <a:spcPct val="90000"/>
              </a:lnSpc>
              <a:spcBef>
                <a:spcPts val="375"/>
              </a:spcBef>
              <a:spcAft>
                <a:spcPts val="0"/>
              </a:spcAft>
              <a:buClr>
                <a:schemeClr val="dk1"/>
              </a:buClr>
              <a:buSzPts val="1800"/>
              <a:buChar char="•"/>
              <a:defRPr/>
            </a:lvl8pPr>
            <a:lvl9pPr marL="3086100" lvl="8" indent="-257175" algn="l">
              <a:lnSpc>
                <a:spcPct val="90000"/>
              </a:lnSpc>
              <a:spcBef>
                <a:spcPts val="375"/>
              </a:spcBef>
              <a:spcAft>
                <a:spcPts val="0"/>
              </a:spcAft>
              <a:buClr>
                <a:schemeClr val="dk1"/>
              </a:buClr>
              <a:buSzPts val="1800"/>
              <a:buChar char="•"/>
              <a:defRPr/>
            </a:lvl9pPr>
          </a:lstStyle>
          <a:p>
            <a:endParaRPr/>
          </a:p>
        </p:txBody>
      </p:sp>
      <p:sp>
        <p:nvSpPr>
          <p:cNvPr id="50" name="Google Shape;50;p17"/>
          <p:cNvSpPr txBox="1">
            <a:spLocks noGrp="1"/>
          </p:cNvSpPr>
          <p:nvPr>
            <p:ph type="body" idx="13"/>
          </p:nvPr>
        </p:nvSpPr>
        <p:spPr>
          <a:xfrm>
            <a:off x="6060247" y="2874983"/>
            <a:ext cx="2214563" cy="1360133"/>
          </a:xfrm>
          <a:prstGeom prst="rect">
            <a:avLst/>
          </a:prstGeom>
          <a:noFill/>
          <a:ln>
            <a:noFill/>
          </a:ln>
        </p:spPr>
        <p:txBody>
          <a:bodyPr spcFirstLastPara="1" wrap="square" lIns="91425" tIns="45700" rIns="91425" bIns="45700" anchor="t" anchorCtr="0">
            <a:normAutofit/>
          </a:bodyPr>
          <a:lstStyle>
            <a:lvl1pPr marL="342900" lvl="0" indent="-171450" algn="l">
              <a:lnSpc>
                <a:spcPct val="150000"/>
              </a:lnSpc>
              <a:spcBef>
                <a:spcPts val="750"/>
              </a:spcBef>
              <a:spcAft>
                <a:spcPts val="0"/>
              </a:spcAft>
              <a:buClr>
                <a:schemeClr val="dk1"/>
              </a:buClr>
              <a:buSzPts val="1800"/>
              <a:buNone/>
              <a:defRPr/>
            </a:lvl1pPr>
            <a:lvl2pPr marL="685800" lvl="1" indent="-171450" algn="ctr">
              <a:lnSpc>
                <a:spcPct val="150000"/>
              </a:lnSpc>
              <a:spcBef>
                <a:spcPts val="375"/>
              </a:spcBef>
              <a:spcAft>
                <a:spcPts val="0"/>
              </a:spcAft>
              <a:buClr>
                <a:srgbClr val="414140"/>
              </a:buClr>
              <a:buSzPts val="1400"/>
              <a:buNone/>
              <a:defRPr sz="1050">
                <a:solidFill>
                  <a:srgbClr val="414140"/>
                </a:solidFill>
              </a:defRPr>
            </a:lvl2pPr>
            <a:lvl3pPr marL="1028700" lvl="2" indent="-171450" algn="l">
              <a:lnSpc>
                <a:spcPct val="150000"/>
              </a:lnSpc>
              <a:spcBef>
                <a:spcPts val="375"/>
              </a:spcBef>
              <a:spcAft>
                <a:spcPts val="0"/>
              </a:spcAft>
              <a:buClr>
                <a:schemeClr val="dk1"/>
              </a:buClr>
              <a:buSzPts val="1800"/>
              <a:buNone/>
              <a:defRPr/>
            </a:lvl3pPr>
            <a:lvl4pPr marL="1371600" lvl="3" indent="-171450" algn="l">
              <a:lnSpc>
                <a:spcPct val="150000"/>
              </a:lnSpc>
              <a:spcBef>
                <a:spcPts val="375"/>
              </a:spcBef>
              <a:spcAft>
                <a:spcPts val="0"/>
              </a:spcAft>
              <a:buClr>
                <a:schemeClr val="dk1"/>
              </a:buClr>
              <a:buSzPts val="1800"/>
              <a:buNone/>
              <a:defRPr/>
            </a:lvl4pPr>
            <a:lvl5pPr marL="1714500" lvl="4" indent="-171450" algn="l">
              <a:lnSpc>
                <a:spcPct val="150000"/>
              </a:lnSpc>
              <a:spcBef>
                <a:spcPts val="375"/>
              </a:spcBef>
              <a:spcAft>
                <a:spcPts val="0"/>
              </a:spcAft>
              <a:buClr>
                <a:schemeClr val="dk1"/>
              </a:buClr>
              <a:buSzPts val="1800"/>
              <a:buNone/>
              <a:defRPr/>
            </a:lvl5pPr>
            <a:lvl6pPr marL="2057400" lvl="5" indent="-257175" algn="l">
              <a:lnSpc>
                <a:spcPct val="90000"/>
              </a:lnSpc>
              <a:spcBef>
                <a:spcPts val="375"/>
              </a:spcBef>
              <a:spcAft>
                <a:spcPts val="0"/>
              </a:spcAft>
              <a:buClr>
                <a:schemeClr val="dk1"/>
              </a:buClr>
              <a:buSzPts val="1800"/>
              <a:buChar char="•"/>
              <a:defRPr/>
            </a:lvl6pPr>
            <a:lvl7pPr marL="2400300" lvl="6" indent="-257175" algn="l">
              <a:lnSpc>
                <a:spcPct val="90000"/>
              </a:lnSpc>
              <a:spcBef>
                <a:spcPts val="375"/>
              </a:spcBef>
              <a:spcAft>
                <a:spcPts val="0"/>
              </a:spcAft>
              <a:buClr>
                <a:schemeClr val="dk1"/>
              </a:buClr>
              <a:buSzPts val="1800"/>
              <a:buChar char="•"/>
              <a:defRPr/>
            </a:lvl7pPr>
            <a:lvl8pPr marL="2743200" lvl="7" indent="-257175" algn="l">
              <a:lnSpc>
                <a:spcPct val="90000"/>
              </a:lnSpc>
              <a:spcBef>
                <a:spcPts val="375"/>
              </a:spcBef>
              <a:spcAft>
                <a:spcPts val="0"/>
              </a:spcAft>
              <a:buClr>
                <a:schemeClr val="dk1"/>
              </a:buClr>
              <a:buSzPts val="1800"/>
              <a:buChar char="•"/>
              <a:defRPr/>
            </a:lvl8pPr>
            <a:lvl9pPr marL="3086100" lvl="8" indent="-257175" algn="l">
              <a:lnSpc>
                <a:spcPct val="90000"/>
              </a:lnSpc>
              <a:spcBef>
                <a:spcPts val="375"/>
              </a:spcBef>
              <a:spcAft>
                <a:spcPts val="0"/>
              </a:spcAft>
              <a:buClr>
                <a:schemeClr val="dk1"/>
              </a:buClr>
              <a:buSzPts val="1800"/>
              <a:buChar char="•"/>
              <a:defRPr/>
            </a:lvl9pPr>
          </a:lstStyle>
          <a:p>
            <a:endParaRPr/>
          </a:p>
        </p:txBody>
      </p:sp>
      <p:sp>
        <p:nvSpPr>
          <p:cNvPr id="51" name="Google Shape;51;p17"/>
          <p:cNvSpPr txBox="1">
            <a:spLocks noGrp="1"/>
          </p:cNvSpPr>
          <p:nvPr>
            <p:ph type="sldNum" idx="12"/>
          </p:nvPr>
        </p:nvSpPr>
        <p:spPr>
          <a:xfrm>
            <a:off x="4335946" y="4866458"/>
            <a:ext cx="472109" cy="273844"/>
          </a:xfrm>
          <a:prstGeom prst="rect">
            <a:avLst/>
          </a:prstGeom>
          <a:noFill/>
          <a:ln>
            <a:noFill/>
          </a:ln>
        </p:spPr>
        <p:txBody>
          <a:bodyPr spcFirstLastPara="1" wrap="square" lIns="91425" tIns="45700" rIns="91425" bIns="45700" anchor="ctr" anchorCtr="0">
            <a:noAutofit/>
          </a:bodyPr>
          <a:lstStyle>
            <a:lvl1pPr marL="0" lvl="0" indent="0" algn="ctr">
              <a:spcBef>
                <a:spcPts val="0"/>
              </a:spcBef>
              <a:buNone/>
              <a:defRPr/>
            </a:lvl1pPr>
            <a:lvl2pPr marL="0" lvl="1" indent="0" algn="ctr">
              <a:spcBef>
                <a:spcPts val="0"/>
              </a:spcBef>
              <a:buNone/>
              <a:defRPr/>
            </a:lvl2pPr>
            <a:lvl3pPr marL="0" lvl="2" indent="0" algn="ctr">
              <a:spcBef>
                <a:spcPts val="0"/>
              </a:spcBef>
              <a:buNone/>
              <a:defRPr/>
            </a:lvl3pPr>
            <a:lvl4pPr marL="0" lvl="3" indent="0" algn="ctr">
              <a:spcBef>
                <a:spcPts val="0"/>
              </a:spcBef>
              <a:buNone/>
              <a:defRPr/>
            </a:lvl4pPr>
            <a:lvl5pPr marL="0" lvl="4" indent="0" algn="ctr">
              <a:spcBef>
                <a:spcPts val="0"/>
              </a:spcBef>
              <a:buNone/>
              <a:defRPr/>
            </a:lvl5pPr>
            <a:lvl6pPr marL="0" lvl="5" indent="0" algn="ctr">
              <a:spcBef>
                <a:spcPts val="0"/>
              </a:spcBef>
              <a:buNone/>
              <a:defRPr/>
            </a:lvl6pPr>
            <a:lvl7pPr marL="0" lvl="6" indent="0" algn="ctr">
              <a:spcBef>
                <a:spcPts val="0"/>
              </a:spcBef>
              <a:buNone/>
              <a:defRPr/>
            </a:lvl7pPr>
            <a:lvl8pPr marL="0" lvl="7" indent="0" algn="ctr">
              <a:spcBef>
                <a:spcPts val="0"/>
              </a:spcBef>
              <a:buNone/>
              <a:defRPr/>
            </a:lvl8pPr>
            <a:lvl9pPr marL="0" lvl="8" indent="0" algn="ctr">
              <a:spcBef>
                <a:spcPts val="0"/>
              </a:spcBef>
              <a:buNone/>
              <a:defRPr/>
            </a:lvl9pPr>
          </a:lstStyle>
          <a:p>
            <a:fld id="{00000000-1234-1234-1234-123412341234}" type="slidenum">
              <a:rPr lang="en-US" smtClean="0"/>
              <a:pPr/>
              <a:t>‹#›</a:t>
            </a:fld>
            <a:endParaRPr lang="en-US"/>
          </a:p>
        </p:txBody>
      </p:sp>
      <p:sp>
        <p:nvSpPr>
          <p:cNvPr id="2" name="Rectangle 1">
            <a:extLst>
              <a:ext uri="{FF2B5EF4-FFF2-40B4-BE49-F238E27FC236}">
                <a16:creationId xmlns:a16="http://schemas.microsoft.com/office/drawing/2014/main" id="{C54DAB83-F29B-CD53-3118-1B8BC9A06DB5}"/>
              </a:ext>
            </a:extLst>
          </p:cNvPr>
          <p:cNvSpPr/>
          <p:nvPr userDrawn="1"/>
        </p:nvSpPr>
        <p:spPr>
          <a:xfrm>
            <a:off x="8102009" y="4460981"/>
            <a:ext cx="1025322" cy="618724"/>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350"/>
          </a:p>
        </p:txBody>
      </p:sp>
      <p:pic>
        <p:nvPicPr>
          <p:cNvPr id="3" name="Google Shape;19;p10" title="NIDHC_logo.png">
            <a:extLst>
              <a:ext uri="{FF2B5EF4-FFF2-40B4-BE49-F238E27FC236}">
                <a16:creationId xmlns:a16="http://schemas.microsoft.com/office/drawing/2014/main" id="{9B22B3B5-4BCD-A175-7B20-023E90A167EA}"/>
              </a:ext>
            </a:extLst>
          </p:cNvPr>
          <p:cNvPicPr preferRelativeResize="0"/>
          <p:nvPr userDrawn="1"/>
        </p:nvPicPr>
        <p:blipFill>
          <a:blip r:embed="rId2">
            <a:alphaModFix/>
          </a:blip>
          <a:stretch>
            <a:fillRect/>
          </a:stretch>
        </p:blipFill>
        <p:spPr>
          <a:xfrm>
            <a:off x="8070112" y="4460412"/>
            <a:ext cx="996803" cy="590108"/>
          </a:xfrm>
          <a:prstGeom prst="rect">
            <a:avLst/>
          </a:prstGeom>
          <a:noFill/>
          <a:ln>
            <a:noFill/>
          </a:ln>
        </p:spPr>
      </p:pic>
    </p:spTree>
    <p:extLst>
      <p:ext uri="{BB962C8B-B14F-4D97-AF65-F5344CB8AC3E}">
        <p14:creationId xmlns:p14="http://schemas.microsoft.com/office/powerpoint/2010/main" val="654782304"/>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matchingName="Text Heavy Alt">
  <p:cSld name="Text Heavy Alt">
    <p:spTree>
      <p:nvGrpSpPr>
        <p:cNvPr id="1" name="Shape 45"/>
        <p:cNvGrpSpPr/>
        <p:nvPr/>
      </p:nvGrpSpPr>
      <p:grpSpPr>
        <a:xfrm>
          <a:off x="0" y="0"/>
          <a:ext cx="0" cy="0"/>
          <a:chOff x="0" y="0"/>
          <a:chExt cx="0" cy="0"/>
        </a:xfrm>
      </p:grpSpPr>
      <p:sp>
        <p:nvSpPr>
          <p:cNvPr id="46" name="Google Shape;46;p29"/>
          <p:cNvSpPr txBox="1">
            <a:spLocks noGrp="1"/>
          </p:cNvSpPr>
          <p:nvPr>
            <p:ph type="title"/>
          </p:nvPr>
        </p:nvSpPr>
        <p:spPr>
          <a:xfrm>
            <a:off x="1082488" y="597999"/>
            <a:ext cx="6858001" cy="687844"/>
          </a:xfrm>
          <a:prstGeom prst="rect">
            <a:avLst/>
          </a:prstGeom>
          <a:noFill/>
          <a:ln>
            <a:noFill/>
          </a:ln>
        </p:spPr>
        <p:txBody>
          <a:bodyPr spcFirstLastPara="1" wrap="square" lIns="91425" tIns="45700" rIns="91425" bIns="0" anchor="b" anchorCtr="0">
            <a:normAutofit/>
          </a:bodyPr>
          <a:lstStyle>
            <a:lvl1pPr lvl="0" algn="l">
              <a:lnSpc>
                <a:spcPct val="90000"/>
              </a:lnSpc>
              <a:spcBef>
                <a:spcPts val="0"/>
              </a:spcBef>
              <a:spcAft>
                <a:spcPts val="0"/>
              </a:spcAft>
              <a:buClr>
                <a:srgbClr val="20245E"/>
              </a:buClr>
              <a:buSzPts val="4900"/>
              <a:buFont typeface="Franklin Gothic"/>
              <a:buNone/>
              <a:defRPr sz="3675">
                <a:solidFill>
                  <a:srgbClr val="20245E"/>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7" name="Google Shape;47;p29"/>
          <p:cNvSpPr txBox="1">
            <a:spLocks noGrp="1"/>
          </p:cNvSpPr>
          <p:nvPr>
            <p:ph type="body" idx="1"/>
          </p:nvPr>
        </p:nvSpPr>
        <p:spPr>
          <a:xfrm>
            <a:off x="1082488" y="1949509"/>
            <a:ext cx="6858002" cy="2524139"/>
          </a:xfrm>
          <a:prstGeom prst="rect">
            <a:avLst/>
          </a:prstGeom>
          <a:noFill/>
          <a:ln>
            <a:noFill/>
          </a:ln>
        </p:spPr>
        <p:txBody>
          <a:bodyPr spcFirstLastPara="1" wrap="square" lIns="91425" tIns="45700" rIns="91425" bIns="45700" anchor="t" anchorCtr="0">
            <a:normAutofit/>
          </a:bodyPr>
          <a:lstStyle>
            <a:lvl1pPr marL="342900" lvl="0" indent="-257175" algn="l">
              <a:lnSpc>
                <a:spcPct val="150000"/>
              </a:lnSpc>
              <a:spcBef>
                <a:spcPts val="750"/>
              </a:spcBef>
              <a:spcAft>
                <a:spcPts val="0"/>
              </a:spcAft>
              <a:buClr>
                <a:schemeClr val="dk1"/>
              </a:buClr>
              <a:buSzPts val="1800"/>
              <a:buFont typeface="Arial"/>
              <a:buChar char="•"/>
              <a:defRPr sz="1350">
                <a:solidFill>
                  <a:schemeClr val="dk1"/>
                </a:solidFill>
              </a:defRPr>
            </a:lvl1pPr>
            <a:lvl2pPr marL="685800" lvl="1" indent="-257175" algn="l">
              <a:lnSpc>
                <a:spcPct val="150000"/>
              </a:lnSpc>
              <a:spcBef>
                <a:spcPts val="375"/>
              </a:spcBef>
              <a:spcAft>
                <a:spcPts val="0"/>
              </a:spcAft>
              <a:buClr>
                <a:schemeClr val="dk1"/>
              </a:buClr>
              <a:buSzPts val="1800"/>
              <a:buFont typeface="Arial"/>
              <a:buChar char="•"/>
              <a:defRPr sz="1350">
                <a:solidFill>
                  <a:schemeClr val="dk1"/>
                </a:solidFill>
              </a:defRPr>
            </a:lvl2pPr>
            <a:lvl3pPr marL="1028700" lvl="2" indent="-266700" algn="l">
              <a:lnSpc>
                <a:spcPct val="150000"/>
              </a:lnSpc>
              <a:spcBef>
                <a:spcPts val="375"/>
              </a:spcBef>
              <a:spcAft>
                <a:spcPts val="0"/>
              </a:spcAft>
              <a:buClr>
                <a:schemeClr val="dk1"/>
              </a:buClr>
              <a:buSzPts val="2000"/>
              <a:buFont typeface="Arial"/>
              <a:buChar char="•"/>
              <a:defRPr sz="1500"/>
            </a:lvl3pPr>
            <a:lvl4pPr marL="1371600" lvl="3" indent="-257175" algn="l">
              <a:lnSpc>
                <a:spcPct val="150000"/>
              </a:lnSpc>
              <a:spcBef>
                <a:spcPts val="375"/>
              </a:spcBef>
              <a:spcAft>
                <a:spcPts val="0"/>
              </a:spcAft>
              <a:buClr>
                <a:schemeClr val="dk1"/>
              </a:buClr>
              <a:buSzPts val="1800"/>
              <a:buFont typeface="Arial"/>
              <a:buChar char="•"/>
              <a:defRPr sz="1350"/>
            </a:lvl4pPr>
            <a:lvl5pPr marL="1714500" lvl="4" indent="-257175" algn="l">
              <a:lnSpc>
                <a:spcPct val="150000"/>
              </a:lnSpc>
              <a:spcBef>
                <a:spcPts val="375"/>
              </a:spcBef>
              <a:spcAft>
                <a:spcPts val="0"/>
              </a:spcAft>
              <a:buClr>
                <a:schemeClr val="dk1"/>
              </a:buClr>
              <a:buSzPts val="1800"/>
              <a:buFont typeface="Arial"/>
              <a:buChar char="•"/>
              <a:defRPr sz="1350"/>
            </a:lvl5pPr>
            <a:lvl6pPr marL="2057400" lvl="5" indent="-266700" algn="l">
              <a:lnSpc>
                <a:spcPct val="90000"/>
              </a:lnSpc>
              <a:spcBef>
                <a:spcPts val="375"/>
              </a:spcBef>
              <a:spcAft>
                <a:spcPts val="0"/>
              </a:spcAft>
              <a:buClr>
                <a:schemeClr val="dk1"/>
              </a:buClr>
              <a:buSzPts val="2000"/>
              <a:buChar char="•"/>
              <a:defRPr sz="1500"/>
            </a:lvl6pPr>
            <a:lvl7pPr marL="2400300" lvl="6" indent="-266700" algn="l">
              <a:lnSpc>
                <a:spcPct val="90000"/>
              </a:lnSpc>
              <a:spcBef>
                <a:spcPts val="375"/>
              </a:spcBef>
              <a:spcAft>
                <a:spcPts val="0"/>
              </a:spcAft>
              <a:buClr>
                <a:schemeClr val="dk1"/>
              </a:buClr>
              <a:buSzPts val="2000"/>
              <a:buChar char="•"/>
              <a:defRPr sz="1500"/>
            </a:lvl7pPr>
            <a:lvl8pPr marL="2743200" lvl="7" indent="-266700" algn="l">
              <a:lnSpc>
                <a:spcPct val="90000"/>
              </a:lnSpc>
              <a:spcBef>
                <a:spcPts val="375"/>
              </a:spcBef>
              <a:spcAft>
                <a:spcPts val="0"/>
              </a:spcAft>
              <a:buClr>
                <a:schemeClr val="dk1"/>
              </a:buClr>
              <a:buSzPts val="2000"/>
              <a:buChar char="•"/>
              <a:defRPr sz="1500"/>
            </a:lvl8pPr>
            <a:lvl9pPr marL="3086100" lvl="8" indent="-266700" algn="l">
              <a:lnSpc>
                <a:spcPct val="90000"/>
              </a:lnSpc>
              <a:spcBef>
                <a:spcPts val="375"/>
              </a:spcBef>
              <a:spcAft>
                <a:spcPts val="0"/>
              </a:spcAft>
              <a:buClr>
                <a:schemeClr val="dk1"/>
              </a:buClr>
              <a:buSzPts val="2000"/>
              <a:buChar char="•"/>
              <a:defRPr sz="1500"/>
            </a:lvl9pPr>
          </a:lstStyle>
          <a:p>
            <a:endParaRPr/>
          </a:p>
        </p:txBody>
      </p:sp>
      <p:sp>
        <p:nvSpPr>
          <p:cNvPr id="48" name="Google Shape;48;p29"/>
          <p:cNvSpPr txBox="1">
            <a:spLocks noGrp="1"/>
          </p:cNvSpPr>
          <p:nvPr>
            <p:ph type="body" idx="2"/>
          </p:nvPr>
        </p:nvSpPr>
        <p:spPr>
          <a:xfrm>
            <a:off x="1082489" y="1370637"/>
            <a:ext cx="6858000" cy="522685"/>
          </a:xfrm>
          <a:prstGeom prst="rect">
            <a:avLst/>
          </a:prstGeom>
          <a:noFill/>
          <a:ln>
            <a:noFill/>
          </a:ln>
        </p:spPr>
        <p:txBody>
          <a:bodyPr spcFirstLastPara="1" wrap="square" lIns="91425" tIns="45700" rIns="91425" bIns="45700" anchor="t" anchorCtr="0">
            <a:normAutofit/>
          </a:bodyPr>
          <a:lstStyle>
            <a:lvl1pPr marL="342900" lvl="0" indent="-171450" algn="l">
              <a:lnSpc>
                <a:spcPct val="150000"/>
              </a:lnSpc>
              <a:spcBef>
                <a:spcPts val="750"/>
              </a:spcBef>
              <a:spcAft>
                <a:spcPts val="0"/>
              </a:spcAft>
              <a:buClr>
                <a:schemeClr val="dk1"/>
              </a:buClr>
              <a:buSzPts val="1800"/>
              <a:buNone/>
              <a:defRPr sz="1350" b="0">
                <a:solidFill>
                  <a:schemeClr val="dk1"/>
                </a:solidFill>
              </a:defRPr>
            </a:lvl1pPr>
            <a:lvl2pPr marL="685800" lvl="1" indent="-171450" algn="l">
              <a:lnSpc>
                <a:spcPct val="150000"/>
              </a:lnSpc>
              <a:spcBef>
                <a:spcPts val="375"/>
              </a:spcBef>
              <a:spcAft>
                <a:spcPts val="0"/>
              </a:spcAft>
              <a:buClr>
                <a:schemeClr val="dk1"/>
              </a:buClr>
              <a:buSzPts val="1800"/>
              <a:buNone/>
              <a:defRPr/>
            </a:lvl2pPr>
            <a:lvl3pPr marL="1028700" lvl="2" indent="-171450" algn="l">
              <a:lnSpc>
                <a:spcPct val="150000"/>
              </a:lnSpc>
              <a:spcBef>
                <a:spcPts val="375"/>
              </a:spcBef>
              <a:spcAft>
                <a:spcPts val="0"/>
              </a:spcAft>
              <a:buClr>
                <a:schemeClr val="dk1"/>
              </a:buClr>
              <a:buSzPts val="1800"/>
              <a:buNone/>
              <a:defRPr/>
            </a:lvl3pPr>
            <a:lvl4pPr marL="1371600" lvl="3" indent="-171450" algn="l">
              <a:lnSpc>
                <a:spcPct val="150000"/>
              </a:lnSpc>
              <a:spcBef>
                <a:spcPts val="375"/>
              </a:spcBef>
              <a:spcAft>
                <a:spcPts val="0"/>
              </a:spcAft>
              <a:buClr>
                <a:schemeClr val="dk1"/>
              </a:buClr>
              <a:buSzPts val="1800"/>
              <a:buNone/>
              <a:defRPr/>
            </a:lvl4pPr>
            <a:lvl5pPr marL="1714500" lvl="4" indent="-171450" algn="l">
              <a:lnSpc>
                <a:spcPct val="150000"/>
              </a:lnSpc>
              <a:spcBef>
                <a:spcPts val="375"/>
              </a:spcBef>
              <a:spcAft>
                <a:spcPts val="0"/>
              </a:spcAft>
              <a:buClr>
                <a:schemeClr val="dk1"/>
              </a:buClr>
              <a:buSzPts val="1800"/>
              <a:buNone/>
              <a:defRPr/>
            </a:lvl5pPr>
            <a:lvl6pPr marL="2057400" lvl="5" indent="-257175" algn="l">
              <a:lnSpc>
                <a:spcPct val="90000"/>
              </a:lnSpc>
              <a:spcBef>
                <a:spcPts val="375"/>
              </a:spcBef>
              <a:spcAft>
                <a:spcPts val="0"/>
              </a:spcAft>
              <a:buClr>
                <a:schemeClr val="dk1"/>
              </a:buClr>
              <a:buSzPts val="1800"/>
              <a:buChar char="•"/>
              <a:defRPr/>
            </a:lvl6pPr>
            <a:lvl7pPr marL="2400300" lvl="6" indent="-257175" algn="l">
              <a:lnSpc>
                <a:spcPct val="90000"/>
              </a:lnSpc>
              <a:spcBef>
                <a:spcPts val="375"/>
              </a:spcBef>
              <a:spcAft>
                <a:spcPts val="0"/>
              </a:spcAft>
              <a:buClr>
                <a:schemeClr val="dk1"/>
              </a:buClr>
              <a:buSzPts val="1800"/>
              <a:buChar char="•"/>
              <a:defRPr/>
            </a:lvl7pPr>
            <a:lvl8pPr marL="2743200" lvl="7" indent="-257175" algn="l">
              <a:lnSpc>
                <a:spcPct val="90000"/>
              </a:lnSpc>
              <a:spcBef>
                <a:spcPts val="375"/>
              </a:spcBef>
              <a:spcAft>
                <a:spcPts val="0"/>
              </a:spcAft>
              <a:buClr>
                <a:schemeClr val="dk1"/>
              </a:buClr>
              <a:buSzPts val="1800"/>
              <a:buChar char="•"/>
              <a:defRPr/>
            </a:lvl8pPr>
            <a:lvl9pPr marL="3086100" lvl="8" indent="-257175" algn="l">
              <a:lnSpc>
                <a:spcPct val="90000"/>
              </a:lnSpc>
              <a:spcBef>
                <a:spcPts val="375"/>
              </a:spcBef>
              <a:spcAft>
                <a:spcPts val="0"/>
              </a:spcAft>
              <a:buClr>
                <a:schemeClr val="dk1"/>
              </a:buClr>
              <a:buSzPts val="1800"/>
              <a:buChar char="•"/>
              <a:defRPr/>
            </a:lvl9pPr>
          </a:lstStyle>
          <a:p>
            <a:endParaRPr/>
          </a:p>
        </p:txBody>
      </p:sp>
      <p:sp>
        <p:nvSpPr>
          <p:cNvPr id="49" name="Google Shape;49;p29"/>
          <p:cNvSpPr txBox="1">
            <a:spLocks noGrp="1"/>
          </p:cNvSpPr>
          <p:nvPr>
            <p:ph type="sldNum" idx="12"/>
          </p:nvPr>
        </p:nvSpPr>
        <p:spPr>
          <a:xfrm>
            <a:off x="4335946" y="4866458"/>
            <a:ext cx="472109" cy="273844"/>
          </a:xfrm>
          <a:prstGeom prst="rect">
            <a:avLst/>
          </a:prstGeom>
          <a:noFill/>
          <a:ln>
            <a:noFill/>
          </a:ln>
        </p:spPr>
        <p:txBody>
          <a:bodyPr spcFirstLastPara="1" wrap="square" lIns="91425" tIns="45700" rIns="91425" bIns="45700" anchor="ctr" anchorCtr="0">
            <a:noAutofit/>
          </a:bodyPr>
          <a:lstStyle>
            <a:lvl1pPr marL="0" marR="0" lvl="0" indent="0" algn="ctr">
              <a:lnSpc>
                <a:spcPct val="100000"/>
              </a:lnSpc>
              <a:spcBef>
                <a:spcPts val="0"/>
              </a:spcBef>
              <a:spcAft>
                <a:spcPts val="0"/>
              </a:spcAft>
              <a:buClr>
                <a:srgbClr val="000000"/>
              </a:buClr>
              <a:buSzPts val="1200"/>
              <a:buFont typeface="Arial"/>
              <a:buNone/>
              <a:defRPr sz="900" b="0" i="0" u="none" strike="noStrike" cap="none">
                <a:solidFill>
                  <a:srgbClr val="979797"/>
                </a:solidFill>
                <a:latin typeface="Calibri"/>
                <a:ea typeface="Calibri"/>
                <a:cs typeface="Calibri"/>
                <a:sym typeface="Calibri"/>
              </a:defRPr>
            </a:lvl1pPr>
            <a:lvl2pPr marL="0" marR="0" lvl="1" indent="0" algn="ctr">
              <a:lnSpc>
                <a:spcPct val="100000"/>
              </a:lnSpc>
              <a:spcBef>
                <a:spcPts val="0"/>
              </a:spcBef>
              <a:spcAft>
                <a:spcPts val="0"/>
              </a:spcAft>
              <a:buClr>
                <a:srgbClr val="000000"/>
              </a:buClr>
              <a:buSzPts val="1200"/>
              <a:buFont typeface="Arial"/>
              <a:buNone/>
              <a:defRPr sz="900" b="0" i="0" u="none" strike="noStrike" cap="none">
                <a:solidFill>
                  <a:srgbClr val="979797"/>
                </a:solidFill>
                <a:latin typeface="Calibri"/>
                <a:ea typeface="Calibri"/>
                <a:cs typeface="Calibri"/>
                <a:sym typeface="Calibri"/>
              </a:defRPr>
            </a:lvl2pPr>
            <a:lvl3pPr marL="0" marR="0" lvl="2" indent="0" algn="ctr">
              <a:lnSpc>
                <a:spcPct val="100000"/>
              </a:lnSpc>
              <a:spcBef>
                <a:spcPts val="0"/>
              </a:spcBef>
              <a:spcAft>
                <a:spcPts val="0"/>
              </a:spcAft>
              <a:buClr>
                <a:srgbClr val="000000"/>
              </a:buClr>
              <a:buSzPts val="1200"/>
              <a:buFont typeface="Arial"/>
              <a:buNone/>
              <a:defRPr sz="900" b="0" i="0" u="none" strike="noStrike" cap="none">
                <a:solidFill>
                  <a:srgbClr val="979797"/>
                </a:solidFill>
                <a:latin typeface="Calibri"/>
                <a:ea typeface="Calibri"/>
                <a:cs typeface="Calibri"/>
                <a:sym typeface="Calibri"/>
              </a:defRPr>
            </a:lvl3pPr>
            <a:lvl4pPr marL="0" marR="0" lvl="3" indent="0" algn="ctr">
              <a:lnSpc>
                <a:spcPct val="100000"/>
              </a:lnSpc>
              <a:spcBef>
                <a:spcPts val="0"/>
              </a:spcBef>
              <a:spcAft>
                <a:spcPts val="0"/>
              </a:spcAft>
              <a:buClr>
                <a:srgbClr val="000000"/>
              </a:buClr>
              <a:buSzPts val="1200"/>
              <a:buFont typeface="Arial"/>
              <a:buNone/>
              <a:defRPr sz="900" b="0" i="0" u="none" strike="noStrike" cap="none">
                <a:solidFill>
                  <a:srgbClr val="979797"/>
                </a:solidFill>
                <a:latin typeface="Calibri"/>
                <a:ea typeface="Calibri"/>
                <a:cs typeface="Calibri"/>
                <a:sym typeface="Calibri"/>
              </a:defRPr>
            </a:lvl4pPr>
            <a:lvl5pPr marL="0" marR="0" lvl="4" indent="0" algn="ctr">
              <a:lnSpc>
                <a:spcPct val="100000"/>
              </a:lnSpc>
              <a:spcBef>
                <a:spcPts val="0"/>
              </a:spcBef>
              <a:spcAft>
                <a:spcPts val="0"/>
              </a:spcAft>
              <a:buClr>
                <a:srgbClr val="000000"/>
              </a:buClr>
              <a:buSzPts val="1200"/>
              <a:buFont typeface="Arial"/>
              <a:buNone/>
              <a:defRPr sz="900" b="0" i="0" u="none" strike="noStrike" cap="none">
                <a:solidFill>
                  <a:srgbClr val="979797"/>
                </a:solidFill>
                <a:latin typeface="Calibri"/>
                <a:ea typeface="Calibri"/>
                <a:cs typeface="Calibri"/>
                <a:sym typeface="Calibri"/>
              </a:defRPr>
            </a:lvl5pPr>
            <a:lvl6pPr marL="0" marR="0" lvl="5" indent="0" algn="ctr">
              <a:lnSpc>
                <a:spcPct val="100000"/>
              </a:lnSpc>
              <a:spcBef>
                <a:spcPts val="0"/>
              </a:spcBef>
              <a:spcAft>
                <a:spcPts val="0"/>
              </a:spcAft>
              <a:buClr>
                <a:srgbClr val="000000"/>
              </a:buClr>
              <a:buSzPts val="1200"/>
              <a:buFont typeface="Arial"/>
              <a:buNone/>
              <a:defRPr sz="900" b="0" i="0" u="none" strike="noStrike" cap="none">
                <a:solidFill>
                  <a:srgbClr val="979797"/>
                </a:solidFill>
                <a:latin typeface="Calibri"/>
                <a:ea typeface="Calibri"/>
                <a:cs typeface="Calibri"/>
                <a:sym typeface="Calibri"/>
              </a:defRPr>
            </a:lvl6pPr>
            <a:lvl7pPr marL="0" marR="0" lvl="6" indent="0" algn="ctr">
              <a:lnSpc>
                <a:spcPct val="100000"/>
              </a:lnSpc>
              <a:spcBef>
                <a:spcPts val="0"/>
              </a:spcBef>
              <a:spcAft>
                <a:spcPts val="0"/>
              </a:spcAft>
              <a:buClr>
                <a:srgbClr val="000000"/>
              </a:buClr>
              <a:buSzPts val="1200"/>
              <a:buFont typeface="Arial"/>
              <a:buNone/>
              <a:defRPr sz="900" b="0" i="0" u="none" strike="noStrike" cap="none">
                <a:solidFill>
                  <a:srgbClr val="979797"/>
                </a:solidFill>
                <a:latin typeface="Calibri"/>
                <a:ea typeface="Calibri"/>
                <a:cs typeface="Calibri"/>
                <a:sym typeface="Calibri"/>
              </a:defRPr>
            </a:lvl7pPr>
            <a:lvl8pPr marL="0" marR="0" lvl="7" indent="0" algn="ctr">
              <a:lnSpc>
                <a:spcPct val="100000"/>
              </a:lnSpc>
              <a:spcBef>
                <a:spcPts val="0"/>
              </a:spcBef>
              <a:spcAft>
                <a:spcPts val="0"/>
              </a:spcAft>
              <a:buClr>
                <a:srgbClr val="000000"/>
              </a:buClr>
              <a:buSzPts val="1200"/>
              <a:buFont typeface="Arial"/>
              <a:buNone/>
              <a:defRPr sz="900" b="0" i="0" u="none" strike="noStrike" cap="none">
                <a:solidFill>
                  <a:srgbClr val="979797"/>
                </a:solidFill>
                <a:latin typeface="Calibri"/>
                <a:ea typeface="Calibri"/>
                <a:cs typeface="Calibri"/>
                <a:sym typeface="Calibri"/>
              </a:defRPr>
            </a:lvl8pPr>
            <a:lvl9pPr marL="0" marR="0" lvl="8" indent="0" algn="ctr">
              <a:lnSpc>
                <a:spcPct val="100000"/>
              </a:lnSpc>
              <a:spcBef>
                <a:spcPts val="0"/>
              </a:spcBef>
              <a:spcAft>
                <a:spcPts val="0"/>
              </a:spcAft>
              <a:buClr>
                <a:srgbClr val="000000"/>
              </a:buClr>
              <a:buSzPts val="1200"/>
              <a:buFont typeface="Arial"/>
              <a:buNone/>
              <a:defRPr sz="900" b="0" i="0" u="none" strike="noStrike" cap="none">
                <a:solidFill>
                  <a:srgbClr val="979797"/>
                </a:solidFill>
                <a:latin typeface="Calibri"/>
                <a:ea typeface="Calibri"/>
                <a:cs typeface="Calibri"/>
                <a:sym typeface="Calibri"/>
              </a:defRPr>
            </a:lvl9pPr>
          </a:lstStyle>
          <a:p>
            <a:fld id="{00000000-1234-1234-1234-123412341234}" type="slidenum">
              <a:rPr lang="en-US" smtClean="0"/>
              <a:pPr/>
              <a:t>‹#›</a:t>
            </a:fld>
            <a:endParaRPr lang="en-US"/>
          </a:p>
        </p:txBody>
      </p:sp>
    </p:spTree>
    <p:extLst>
      <p:ext uri="{BB962C8B-B14F-4D97-AF65-F5344CB8AC3E}">
        <p14:creationId xmlns:p14="http://schemas.microsoft.com/office/powerpoint/2010/main" val="126167134"/>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matchingName="Alt Graphic Layout">
  <p:cSld name="Alt Graphic Layout">
    <p:spTree>
      <p:nvGrpSpPr>
        <p:cNvPr id="1" name="Shape 63"/>
        <p:cNvGrpSpPr/>
        <p:nvPr/>
      </p:nvGrpSpPr>
      <p:grpSpPr>
        <a:xfrm>
          <a:off x="0" y="0"/>
          <a:ext cx="0" cy="0"/>
          <a:chOff x="0" y="0"/>
          <a:chExt cx="0" cy="0"/>
        </a:xfrm>
      </p:grpSpPr>
      <p:sp>
        <p:nvSpPr>
          <p:cNvPr id="64" name="Google Shape;64;p31"/>
          <p:cNvSpPr txBox="1">
            <a:spLocks noGrp="1"/>
          </p:cNvSpPr>
          <p:nvPr>
            <p:ph type="body" idx="1"/>
          </p:nvPr>
        </p:nvSpPr>
        <p:spPr>
          <a:xfrm>
            <a:off x="0" y="0"/>
            <a:ext cx="9144000" cy="2286000"/>
          </a:xfrm>
          <a:prstGeom prst="rect">
            <a:avLst/>
          </a:prstGeom>
          <a:noFill/>
          <a:ln>
            <a:noFill/>
          </a:ln>
        </p:spPr>
        <p:txBody>
          <a:bodyPr spcFirstLastPara="1" wrap="square" lIns="91425" tIns="45700" rIns="91425" bIns="45700" anchor="t" anchorCtr="0">
            <a:normAutofit/>
          </a:bodyPr>
          <a:lstStyle>
            <a:lvl1pPr marL="342900" lvl="0" indent="-171450" algn="l">
              <a:lnSpc>
                <a:spcPct val="150000"/>
              </a:lnSpc>
              <a:spcBef>
                <a:spcPts val="750"/>
              </a:spcBef>
              <a:spcAft>
                <a:spcPts val="0"/>
              </a:spcAft>
              <a:buClr>
                <a:schemeClr val="dk1"/>
              </a:buClr>
              <a:buSzPts val="1800"/>
              <a:buNone/>
              <a:defRPr/>
            </a:lvl1pPr>
            <a:lvl2pPr marL="685800" lvl="1" indent="-171450" algn="l">
              <a:lnSpc>
                <a:spcPct val="150000"/>
              </a:lnSpc>
              <a:spcBef>
                <a:spcPts val="375"/>
              </a:spcBef>
              <a:spcAft>
                <a:spcPts val="0"/>
              </a:spcAft>
              <a:buClr>
                <a:schemeClr val="dk1"/>
              </a:buClr>
              <a:buSzPts val="1800"/>
              <a:buNone/>
              <a:defRPr/>
            </a:lvl2pPr>
            <a:lvl3pPr marL="1028700" lvl="2" indent="-171450" algn="l">
              <a:lnSpc>
                <a:spcPct val="150000"/>
              </a:lnSpc>
              <a:spcBef>
                <a:spcPts val="375"/>
              </a:spcBef>
              <a:spcAft>
                <a:spcPts val="0"/>
              </a:spcAft>
              <a:buClr>
                <a:schemeClr val="dk1"/>
              </a:buClr>
              <a:buSzPts val="1800"/>
              <a:buNone/>
              <a:defRPr/>
            </a:lvl3pPr>
            <a:lvl4pPr marL="1371600" lvl="3" indent="-171450" algn="l">
              <a:lnSpc>
                <a:spcPct val="150000"/>
              </a:lnSpc>
              <a:spcBef>
                <a:spcPts val="375"/>
              </a:spcBef>
              <a:spcAft>
                <a:spcPts val="0"/>
              </a:spcAft>
              <a:buClr>
                <a:schemeClr val="dk1"/>
              </a:buClr>
              <a:buSzPts val="1800"/>
              <a:buNone/>
              <a:defRPr/>
            </a:lvl4pPr>
            <a:lvl5pPr marL="1714500" lvl="4" indent="-171450" algn="l">
              <a:lnSpc>
                <a:spcPct val="150000"/>
              </a:lnSpc>
              <a:spcBef>
                <a:spcPts val="375"/>
              </a:spcBef>
              <a:spcAft>
                <a:spcPts val="0"/>
              </a:spcAft>
              <a:buClr>
                <a:schemeClr val="dk1"/>
              </a:buClr>
              <a:buSzPts val="1800"/>
              <a:buNone/>
              <a:defRPr/>
            </a:lvl5pPr>
            <a:lvl6pPr marL="2057400" lvl="5" indent="-257175" algn="l">
              <a:lnSpc>
                <a:spcPct val="90000"/>
              </a:lnSpc>
              <a:spcBef>
                <a:spcPts val="375"/>
              </a:spcBef>
              <a:spcAft>
                <a:spcPts val="0"/>
              </a:spcAft>
              <a:buClr>
                <a:schemeClr val="dk1"/>
              </a:buClr>
              <a:buSzPts val="1800"/>
              <a:buChar char="•"/>
              <a:defRPr/>
            </a:lvl6pPr>
            <a:lvl7pPr marL="2400300" lvl="6" indent="-257175" algn="l">
              <a:lnSpc>
                <a:spcPct val="90000"/>
              </a:lnSpc>
              <a:spcBef>
                <a:spcPts val="375"/>
              </a:spcBef>
              <a:spcAft>
                <a:spcPts val="0"/>
              </a:spcAft>
              <a:buClr>
                <a:schemeClr val="dk1"/>
              </a:buClr>
              <a:buSzPts val="1800"/>
              <a:buChar char="•"/>
              <a:defRPr/>
            </a:lvl7pPr>
            <a:lvl8pPr marL="2743200" lvl="7" indent="-257175" algn="l">
              <a:lnSpc>
                <a:spcPct val="90000"/>
              </a:lnSpc>
              <a:spcBef>
                <a:spcPts val="375"/>
              </a:spcBef>
              <a:spcAft>
                <a:spcPts val="0"/>
              </a:spcAft>
              <a:buClr>
                <a:schemeClr val="dk1"/>
              </a:buClr>
              <a:buSzPts val="1800"/>
              <a:buChar char="•"/>
              <a:defRPr/>
            </a:lvl8pPr>
            <a:lvl9pPr marL="3086100" lvl="8" indent="-257175" algn="l">
              <a:lnSpc>
                <a:spcPct val="90000"/>
              </a:lnSpc>
              <a:spcBef>
                <a:spcPts val="375"/>
              </a:spcBef>
              <a:spcAft>
                <a:spcPts val="0"/>
              </a:spcAft>
              <a:buClr>
                <a:schemeClr val="dk1"/>
              </a:buClr>
              <a:buSzPts val="1800"/>
              <a:buChar char="•"/>
              <a:defRPr/>
            </a:lvl9pPr>
          </a:lstStyle>
          <a:p>
            <a:endParaRPr/>
          </a:p>
        </p:txBody>
      </p:sp>
      <p:sp>
        <p:nvSpPr>
          <p:cNvPr id="65" name="Google Shape;65;p31"/>
          <p:cNvSpPr txBox="1">
            <a:spLocks noGrp="1"/>
          </p:cNvSpPr>
          <p:nvPr>
            <p:ph type="body" idx="2"/>
          </p:nvPr>
        </p:nvSpPr>
        <p:spPr>
          <a:xfrm>
            <a:off x="634122" y="3313802"/>
            <a:ext cx="2151460" cy="230972"/>
          </a:xfrm>
          <a:prstGeom prst="rect">
            <a:avLst/>
          </a:prstGeom>
          <a:noFill/>
          <a:ln>
            <a:noFill/>
          </a:ln>
        </p:spPr>
        <p:txBody>
          <a:bodyPr spcFirstLastPara="1" wrap="square" lIns="91425" tIns="0" rIns="91425" bIns="45700" anchor="ctr" anchorCtr="0">
            <a:normAutofit/>
          </a:bodyPr>
          <a:lstStyle>
            <a:lvl1pPr marL="342900" lvl="0" indent="-171450" algn="ctr">
              <a:lnSpc>
                <a:spcPct val="150000"/>
              </a:lnSpc>
              <a:spcBef>
                <a:spcPts val="750"/>
              </a:spcBef>
              <a:spcAft>
                <a:spcPts val="0"/>
              </a:spcAft>
              <a:buClr>
                <a:srgbClr val="414140"/>
              </a:buClr>
              <a:buSzPts val="1400"/>
              <a:buNone/>
              <a:defRPr sz="1050" i="1" cap="none">
                <a:solidFill>
                  <a:srgbClr val="414140"/>
                </a:solidFill>
                <a:latin typeface="Libre Franklin"/>
                <a:ea typeface="Libre Franklin"/>
                <a:cs typeface="Libre Franklin"/>
                <a:sym typeface="Libre Franklin"/>
              </a:defRPr>
            </a:lvl1pPr>
            <a:lvl2pPr marL="685800" lvl="1" indent="-171450" algn="ctr">
              <a:lnSpc>
                <a:spcPct val="150000"/>
              </a:lnSpc>
              <a:spcBef>
                <a:spcPts val="600"/>
              </a:spcBef>
              <a:spcAft>
                <a:spcPts val="0"/>
              </a:spcAft>
              <a:buClr>
                <a:schemeClr val="accent2"/>
              </a:buClr>
              <a:buSzPts val="1400"/>
              <a:buNone/>
              <a:defRPr sz="1050">
                <a:solidFill>
                  <a:schemeClr val="accent2"/>
                </a:solidFill>
                <a:latin typeface="Calibri"/>
                <a:ea typeface="Calibri"/>
                <a:cs typeface="Calibri"/>
                <a:sym typeface="Calibri"/>
              </a:defRPr>
            </a:lvl2pPr>
            <a:lvl3pPr marL="1028700" lvl="2" indent="-171450" algn="l">
              <a:lnSpc>
                <a:spcPct val="150000"/>
              </a:lnSpc>
              <a:spcBef>
                <a:spcPts val="375"/>
              </a:spcBef>
              <a:spcAft>
                <a:spcPts val="0"/>
              </a:spcAft>
              <a:buClr>
                <a:schemeClr val="dk1"/>
              </a:buClr>
              <a:buSzPts val="1800"/>
              <a:buNone/>
              <a:defRPr/>
            </a:lvl3pPr>
            <a:lvl4pPr marL="1371600" lvl="3" indent="-171450" algn="l">
              <a:lnSpc>
                <a:spcPct val="150000"/>
              </a:lnSpc>
              <a:spcBef>
                <a:spcPts val="375"/>
              </a:spcBef>
              <a:spcAft>
                <a:spcPts val="0"/>
              </a:spcAft>
              <a:buClr>
                <a:schemeClr val="dk1"/>
              </a:buClr>
              <a:buSzPts val="1800"/>
              <a:buNone/>
              <a:defRPr/>
            </a:lvl4pPr>
            <a:lvl5pPr marL="1714500" lvl="4" indent="-171450" algn="l">
              <a:lnSpc>
                <a:spcPct val="150000"/>
              </a:lnSpc>
              <a:spcBef>
                <a:spcPts val="375"/>
              </a:spcBef>
              <a:spcAft>
                <a:spcPts val="0"/>
              </a:spcAft>
              <a:buClr>
                <a:schemeClr val="dk1"/>
              </a:buClr>
              <a:buSzPts val="1800"/>
              <a:buNone/>
              <a:defRPr/>
            </a:lvl5pPr>
            <a:lvl6pPr marL="2057400" lvl="5" indent="-257175" algn="l">
              <a:lnSpc>
                <a:spcPct val="90000"/>
              </a:lnSpc>
              <a:spcBef>
                <a:spcPts val="375"/>
              </a:spcBef>
              <a:spcAft>
                <a:spcPts val="0"/>
              </a:spcAft>
              <a:buClr>
                <a:schemeClr val="dk1"/>
              </a:buClr>
              <a:buSzPts val="1800"/>
              <a:buChar char="•"/>
              <a:defRPr/>
            </a:lvl6pPr>
            <a:lvl7pPr marL="2400300" lvl="6" indent="-257175" algn="l">
              <a:lnSpc>
                <a:spcPct val="90000"/>
              </a:lnSpc>
              <a:spcBef>
                <a:spcPts val="375"/>
              </a:spcBef>
              <a:spcAft>
                <a:spcPts val="0"/>
              </a:spcAft>
              <a:buClr>
                <a:schemeClr val="dk1"/>
              </a:buClr>
              <a:buSzPts val="1800"/>
              <a:buChar char="•"/>
              <a:defRPr/>
            </a:lvl7pPr>
            <a:lvl8pPr marL="2743200" lvl="7" indent="-257175" algn="l">
              <a:lnSpc>
                <a:spcPct val="90000"/>
              </a:lnSpc>
              <a:spcBef>
                <a:spcPts val="375"/>
              </a:spcBef>
              <a:spcAft>
                <a:spcPts val="0"/>
              </a:spcAft>
              <a:buClr>
                <a:schemeClr val="dk1"/>
              </a:buClr>
              <a:buSzPts val="1800"/>
              <a:buChar char="•"/>
              <a:defRPr/>
            </a:lvl8pPr>
            <a:lvl9pPr marL="3086100" lvl="8" indent="-257175" algn="l">
              <a:lnSpc>
                <a:spcPct val="90000"/>
              </a:lnSpc>
              <a:spcBef>
                <a:spcPts val="375"/>
              </a:spcBef>
              <a:spcAft>
                <a:spcPts val="0"/>
              </a:spcAft>
              <a:buClr>
                <a:schemeClr val="dk1"/>
              </a:buClr>
              <a:buSzPts val="1800"/>
              <a:buChar char="•"/>
              <a:defRPr/>
            </a:lvl9pPr>
          </a:lstStyle>
          <a:p>
            <a:endParaRPr/>
          </a:p>
        </p:txBody>
      </p:sp>
      <p:sp>
        <p:nvSpPr>
          <p:cNvPr id="66" name="Google Shape;66;p31"/>
          <p:cNvSpPr txBox="1">
            <a:spLocks noGrp="1"/>
          </p:cNvSpPr>
          <p:nvPr>
            <p:ph type="body" idx="3"/>
          </p:nvPr>
        </p:nvSpPr>
        <p:spPr>
          <a:xfrm>
            <a:off x="630492" y="3566497"/>
            <a:ext cx="2158721" cy="819150"/>
          </a:xfrm>
          <a:prstGeom prst="rect">
            <a:avLst/>
          </a:prstGeom>
          <a:noFill/>
          <a:ln>
            <a:noFill/>
          </a:ln>
        </p:spPr>
        <p:txBody>
          <a:bodyPr spcFirstLastPara="1" wrap="square" lIns="91425" tIns="0" rIns="91425" bIns="45700" anchor="t" anchorCtr="0">
            <a:normAutofit/>
          </a:bodyPr>
          <a:lstStyle>
            <a:lvl1pPr marL="342900" lvl="0" indent="-171450" algn="l">
              <a:lnSpc>
                <a:spcPct val="150000"/>
              </a:lnSpc>
              <a:spcBef>
                <a:spcPts val="750"/>
              </a:spcBef>
              <a:spcAft>
                <a:spcPts val="0"/>
              </a:spcAft>
              <a:buClr>
                <a:schemeClr val="dk1"/>
              </a:buClr>
              <a:buSzPts val="1800"/>
              <a:buNone/>
              <a:defRPr/>
            </a:lvl1pPr>
            <a:lvl2pPr marL="685800" lvl="1" indent="-171450" algn="ctr">
              <a:lnSpc>
                <a:spcPct val="150000"/>
              </a:lnSpc>
              <a:spcBef>
                <a:spcPts val="375"/>
              </a:spcBef>
              <a:spcAft>
                <a:spcPts val="0"/>
              </a:spcAft>
              <a:buClr>
                <a:srgbClr val="414140"/>
              </a:buClr>
              <a:buSzPts val="1400"/>
              <a:buNone/>
              <a:defRPr sz="1050">
                <a:solidFill>
                  <a:srgbClr val="414140"/>
                </a:solidFill>
                <a:latin typeface="Calibri"/>
                <a:ea typeface="Calibri"/>
                <a:cs typeface="Calibri"/>
                <a:sym typeface="Calibri"/>
              </a:defRPr>
            </a:lvl2pPr>
            <a:lvl3pPr marL="1028700" lvl="2" indent="-171450" algn="l">
              <a:lnSpc>
                <a:spcPct val="150000"/>
              </a:lnSpc>
              <a:spcBef>
                <a:spcPts val="375"/>
              </a:spcBef>
              <a:spcAft>
                <a:spcPts val="0"/>
              </a:spcAft>
              <a:buClr>
                <a:schemeClr val="dk1"/>
              </a:buClr>
              <a:buSzPts val="1800"/>
              <a:buNone/>
              <a:defRPr/>
            </a:lvl3pPr>
            <a:lvl4pPr marL="1371600" lvl="3" indent="-171450" algn="l">
              <a:lnSpc>
                <a:spcPct val="150000"/>
              </a:lnSpc>
              <a:spcBef>
                <a:spcPts val="375"/>
              </a:spcBef>
              <a:spcAft>
                <a:spcPts val="0"/>
              </a:spcAft>
              <a:buClr>
                <a:schemeClr val="dk1"/>
              </a:buClr>
              <a:buSzPts val="1800"/>
              <a:buNone/>
              <a:defRPr/>
            </a:lvl4pPr>
            <a:lvl5pPr marL="1714500" lvl="4" indent="-171450" algn="l">
              <a:lnSpc>
                <a:spcPct val="150000"/>
              </a:lnSpc>
              <a:spcBef>
                <a:spcPts val="375"/>
              </a:spcBef>
              <a:spcAft>
                <a:spcPts val="0"/>
              </a:spcAft>
              <a:buClr>
                <a:schemeClr val="dk1"/>
              </a:buClr>
              <a:buSzPts val="1800"/>
              <a:buNone/>
              <a:defRPr/>
            </a:lvl5pPr>
            <a:lvl6pPr marL="2057400" lvl="5" indent="-257175" algn="l">
              <a:lnSpc>
                <a:spcPct val="90000"/>
              </a:lnSpc>
              <a:spcBef>
                <a:spcPts val="375"/>
              </a:spcBef>
              <a:spcAft>
                <a:spcPts val="0"/>
              </a:spcAft>
              <a:buClr>
                <a:schemeClr val="dk1"/>
              </a:buClr>
              <a:buSzPts val="1800"/>
              <a:buChar char="•"/>
              <a:defRPr/>
            </a:lvl6pPr>
            <a:lvl7pPr marL="2400300" lvl="6" indent="-257175" algn="l">
              <a:lnSpc>
                <a:spcPct val="90000"/>
              </a:lnSpc>
              <a:spcBef>
                <a:spcPts val="375"/>
              </a:spcBef>
              <a:spcAft>
                <a:spcPts val="0"/>
              </a:spcAft>
              <a:buClr>
                <a:schemeClr val="dk1"/>
              </a:buClr>
              <a:buSzPts val="1800"/>
              <a:buChar char="•"/>
              <a:defRPr/>
            </a:lvl7pPr>
            <a:lvl8pPr marL="2743200" lvl="7" indent="-257175" algn="l">
              <a:lnSpc>
                <a:spcPct val="90000"/>
              </a:lnSpc>
              <a:spcBef>
                <a:spcPts val="375"/>
              </a:spcBef>
              <a:spcAft>
                <a:spcPts val="0"/>
              </a:spcAft>
              <a:buClr>
                <a:schemeClr val="dk1"/>
              </a:buClr>
              <a:buSzPts val="1800"/>
              <a:buChar char="•"/>
              <a:defRPr/>
            </a:lvl8pPr>
            <a:lvl9pPr marL="3086100" lvl="8" indent="-257175" algn="l">
              <a:lnSpc>
                <a:spcPct val="90000"/>
              </a:lnSpc>
              <a:spcBef>
                <a:spcPts val="375"/>
              </a:spcBef>
              <a:spcAft>
                <a:spcPts val="0"/>
              </a:spcAft>
              <a:buClr>
                <a:schemeClr val="dk1"/>
              </a:buClr>
              <a:buSzPts val="1800"/>
              <a:buChar char="•"/>
              <a:defRPr/>
            </a:lvl9pPr>
          </a:lstStyle>
          <a:p>
            <a:endParaRPr/>
          </a:p>
        </p:txBody>
      </p:sp>
      <p:sp>
        <p:nvSpPr>
          <p:cNvPr id="67" name="Google Shape;67;p31"/>
          <p:cNvSpPr>
            <a:spLocks noGrp="1"/>
          </p:cNvSpPr>
          <p:nvPr>
            <p:ph type="pic" idx="4"/>
          </p:nvPr>
        </p:nvSpPr>
        <p:spPr>
          <a:xfrm>
            <a:off x="3492640" y="2667086"/>
            <a:ext cx="2155091" cy="518337"/>
          </a:xfrm>
          <a:prstGeom prst="rect">
            <a:avLst/>
          </a:prstGeom>
          <a:noFill/>
          <a:ln>
            <a:noFill/>
          </a:ln>
        </p:spPr>
        <p:txBody>
          <a:bodyPr/>
          <a:lstStyle/>
          <a:p>
            <a:endParaRPr lang="en-US"/>
          </a:p>
        </p:txBody>
      </p:sp>
      <p:sp>
        <p:nvSpPr>
          <p:cNvPr id="68" name="Google Shape;68;p31"/>
          <p:cNvSpPr>
            <a:spLocks noGrp="1"/>
          </p:cNvSpPr>
          <p:nvPr>
            <p:ph type="pic" idx="5"/>
          </p:nvPr>
        </p:nvSpPr>
        <p:spPr>
          <a:xfrm>
            <a:off x="630492" y="2667086"/>
            <a:ext cx="2155090" cy="518337"/>
          </a:xfrm>
          <a:prstGeom prst="rect">
            <a:avLst/>
          </a:prstGeom>
          <a:noFill/>
          <a:ln>
            <a:noFill/>
          </a:ln>
        </p:spPr>
        <p:txBody>
          <a:bodyPr/>
          <a:lstStyle/>
          <a:p>
            <a:endParaRPr lang="en-US"/>
          </a:p>
        </p:txBody>
      </p:sp>
      <p:sp>
        <p:nvSpPr>
          <p:cNvPr id="69" name="Google Shape;69;p31"/>
          <p:cNvSpPr>
            <a:spLocks noGrp="1"/>
          </p:cNvSpPr>
          <p:nvPr>
            <p:ph type="pic" idx="6"/>
          </p:nvPr>
        </p:nvSpPr>
        <p:spPr>
          <a:xfrm>
            <a:off x="6334356" y="2689610"/>
            <a:ext cx="2155091" cy="518337"/>
          </a:xfrm>
          <a:prstGeom prst="rect">
            <a:avLst/>
          </a:prstGeom>
          <a:noFill/>
          <a:ln>
            <a:noFill/>
          </a:ln>
        </p:spPr>
        <p:txBody>
          <a:bodyPr/>
          <a:lstStyle/>
          <a:p>
            <a:endParaRPr lang="en-US"/>
          </a:p>
        </p:txBody>
      </p:sp>
      <p:sp>
        <p:nvSpPr>
          <p:cNvPr id="70" name="Google Shape;70;p31"/>
          <p:cNvSpPr txBox="1">
            <a:spLocks noGrp="1"/>
          </p:cNvSpPr>
          <p:nvPr>
            <p:ph type="body" idx="7"/>
          </p:nvPr>
        </p:nvSpPr>
        <p:spPr>
          <a:xfrm>
            <a:off x="3496271" y="3313802"/>
            <a:ext cx="2151460" cy="230972"/>
          </a:xfrm>
          <a:prstGeom prst="rect">
            <a:avLst/>
          </a:prstGeom>
          <a:noFill/>
          <a:ln>
            <a:noFill/>
          </a:ln>
        </p:spPr>
        <p:txBody>
          <a:bodyPr spcFirstLastPara="1" wrap="square" lIns="91425" tIns="0" rIns="91425" bIns="45700" anchor="ctr" anchorCtr="0">
            <a:normAutofit/>
          </a:bodyPr>
          <a:lstStyle>
            <a:lvl1pPr marL="342900" lvl="0" indent="-171450" algn="ctr">
              <a:lnSpc>
                <a:spcPct val="150000"/>
              </a:lnSpc>
              <a:spcBef>
                <a:spcPts val="750"/>
              </a:spcBef>
              <a:spcAft>
                <a:spcPts val="0"/>
              </a:spcAft>
              <a:buClr>
                <a:srgbClr val="414140"/>
              </a:buClr>
              <a:buSzPts val="1400"/>
              <a:buNone/>
              <a:defRPr sz="1050" i="1" cap="none">
                <a:solidFill>
                  <a:srgbClr val="414140"/>
                </a:solidFill>
                <a:latin typeface="Libre Franklin"/>
                <a:ea typeface="Libre Franklin"/>
                <a:cs typeface="Libre Franklin"/>
                <a:sym typeface="Libre Franklin"/>
              </a:defRPr>
            </a:lvl1pPr>
            <a:lvl2pPr marL="685800" lvl="1" indent="-171450" algn="ctr">
              <a:lnSpc>
                <a:spcPct val="150000"/>
              </a:lnSpc>
              <a:spcBef>
                <a:spcPts val="600"/>
              </a:spcBef>
              <a:spcAft>
                <a:spcPts val="0"/>
              </a:spcAft>
              <a:buClr>
                <a:schemeClr val="accent2"/>
              </a:buClr>
              <a:buSzPts val="1400"/>
              <a:buNone/>
              <a:defRPr sz="1050">
                <a:solidFill>
                  <a:schemeClr val="accent2"/>
                </a:solidFill>
                <a:latin typeface="Calibri"/>
                <a:ea typeface="Calibri"/>
                <a:cs typeface="Calibri"/>
                <a:sym typeface="Calibri"/>
              </a:defRPr>
            </a:lvl2pPr>
            <a:lvl3pPr marL="1028700" lvl="2" indent="-171450" algn="l">
              <a:lnSpc>
                <a:spcPct val="150000"/>
              </a:lnSpc>
              <a:spcBef>
                <a:spcPts val="375"/>
              </a:spcBef>
              <a:spcAft>
                <a:spcPts val="0"/>
              </a:spcAft>
              <a:buClr>
                <a:schemeClr val="dk1"/>
              </a:buClr>
              <a:buSzPts val="1800"/>
              <a:buNone/>
              <a:defRPr/>
            </a:lvl3pPr>
            <a:lvl4pPr marL="1371600" lvl="3" indent="-171450" algn="l">
              <a:lnSpc>
                <a:spcPct val="150000"/>
              </a:lnSpc>
              <a:spcBef>
                <a:spcPts val="375"/>
              </a:spcBef>
              <a:spcAft>
                <a:spcPts val="0"/>
              </a:spcAft>
              <a:buClr>
                <a:schemeClr val="dk1"/>
              </a:buClr>
              <a:buSzPts val="1800"/>
              <a:buNone/>
              <a:defRPr/>
            </a:lvl4pPr>
            <a:lvl5pPr marL="1714500" lvl="4" indent="-171450" algn="l">
              <a:lnSpc>
                <a:spcPct val="150000"/>
              </a:lnSpc>
              <a:spcBef>
                <a:spcPts val="375"/>
              </a:spcBef>
              <a:spcAft>
                <a:spcPts val="0"/>
              </a:spcAft>
              <a:buClr>
                <a:schemeClr val="dk1"/>
              </a:buClr>
              <a:buSzPts val="1800"/>
              <a:buNone/>
              <a:defRPr/>
            </a:lvl5pPr>
            <a:lvl6pPr marL="2057400" lvl="5" indent="-257175" algn="l">
              <a:lnSpc>
                <a:spcPct val="90000"/>
              </a:lnSpc>
              <a:spcBef>
                <a:spcPts val="375"/>
              </a:spcBef>
              <a:spcAft>
                <a:spcPts val="0"/>
              </a:spcAft>
              <a:buClr>
                <a:schemeClr val="dk1"/>
              </a:buClr>
              <a:buSzPts val="1800"/>
              <a:buChar char="•"/>
              <a:defRPr/>
            </a:lvl6pPr>
            <a:lvl7pPr marL="2400300" lvl="6" indent="-257175" algn="l">
              <a:lnSpc>
                <a:spcPct val="90000"/>
              </a:lnSpc>
              <a:spcBef>
                <a:spcPts val="375"/>
              </a:spcBef>
              <a:spcAft>
                <a:spcPts val="0"/>
              </a:spcAft>
              <a:buClr>
                <a:schemeClr val="dk1"/>
              </a:buClr>
              <a:buSzPts val="1800"/>
              <a:buChar char="•"/>
              <a:defRPr/>
            </a:lvl7pPr>
            <a:lvl8pPr marL="2743200" lvl="7" indent="-257175" algn="l">
              <a:lnSpc>
                <a:spcPct val="90000"/>
              </a:lnSpc>
              <a:spcBef>
                <a:spcPts val="375"/>
              </a:spcBef>
              <a:spcAft>
                <a:spcPts val="0"/>
              </a:spcAft>
              <a:buClr>
                <a:schemeClr val="dk1"/>
              </a:buClr>
              <a:buSzPts val="1800"/>
              <a:buChar char="•"/>
              <a:defRPr/>
            </a:lvl8pPr>
            <a:lvl9pPr marL="3086100" lvl="8" indent="-257175" algn="l">
              <a:lnSpc>
                <a:spcPct val="90000"/>
              </a:lnSpc>
              <a:spcBef>
                <a:spcPts val="375"/>
              </a:spcBef>
              <a:spcAft>
                <a:spcPts val="0"/>
              </a:spcAft>
              <a:buClr>
                <a:schemeClr val="dk1"/>
              </a:buClr>
              <a:buSzPts val="1800"/>
              <a:buChar char="•"/>
              <a:defRPr/>
            </a:lvl9pPr>
          </a:lstStyle>
          <a:p>
            <a:endParaRPr/>
          </a:p>
        </p:txBody>
      </p:sp>
      <p:sp>
        <p:nvSpPr>
          <p:cNvPr id="71" name="Google Shape;71;p31"/>
          <p:cNvSpPr txBox="1">
            <a:spLocks noGrp="1"/>
          </p:cNvSpPr>
          <p:nvPr>
            <p:ph type="body" idx="8"/>
          </p:nvPr>
        </p:nvSpPr>
        <p:spPr>
          <a:xfrm>
            <a:off x="3492640" y="3566497"/>
            <a:ext cx="2158721" cy="819150"/>
          </a:xfrm>
          <a:prstGeom prst="rect">
            <a:avLst/>
          </a:prstGeom>
          <a:noFill/>
          <a:ln>
            <a:noFill/>
          </a:ln>
        </p:spPr>
        <p:txBody>
          <a:bodyPr spcFirstLastPara="1" wrap="square" lIns="91425" tIns="0" rIns="91425" bIns="45700" anchor="t" anchorCtr="0">
            <a:normAutofit/>
          </a:bodyPr>
          <a:lstStyle>
            <a:lvl1pPr marL="342900" lvl="0" indent="-171450" algn="l">
              <a:lnSpc>
                <a:spcPct val="150000"/>
              </a:lnSpc>
              <a:spcBef>
                <a:spcPts val="750"/>
              </a:spcBef>
              <a:spcAft>
                <a:spcPts val="0"/>
              </a:spcAft>
              <a:buClr>
                <a:schemeClr val="dk1"/>
              </a:buClr>
              <a:buSzPts val="1800"/>
              <a:buNone/>
              <a:defRPr/>
            </a:lvl1pPr>
            <a:lvl2pPr marL="685800" lvl="1" indent="-171450" algn="ctr">
              <a:lnSpc>
                <a:spcPct val="150000"/>
              </a:lnSpc>
              <a:spcBef>
                <a:spcPts val="375"/>
              </a:spcBef>
              <a:spcAft>
                <a:spcPts val="0"/>
              </a:spcAft>
              <a:buClr>
                <a:srgbClr val="414140"/>
              </a:buClr>
              <a:buSzPts val="1400"/>
              <a:buNone/>
              <a:defRPr sz="1050">
                <a:solidFill>
                  <a:srgbClr val="414140"/>
                </a:solidFill>
                <a:latin typeface="Calibri"/>
                <a:ea typeface="Calibri"/>
                <a:cs typeface="Calibri"/>
                <a:sym typeface="Calibri"/>
              </a:defRPr>
            </a:lvl2pPr>
            <a:lvl3pPr marL="1028700" lvl="2" indent="-171450" algn="l">
              <a:lnSpc>
                <a:spcPct val="150000"/>
              </a:lnSpc>
              <a:spcBef>
                <a:spcPts val="375"/>
              </a:spcBef>
              <a:spcAft>
                <a:spcPts val="0"/>
              </a:spcAft>
              <a:buClr>
                <a:schemeClr val="dk1"/>
              </a:buClr>
              <a:buSzPts val="1800"/>
              <a:buNone/>
              <a:defRPr/>
            </a:lvl3pPr>
            <a:lvl4pPr marL="1371600" lvl="3" indent="-171450" algn="l">
              <a:lnSpc>
                <a:spcPct val="150000"/>
              </a:lnSpc>
              <a:spcBef>
                <a:spcPts val="375"/>
              </a:spcBef>
              <a:spcAft>
                <a:spcPts val="0"/>
              </a:spcAft>
              <a:buClr>
                <a:schemeClr val="dk1"/>
              </a:buClr>
              <a:buSzPts val="1800"/>
              <a:buNone/>
              <a:defRPr/>
            </a:lvl4pPr>
            <a:lvl5pPr marL="1714500" lvl="4" indent="-171450" algn="l">
              <a:lnSpc>
                <a:spcPct val="150000"/>
              </a:lnSpc>
              <a:spcBef>
                <a:spcPts val="375"/>
              </a:spcBef>
              <a:spcAft>
                <a:spcPts val="0"/>
              </a:spcAft>
              <a:buClr>
                <a:schemeClr val="dk1"/>
              </a:buClr>
              <a:buSzPts val="1800"/>
              <a:buNone/>
              <a:defRPr/>
            </a:lvl5pPr>
            <a:lvl6pPr marL="2057400" lvl="5" indent="-257175" algn="l">
              <a:lnSpc>
                <a:spcPct val="90000"/>
              </a:lnSpc>
              <a:spcBef>
                <a:spcPts val="375"/>
              </a:spcBef>
              <a:spcAft>
                <a:spcPts val="0"/>
              </a:spcAft>
              <a:buClr>
                <a:schemeClr val="dk1"/>
              </a:buClr>
              <a:buSzPts val="1800"/>
              <a:buChar char="•"/>
              <a:defRPr/>
            </a:lvl6pPr>
            <a:lvl7pPr marL="2400300" lvl="6" indent="-257175" algn="l">
              <a:lnSpc>
                <a:spcPct val="90000"/>
              </a:lnSpc>
              <a:spcBef>
                <a:spcPts val="375"/>
              </a:spcBef>
              <a:spcAft>
                <a:spcPts val="0"/>
              </a:spcAft>
              <a:buClr>
                <a:schemeClr val="dk1"/>
              </a:buClr>
              <a:buSzPts val="1800"/>
              <a:buChar char="•"/>
              <a:defRPr/>
            </a:lvl7pPr>
            <a:lvl8pPr marL="2743200" lvl="7" indent="-257175" algn="l">
              <a:lnSpc>
                <a:spcPct val="90000"/>
              </a:lnSpc>
              <a:spcBef>
                <a:spcPts val="375"/>
              </a:spcBef>
              <a:spcAft>
                <a:spcPts val="0"/>
              </a:spcAft>
              <a:buClr>
                <a:schemeClr val="dk1"/>
              </a:buClr>
              <a:buSzPts val="1800"/>
              <a:buChar char="•"/>
              <a:defRPr/>
            </a:lvl8pPr>
            <a:lvl9pPr marL="3086100" lvl="8" indent="-257175" algn="l">
              <a:lnSpc>
                <a:spcPct val="90000"/>
              </a:lnSpc>
              <a:spcBef>
                <a:spcPts val="375"/>
              </a:spcBef>
              <a:spcAft>
                <a:spcPts val="0"/>
              </a:spcAft>
              <a:buClr>
                <a:schemeClr val="dk1"/>
              </a:buClr>
              <a:buSzPts val="1800"/>
              <a:buChar char="•"/>
              <a:defRPr/>
            </a:lvl9pPr>
          </a:lstStyle>
          <a:p>
            <a:endParaRPr/>
          </a:p>
        </p:txBody>
      </p:sp>
      <p:sp>
        <p:nvSpPr>
          <p:cNvPr id="72" name="Google Shape;72;p31"/>
          <p:cNvSpPr txBox="1">
            <a:spLocks noGrp="1"/>
          </p:cNvSpPr>
          <p:nvPr>
            <p:ph type="body" idx="9"/>
          </p:nvPr>
        </p:nvSpPr>
        <p:spPr>
          <a:xfrm>
            <a:off x="6334357" y="3313802"/>
            <a:ext cx="2155090" cy="230972"/>
          </a:xfrm>
          <a:prstGeom prst="rect">
            <a:avLst/>
          </a:prstGeom>
          <a:noFill/>
          <a:ln>
            <a:noFill/>
          </a:ln>
        </p:spPr>
        <p:txBody>
          <a:bodyPr spcFirstLastPara="1" wrap="square" lIns="91425" tIns="0" rIns="91425" bIns="45700" anchor="ctr" anchorCtr="0">
            <a:normAutofit/>
          </a:bodyPr>
          <a:lstStyle>
            <a:lvl1pPr marL="342900" lvl="0" indent="-171450" algn="ctr">
              <a:lnSpc>
                <a:spcPct val="150000"/>
              </a:lnSpc>
              <a:spcBef>
                <a:spcPts val="750"/>
              </a:spcBef>
              <a:spcAft>
                <a:spcPts val="0"/>
              </a:spcAft>
              <a:buClr>
                <a:srgbClr val="414140"/>
              </a:buClr>
              <a:buSzPts val="1400"/>
              <a:buNone/>
              <a:defRPr sz="1050" i="1" cap="none">
                <a:solidFill>
                  <a:srgbClr val="414140"/>
                </a:solidFill>
                <a:latin typeface="Libre Franklin"/>
                <a:ea typeface="Libre Franklin"/>
                <a:cs typeface="Libre Franklin"/>
                <a:sym typeface="Libre Franklin"/>
              </a:defRPr>
            </a:lvl1pPr>
            <a:lvl2pPr marL="685800" lvl="1" indent="-171450" algn="ctr">
              <a:lnSpc>
                <a:spcPct val="150000"/>
              </a:lnSpc>
              <a:spcBef>
                <a:spcPts val="600"/>
              </a:spcBef>
              <a:spcAft>
                <a:spcPts val="0"/>
              </a:spcAft>
              <a:buClr>
                <a:schemeClr val="accent2"/>
              </a:buClr>
              <a:buSzPts val="1400"/>
              <a:buNone/>
              <a:defRPr sz="1050">
                <a:solidFill>
                  <a:schemeClr val="accent2"/>
                </a:solidFill>
                <a:latin typeface="Calibri"/>
                <a:ea typeface="Calibri"/>
                <a:cs typeface="Calibri"/>
                <a:sym typeface="Calibri"/>
              </a:defRPr>
            </a:lvl2pPr>
            <a:lvl3pPr marL="1028700" lvl="2" indent="-171450" algn="l">
              <a:lnSpc>
                <a:spcPct val="150000"/>
              </a:lnSpc>
              <a:spcBef>
                <a:spcPts val="375"/>
              </a:spcBef>
              <a:spcAft>
                <a:spcPts val="0"/>
              </a:spcAft>
              <a:buClr>
                <a:schemeClr val="dk1"/>
              </a:buClr>
              <a:buSzPts val="1800"/>
              <a:buNone/>
              <a:defRPr/>
            </a:lvl3pPr>
            <a:lvl4pPr marL="1371600" lvl="3" indent="-171450" algn="l">
              <a:lnSpc>
                <a:spcPct val="150000"/>
              </a:lnSpc>
              <a:spcBef>
                <a:spcPts val="375"/>
              </a:spcBef>
              <a:spcAft>
                <a:spcPts val="0"/>
              </a:spcAft>
              <a:buClr>
                <a:schemeClr val="dk1"/>
              </a:buClr>
              <a:buSzPts val="1800"/>
              <a:buNone/>
              <a:defRPr/>
            </a:lvl4pPr>
            <a:lvl5pPr marL="1714500" lvl="4" indent="-171450" algn="l">
              <a:lnSpc>
                <a:spcPct val="150000"/>
              </a:lnSpc>
              <a:spcBef>
                <a:spcPts val="375"/>
              </a:spcBef>
              <a:spcAft>
                <a:spcPts val="0"/>
              </a:spcAft>
              <a:buClr>
                <a:schemeClr val="dk1"/>
              </a:buClr>
              <a:buSzPts val="1800"/>
              <a:buNone/>
              <a:defRPr/>
            </a:lvl5pPr>
            <a:lvl6pPr marL="2057400" lvl="5" indent="-257175" algn="l">
              <a:lnSpc>
                <a:spcPct val="90000"/>
              </a:lnSpc>
              <a:spcBef>
                <a:spcPts val="375"/>
              </a:spcBef>
              <a:spcAft>
                <a:spcPts val="0"/>
              </a:spcAft>
              <a:buClr>
                <a:schemeClr val="dk1"/>
              </a:buClr>
              <a:buSzPts val="1800"/>
              <a:buChar char="•"/>
              <a:defRPr/>
            </a:lvl6pPr>
            <a:lvl7pPr marL="2400300" lvl="6" indent="-257175" algn="l">
              <a:lnSpc>
                <a:spcPct val="90000"/>
              </a:lnSpc>
              <a:spcBef>
                <a:spcPts val="375"/>
              </a:spcBef>
              <a:spcAft>
                <a:spcPts val="0"/>
              </a:spcAft>
              <a:buClr>
                <a:schemeClr val="dk1"/>
              </a:buClr>
              <a:buSzPts val="1800"/>
              <a:buChar char="•"/>
              <a:defRPr/>
            </a:lvl7pPr>
            <a:lvl8pPr marL="2743200" lvl="7" indent="-257175" algn="l">
              <a:lnSpc>
                <a:spcPct val="90000"/>
              </a:lnSpc>
              <a:spcBef>
                <a:spcPts val="375"/>
              </a:spcBef>
              <a:spcAft>
                <a:spcPts val="0"/>
              </a:spcAft>
              <a:buClr>
                <a:schemeClr val="dk1"/>
              </a:buClr>
              <a:buSzPts val="1800"/>
              <a:buChar char="•"/>
              <a:defRPr/>
            </a:lvl8pPr>
            <a:lvl9pPr marL="3086100" lvl="8" indent="-257175" algn="l">
              <a:lnSpc>
                <a:spcPct val="90000"/>
              </a:lnSpc>
              <a:spcBef>
                <a:spcPts val="375"/>
              </a:spcBef>
              <a:spcAft>
                <a:spcPts val="0"/>
              </a:spcAft>
              <a:buClr>
                <a:schemeClr val="dk1"/>
              </a:buClr>
              <a:buSzPts val="1800"/>
              <a:buChar char="•"/>
              <a:defRPr/>
            </a:lvl9pPr>
          </a:lstStyle>
          <a:p>
            <a:endParaRPr/>
          </a:p>
        </p:txBody>
      </p:sp>
      <p:sp>
        <p:nvSpPr>
          <p:cNvPr id="73" name="Google Shape;73;p31"/>
          <p:cNvSpPr txBox="1">
            <a:spLocks noGrp="1"/>
          </p:cNvSpPr>
          <p:nvPr>
            <p:ph type="body" idx="13"/>
          </p:nvPr>
        </p:nvSpPr>
        <p:spPr>
          <a:xfrm>
            <a:off x="6334357" y="3566497"/>
            <a:ext cx="2158721" cy="819150"/>
          </a:xfrm>
          <a:prstGeom prst="rect">
            <a:avLst/>
          </a:prstGeom>
          <a:noFill/>
          <a:ln>
            <a:noFill/>
          </a:ln>
        </p:spPr>
        <p:txBody>
          <a:bodyPr spcFirstLastPara="1" wrap="square" lIns="91425" tIns="0" rIns="91425" bIns="45700" anchor="t" anchorCtr="0">
            <a:normAutofit/>
          </a:bodyPr>
          <a:lstStyle>
            <a:lvl1pPr marL="342900" lvl="0" indent="-171450" algn="l">
              <a:lnSpc>
                <a:spcPct val="150000"/>
              </a:lnSpc>
              <a:spcBef>
                <a:spcPts val="750"/>
              </a:spcBef>
              <a:spcAft>
                <a:spcPts val="0"/>
              </a:spcAft>
              <a:buClr>
                <a:schemeClr val="dk1"/>
              </a:buClr>
              <a:buSzPts val="1800"/>
              <a:buNone/>
              <a:defRPr/>
            </a:lvl1pPr>
            <a:lvl2pPr marL="685800" lvl="1" indent="-171450" algn="ctr">
              <a:lnSpc>
                <a:spcPct val="150000"/>
              </a:lnSpc>
              <a:spcBef>
                <a:spcPts val="375"/>
              </a:spcBef>
              <a:spcAft>
                <a:spcPts val="0"/>
              </a:spcAft>
              <a:buClr>
                <a:srgbClr val="414140"/>
              </a:buClr>
              <a:buSzPts val="1400"/>
              <a:buNone/>
              <a:defRPr sz="1050">
                <a:solidFill>
                  <a:srgbClr val="414140"/>
                </a:solidFill>
                <a:latin typeface="Calibri"/>
                <a:ea typeface="Calibri"/>
                <a:cs typeface="Calibri"/>
                <a:sym typeface="Calibri"/>
              </a:defRPr>
            </a:lvl2pPr>
            <a:lvl3pPr marL="1028700" lvl="2" indent="-171450" algn="l">
              <a:lnSpc>
                <a:spcPct val="150000"/>
              </a:lnSpc>
              <a:spcBef>
                <a:spcPts val="375"/>
              </a:spcBef>
              <a:spcAft>
                <a:spcPts val="0"/>
              </a:spcAft>
              <a:buClr>
                <a:schemeClr val="dk1"/>
              </a:buClr>
              <a:buSzPts val="1800"/>
              <a:buNone/>
              <a:defRPr/>
            </a:lvl3pPr>
            <a:lvl4pPr marL="1371600" lvl="3" indent="-171450" algn="l">
              <a:lnSpc>
                <a:spcPct val="150000"/>
              </a:lnSpc>
              <a:spcBef>
                <a:spcPts val="375"/>
              </a:spcBef>
              <a:spcAft>
                <a:spcPts val="0"/>
              </a:spcAft>
              <a:buClr>
                <a:schemeClr val="dk1"/>
              </a:buClr>
              <a:buSzPts val="1800"/>
              <a:buNone/>
              <a:defRPr/>
            </a:lvl4pPr>
            <a:lvl5pPr marL="1714500" lvl="4" indent="-171450" algn="l">
              <a:lnSpc>
                <a:spcPct val="150000"/>
              </a:lnSpc>
              <a:spcBef>
                <a:spcPts val="375"/>
              </a:spcBef>
              <a:spcAft>
                <a:spcPts val="0"/>
              </a:spcAft>
              <a:buClr>
                <a:schemeClr val="dk1"/>
              </a:buClr>
              <a:buSzPts val="1800"/>
              <a:buNone/>
              <a:defRPr/>
            </a:lvl5pPr>
            <a:lvl6pPr marL="2057400" lvl="5" indent="-257175" algn="l">
              <a:lnSpc>
                <a:spcPct val="90000"/>
              </a:lnSpc>
              <a:spcBef>
                <a:spcPts val="375"/>
              </a:spcBef>
              <a:spcAft>
                <a:spcPts val="0"/>
              </a:spcAft>
              <a:buClr>
                <a:schemeClr val="dk1"/>
              </a:buClr>
              <a:buSzPts val="1800"/>
              <a:buChar char="•"/>
              <a:defRPr/>
            </a:lvl6pPr>
            <a:lvl7pPr marL="2400300" lvl="6" indent="-257175" algn="l">
              <a:lnSpc>
                <a:spcPct val="90000"/>
              </a:lnSpc>
              <a:spcBef>
                <a:spcPts val="375"/>
              </a:spcBef>
              <a:spcAft>
                <a:spcPts val="0"/>
              </a:spcAft>
              <a:buClr>
                <a:schemeClr val="dk1"/>
              </a:buClr>
              <a:buSzPts val="1800"/>
              <a:buChar char="•"/>
              <a:defRPr/>
            </a:lvl7pPr>
            <a:lvl8pPr marL="2743200" lvl="7" indent="-257175" algn="l">
              <a:lnSpc>
                <a:spcPct val="90000"/>
              </a:lnSpc>
              <a:spcBef>
                <a:spcPts val="375"/>
              </a:spcBef>
              <a:spcAft>
                <a:spcPts val="0"/>
              </a:spcAft>
              <a:buClr>
                <a:schemeClr val="dk1"/>
              </a:buClr>
              <a:buSzPts val="1800"/>
              <a:buChar char="•"/>
              <a:defRPr/>
            </a:lvl8pPr>
            <a:lvl9pPr marL="3086100" lvl="8" indent="-257175" algn="l">
              <a:lnSpc>
                <a:spcPct val="90000"/>
              </a:lnSpc>
              <a:spcBef>
                <a:spcPts val="375"/>
              </a:spcBef>
              <a:spcAft>
                <a:spcPts val="0"/>
              </a:spcAft>
              <a:buClr>
                <a:schemeClr val="dk1"/>
              </a:buClr>
              <a:buSzPts val="1800"/>
              <a:buChar char="•"/>
              <a:defRPr/>
            </a:lvl9pPr>
          </a:lstStyle>
          <a:p>
            <a:endParaRPr/>
          </a:p>
        </p:txBody>
      </p:sp>
      <p:sp>
        <p:nvSpPr>
          <p:cNvPr id="74" name="Google Shape;74;p31"/>
          <p:cNvSpPr txBox="1">
            <a:spLocks noGrp="1"/>
          </p:cNvSpPr>
          <p:nvPr>
            <p:ph type="sldNum" idx="12"/>
          </p:nvPr>
        </p:nvSpPr>
        <p:spPr>
          <a:xfrm>
            <a:off x="4335946" y="4866458"/>
            <a:ext cx="472109" cy="273844"/>
          </a:xfrm>
          <a:prstGeom prst="rect">
            <a:avLst/>
          </a:prstGeom>
          <a:noFill/>
          <a:ln>
            <a:noFill/>
          </a:ln>
        </p:spPr>
        <p:txBody>
          <a:bodyPr spcFirstLastPara="1" wrap="square" lIns="91425" tIns="45700" rIns="91425" bIns="45700" anchor="ctr" anchorCtr="0">
            <a:noAutofit/>
          </a:bodyPr>
          <a:lstStyle>
            <a:lvl1pPr marL="0" marR="0" lvl="0" indent="0" algn="ctr">
              <a:lnSpc>
                <a:spcPct val="100000"/>
              </a:lnSpc>
              <a:spcBef>
                <a:spcPts val="0"/>
              </a:spcBef>
              <a:spcAft>
                <a:spcPts val="0"/>
              </a:spcAft>
              <a:buClr>
                <a:srgbClr val="000000"/>
              </a:buClr>
              <a:buSzPts val="1200"/>
              <a:buFont typeface="Arial"/>
              <a:buNone/>
              <a:defRPr sz="900" b="0" i="0" u="none" strike="noStrike" cap="none">
                <a:solidFill>
                  <a:srgbClr val="979797"/>
                </a:solidFill>
                <a:latin typeface="Calibri"/>
                <a:ea typeface="Calibri"/>
                <a:cs typeface="Calibri"/>
                <a:sym typeface="Calibri"/>
              </a:defRPr>
            </a:lvl1pPr>
            <a:lvl2pPr marL="0" marR="0" lvl="1" indent="0" algn="ctr">
              <a:lnSpc>
                <a:spcPct val="100000"/>
              </a:lnSpc>
              <a:spcBef>
                <a:spcPts val="0"/>
              </a:spcBef>
              <a:spcAft>
                <a:spcPts val="0"/>
              </a:spcAft>
              <a:buClr>
                <a:srgbClr val="000000"/>
              </a:buClr>
              <a:buSzPts val="1200"/>
              <a:buFont typeface="Arial"/>
              <a:buNone/>
              <a:defRPr sz="900" b="0" i="0" u="none" strike="noStrike" cap="none">
                <a:solidFill>
                  <a:srgbClr val="979797"/>
                </a:solidFill>
                <a:latin typeface="Calibri"/>
                <a:ea typeface="Calibri"/>
                <a:cs typeface="Calibri"/>
                <a:sym typeface="Calibri"/>
              </a:defRPr>
            </a:lvl2pPr>
            <a:lvl3pPr marL="0" marR="0" lvl="2" indent="0" algn="ctr">
              <a:lnSpc>
                <a:spcPct val="100000"/>
              </a:lnSpc>
              <a:spcBef>
                <a:spcPts val="0"/>
              </a:spcBef>
              <a:spcAft>
                <a:spcPts val="0"/>
              </a:spcAft>
              <a:buClr>
                <a:srgbClr val="000000"/>
              </a:buClr>
              <a:buSzPts val="1200"/>
              <a:buFont typeface="Arial"/>
              <a:buNone/>
              <a:defRPr sz="900" b="0" i="0" u="none" strike="noStrike" cap="none">
                <a:solidFill>
                  <a:srgbClr val="979797"/>
                </a:solidFill>
                <a:latin typeface="Calibri"/>
                <a:ea typeface="Calibri"/>
                <a:cs typeface="Calibri"/>
                <a:sym typeface="Calibri"/>
              </a:defRPr>
            </a:lvl3pPr>
            <a:lvl4pPr marL="0" marR="0" lvl="3" indent="0" algn="ctr">
              <a:lnSpc>
                <a:spcPct val="100000"/>
              </a:lnSpc>
              <a:spcBef>
                <a:spcPts val="0"/>
              </a:spcBef>
              <a:spcAft>
                <a:spcPts val="0"/>
              </a:spcAft>
              <a:buClr>
                <a:srgbClr val="000000"/>
              </a:buClr>
              <a:buSzPts val="1200"/>
              <a:buFont typeface="Arial"/>
              <a:buNone/>
              <a:defRPr sz="900" b="0" i="0" u="none" strike="noStrike" cap="none">
                <a:solidFill>
                  <a:srgbClr val="979797"/>
                </a:solidFill>
                <a:latin typeface="Calibri"/>
                <a:ea typeface="Calibri"/>
                <a:cs typeface="Calibri"/>
                <a:sym typeface="Calibri"/>
              </a:defRPr>
            </a:lvl4pPr>
            <a:lvl5pPr marL="0" marR="0" lvl="4" indent="0" algn="ctr">
              <a:lnSpc>
                <a:spcPct val="100000"/>
              </a:lnSpc>
              <a:spcBef>
                <a:spcPts val="0"/>
              </a:spcBef>
              <a:spcAft>
                <a:spcPts val="0"/>
              </a:spcAft>
              <a:buClr>
                <a:srgbClr val="000000"/>
              </a:buClr>
              <a:buSzPts val="1200"/>
              <a:buFont typeface="Arial"/>
              <a:buNone/>
              <a:defRPr sz="900" b="0" i="0" u="none" strike="noStrike" cap="none">
                <a:solidFill>
                  <a:srgbClr val="979797"/>
                </a:solidFill>
                <a:latin typeface="Calibri"/>
                <a:ea typeface="Calibri"/>
                <a:cs typeface="Calibri"/>
                <a:sym typeface="Calibri"/>
              </a:defRPr>
            </a:lvl5pPr>
            <a:lvl6pPr marL="0" marR="0" lvl="5" indent="0" algn="ctr">
              <a:lnSpc>
                <a:spcPct val="100000"/>
              </a:lnSpc>
              <a:spcBef>
                <a:spcPts val="0"/>
              </a:spcBef>
              <a:spcAft>
                <a:spcPts val="0"/>
              </a:spcAft>
              <a:buClr>
                <a:srgbClr val="000000"/>
              </a:buClr>
              <a:buSzPts val="1200"/>
              <a:buFont typeface="Arial"/>
              <a:buNone/>
              <a:defRPr sz="900" b="0" i="0" u="none" strike="noStrike" cap="none">
                <a:solidFill>
                  <a:srgbClr val="979797"/>
                </a:solidFill>
                <a:latin typeface="Calibri"/>
                <a:ea typeface="Calibri"/>
                <a:cs typeface="Calibri"/>
                <a:sym typeface="Calibri"/>
              </a:defRPr>
            </a:lvl6pPr>
            <a:lvl7pPr marL="0" marR="0" lvl="6" indent="0" algn="ctr">
              <a:lnSpc>
                <a:spcPct val="100000"/>
              </a:lnSpc>
              <a:spcBef>
                <a:spcPts val="0"/>
              </a:spcBef>
              <a:spcAft>
                <a:spcPts val="0"/>
              </a:spcAft>
              <a:buClr>
                <a:srgbClr val="000000"/>
              </a:buClr>
              <a:buSzPts val="1200"/>
              <a:buFont typeface="Arial"/>
              <a:buNone/>
              <a:defRPr sz="900" b="0" i="0" u="none" strike="noStrike" cap="none">
                <a:solidFill>
                  <a:srgbClr val="979797"/>
                </a:solidFill>
                <a:latin typeface="Calibri"/>
                <a:ea typeface="Calibri"/>
                <a:cs typeface="Calibri"/>
                <a:sym typeface="Calibri"/>
              </a:defRPr>
            </a:lvl7pPr>
            <a:lvl8pPr marL="0" marR="0" lvl="7" indent="0" algn="ctr">
              <a:lnSpc>
                <a:spcPct val="100000"/>
              </a:lnSpc>
              <a:spcBef>
                <a:spcPts val="0"/>
              </a:spcBef>
              <a:spcAft>
                <a:spcPts val="0"/>
              </a:spcAft>
              <a:buClr>
                <a:srgbClr val="000000"/>
              </a:buClr>
              <a:buSzPts val="1200"/>
              <a:buFont typeface="Arial"/>
              <a:buNone/>
              <a:defRPr sz="900" b="0" i="0" u="none" strike="noStrike" cap="none">
                <a:solidFill>
                  <a:srgbClr val="979797"/>
                </a:solidFill>
                <a:latin typeface="Calibri"/>
                <a:ea typeface="Calibri"/>
                <a:cs typeface="Calibri"/>
                <a:sym typeface="Calibri"/>
              </a:defRPr>
            </a:lvl8pPr>
            <a:lvl9pPr marL="0" marR="0" lvl="8" indent="0" algn="ctr">
              <a:lnSpc>
                <a:spcPct val="100000"/>
              </a:lnSpc>
              <a:spcBef>
                <a:spcPts val="0"/>
              </a:spcBef>
              <a:spcAft>
                <a:spcPts val="0"/>
              </a:spcAft>
              <a:buClr>
                <a:srgbClr val="000000"/>
              </a:buClr>
              <a:buSzPts val="1200"/>
              <a:buFont typeface="Arial"/>
              <a:buNone/>
              <a:defRPr sz="900" b="0" i="0" u="none" strike="noStrike" cap="none">
                <a:solidFill>
                  <a:srgbClr val="979797"/>
                </a:solidFill>
                <a:latin typeface="Calibri"/>
                <a:ea typeface="Calibri"/>
                <a:cs typeface="Calibri"/>
                <a:sym typeface="Calibri"/>
              </a:defRPr>
            </a:lvl9pPr>
          </a:lstStyle>
          <a:p>
            <a:fld id="{00000000-1234-1234-1234-123412341234}" type="slidenum">
              <a:rPr lang="en-US" smtClean="0"/>
              <a:pPr/>
              <a:t>‹#›</a:t>
            </a:fld>
            <a:endParaRPr lang="en-US"/>
          </a:p>
        </p:txBody>
      </p:sp>
    </p:spTree>
    <p:extLst>
      <p:ext uri="{BB962C8B-B14F-4D97-AF65-F5344CB8AC3E}">
        <p14:creationId xmlns:p14="http://schemas.microsoft.com/office/powerpoint/2010/main" val="135954419"/>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showMasterSp="0" matchingName="Title Slide">
  <p:cSld name="Title Slide">
    <p:spTree>
      <p:nvGrpSpPr>
        <p:cNvPr id="1" name="Shape 14"/>
        <p:cNvGrpSpPr/>
        <p:nvPr/>
      </p:nvGrpSpPr>
      <p:grpSpPr>
        <a:xfrm>
          <a:off x="0" y="0"/>
          <a:ext cx="0" cy="0"/>
          <a:chOff x="0" y="0"/>
          <a:chExt cx="0" cy="0"/>
        </a:xfrm>
      </p:grpSpPr>
      <p:sp>
        <p:nvSpPr>
          <p:cNvPr id="15" name="Google Shape;15;p17"/>
          <p:cNvSpPr txBox="1">
            <a:spLocks noGrp="1"/>
          </p:cNvSpPr>
          <p:nvPr>
            <p:ph type="ctrTitle"/>
          </p:nvPr>
        </p:nvSpPr>
        <p:spPr>
          <a:xfrm>
            <a:off x="796490" y="757523"/>
            <a:ext cx="6858001" cy="1515026"/>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6000"/>
              <a:buFont typeface="Franklin Gothic"/>
              <a:buNone/>
              <a:defRPr sz="4500">
                <a:solidFill>
                  <a:schemeClr val="dk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cxnSp>
        <p:nvCxnSpPr>
          <p:cNvPr id="16" name="Google Shape;16;p17"/>
          <p:cNvCxnSpPr/>
          <p:nvPr/>
        </p:nvCxnSpPr>
        <p:spPr>
          <a:xfrm>
            <a:off x="796490" y="2272549"/>
            <a:ext cx="1278222" cy="0"/>
          </a:xfrm>
          <a:prstGeom prst="straightConnector1">
            <a:avLst/>
          </a:prstGeom>
          <a:noFill/>
          <a:ln w="19050" cap="flat" cmpd="sng">
            <a:solidFill>
              <a:srgbClr val="533560"/>
            </a:solidFill>
            <a:prstDash val="solid"/>
            <a:miter lim="800000"/>
            <a:headEnd type="none" w="sm" len="sm"/>
            <a:tailEnd type="none" w="sm" len="sm"/>
          </a:ln>
        </p:spPr>
      </p:cxnSp>
      <p:sp>
        <p:nvSpPr>
          <p:cNvPr id="17" name="Google Shape;17;p17"/>
          <p:cNvSpPr/>
          <p:nvPr/>
        </p:nvSpPr>
        <p:spPr>
          <a:xfrm>
            <a:off x="0" y="4730751"/>
            <a:ext cx="9144000" cy="412750"/>
          </a:xfrm>
          <a:prstGeom prst="rect">
            <a:avLst/>
          </a:prstGeom>
          <a:solidFill>
            <a:srgbClr val="20245D"/>
          </a:solidFill>
          <a:ln>
            <a:noFill/>
          </a:ln>
        </p:spPr>
        <p:txBody>
          <a:bodyPr spcFirstLastPara="1" wrap="square" lIns="68569" tIns="34275" rIns="68569" bIns="34275" anchor="ctr" anchorCtr="0">
            <a:noAutofit/>
          </a:bodyPr>
          <a:lstStyle/>
          <a:p>
            <a:pPr marL="0" marR="0" lvl="0" indent="0" algn="ctr" rtl="0">
              <a:spcBef>
                <a:spcPts val="0"/>
              </a:spcBef>
              <a:spcAft>
                <a:spcPts val="0"/>
              </a:spcAft>
              <a:buNone/>
            </a:pPr>
            <a:endParaRPr sz="1350" b="0" i="0" u="none" strike="noStrike" cap="none">
              <a:solidFill>
                <a:schemeClr val="lt1"/>
              </a:solidFill>
              <a:latin typeface="Calibri"/>
              <a:ea typeface="Calibri"/>
              <a:cs typeface="Calibri"/>
              <a:sym typeface="Calibri"/>
            </a:endParaRPr>
          </a:p>
        </p:txBody>
      </p:sp>
      <p:sp>
        <p:nvSpPr>
          <p:cNvPr id="18" name="Google Shape;18;p17"/>
          <p:cNvSpPr txBox="1">
            <a:spLocks noGrp="1"/>
          </p:cNvSpPr>
          <p:nvPr>
            <p:ph type="body" idx="1"/>
          </p:nvPr>
        </p:nvSpPr>
        <p:spPr>
          <a:xfrm>
            <a:off x="796490" y="2348267"/>
            <a:ext cx="6858000" cy="522685"/>
          </a:xfrm>
          <a:prstGeom prst="rect">
            <a:avLst/>
          </a:prstGeom>
          <a:noFill/>
          <a:ln>
            <a:noFill/>
          </a:ln>
        </p:spPr>
        <p:txBody>
          <a:bodyPr spcFirstLastPara="1" wrap="square" lIns="91425" tIns="45700" rIns="91425" bIns="45700" anchor="t" anchorCtr="0">
            <a:normAutofit/>
          </a:bodyPr>
          <a:lstStyle>
            <a:lvl1pPr marL="342900" lvl="0" indent="-171450" algn="l">
              <a:lnSpc>
                <a:spcPct val="150000"/>
              </a:lnSpc>
              <a:spcBef>
                <a:spcPts val="750"/>
              </a:spcBef>
              <a:spcAft>
                <a:spcPts val="0"/>
              </a:spcAft>
              <a:buClr>
                <a:schemeClr val="dk1"/>
              </a:buClr>
              <a:buSzPts val="1600"/>
              <a:buNone/>
              <a:defRPr sz="1200" b="0">
                <a:solidFill>
                  <a:schemeClr val="dk1"/>
                </a:solidFill>
                <a:latin typeface="Calibri"/>
                <a:ea typeface="Calibri"/>
                <a:cs typeface="Calibri"/>
                <a:sym typeface="Calibri"/>
              </a:defRPr>
            </a:lvl1pPr>
            <a:lvl2pPr marL="685800" lvl="1" indent="-171450" algn="l">
              <a:lnSpc>
                <a:spcPct val="150000"/>
              </a:lnSpc>
              <a:spcBef>
                <a:spcPts val="375"/>
              </a:spcBef>
              <a:spcAft>
                <a:spcPts val="0"/>
              </a:spcAft>
              <a:buClr>
                <a:schemeClr val="dk1"/>
              </a:buClr>
              <a:buSzPts val="1800"/>
              <a:buNone/>
              <a:defRPr/>
            </a:lvl2pPr>
            <a:lvl3pPr marL="1028700" lvl="2" indent="-171450" algn="l">
              <a:lnSpc>
                <a:spcPct val="150000"/>
              </a:lnSpc>
              <a:spcBef>
                <a:spcPts val="375"/>
              </a:spcBef>
              <a:spcAft>
                <a:spcPts val="0"/>
              </a:spcAft>
              <a:buClr>
                <a:schemeClr val="dk1"/>
              </a:buClr>
              <a:buSzPts val="1800"/>
              <a:buNone/>
              <a:defRPr/>
            </a:lvl3pPr>
            <a:lvl4pPr marL="1371600" lvl="3" indent="-171450" algn="l">
              <a:lnSpc>
                <a:spcPct val="150000"/>
              </a:lnSpc>
              <a:spcBef>
                <a:spcPts val="375"/>
              </a:spcBef>
              <a:spcAft>
                <a:spcPts val="0"/>
              </a:spcAft>
              <a:buClr>
                <a:schemeClr val="dk1"/>
              </a:buClr>
              <a:buSzPts val="1800"/>
              <a:buNone/>
              <a:defRPr/>
            </a:lvl4pPr>
            <a:lvl5pPr marL="1714500" lvl="4" indent="-171450" algn="l">
              <a:lnSpc>
                <a:spcPct val="150000"/>
              </a:lnSpc>
              <a:spcBef>
                <a:spcPts val="375"/>
              </a:spcBef>
              <a:spcAft>
                <a:spcPts val="0"/>
              </a:spcAft>
              <a:buClr>
                <a:schemeClr val="dk1"/>
              </a:buClr>
              <a:buSzPts val="1800"/>
              <a:buNone/>
              <a:defRPr/>
            </a:lvl5pPr>
            <a:lvl6pPr marL="2057400" lvl="5" indent="-257175" algn="l">
              <a:lnSpc>
                <a:spcPct val="90000"/>
              </a:lnSpc>
              <a:spcBef>
                <a:spcPts val="375"/>
              </a:spcBef>
              <a:spcAft>
                <a:spcPts val="0"/>
              </a:spcAft>
              <a:buClr>
                <a:schemeClr val="dk1"/>
              </a:buClr>
              <a:buSzPts val="1800"/>
              <a:buChar char="•"/>
              <a:defRPr/>
            </a:lvl6pPr>
            <a:lvl7pPr marL="2400300" lvl="6" indent="-257175" algn="l">
              <a:lnSpc>
                <a:spcPct val="90000"/>
              </a:lnSpc>
              <a:spcBef>
                <a:spcPts val="375"/>
              </a:spcBef>
              <a:spcAft>
                <a:spcPts val="0"/>
              </a:spcAft>
              <a:buClr>
                <a:schemeClr val="dk1"/>
              </a:buClr>
              <a:buSzPts val="1800"/>
              <a:buChar char="•"/>
              <a:defRPr/>
            </a:lvl7pPr>
            <a:lvl8pPr marL="2743200" lvl="7" indent="-257175" algn="l">
              <a:lnSpc>
                <a:spcPct val="90000"/>
              </a:lnSpc>
              <a:spcBef>
                <a:spcPts val="375"/>
              </a:spcBef>
              <a:spcAft>
                <a:spcPts val="0"/>
              </a:spcAft>
              <a:buClr>
                <a:schemeClr val="dk1"/>
              </a:buClr>
              <a:buSzPts val="1800"/>
              <a:buChar char="•"/>
              <a:defRPr/>
            </a:lvl8pPr>
            <a:lvl9pPr marL="3086100" lvl="8" indent="-257175" algn="l">
              <a:lnSpc>
                <a:spcPct val="90000"/>
              </a:lnSpc>
              <a:spcBef>
                <a:spcPts val="375"/>
              </a:spcBef>
              <a:spcAft>
                <a:spcPts val="0"/>
              </a:spcAft>
              <a:buClr>
                <a:schemeClr val="dk1"/>
              </a:buClr>
              <a:buSzPts val="1800"/>
              <a:buChar char="•"/>
              <a:defRPr/>
            </a:lvl9pPr>
          </a:lstStyle>
          <a:p>
            <a:endParaRPr/>
          </a:p>
        </p:txBody>
      </p:sp>
      <p:pic>
        <p:nvPicPr>
          <p:cNvPr id="2" name="Picture 1">
            <a:extLst>
              <a:ext uri="{FF2B5EF4-FFF2-40B4-BE49-F238E27FC236}">
                <a16:creationId xmlns:a16="http://schemas.microsoft.com/office/drawing/2014/main" id="{F431CD03-4E19-F1E9-1E8E-3E871CA32D2D}"/>
              </a:ext>
            </a:extLst>
          </p:cNvPr>
          <p:cNvPicPr>
            <a:picLocks noChangeAspect="1"/>
          </p:cNvPicPr>
          <p:nvPr userDrawn="1"/>
        </p:nvPicPr>
        <p:blipFill>
          <a:blip r:embed="rId2"/>
          <a:stretch>
            <a:fillRect/>
          </a:stretch>
        </p:blipFill>
        <p:spPr>
          <a:xfrm>
            <a:off x="6359352" y="2957335"/>
            <a:ext cx="2404538" cy="1549233"/>
          </a:xfrm>
          <a:prstGeom prst="rect">
            <a:avLst/>
          </a:prstGeom>
        </p:spPr>
      </p:pic>
    </p:spTree>
    <p:extLst>
      <p:ext uri="{BB962C8B-B14F-4D97-AF65-F5344CB8AC3E}">
        <p14:creationId xmlns:p14="http://schemas.microsoft.com/office/powerpoint/2010/main" val="3129458208"/>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cSld name="1_Transition Slide">
    <p:spTree>
      <p:nvGrpSpPr>
        <p:cNvPr id="1" name=""/>
        <p:cNvGrpSpPr/>
        <p:nvPr/>
      </p:nvGrpSpPr>
      <p:grpSpPr>
        <a:xfrm>
          <a:off x="0" y="0"/>
          <a:ext cx="0" cy="0"/>
          <a:chOff x="0" y="0"/>
          <a:chExt cx="0" cy="0"/>
        </a:xfrm>
      </p:grpSpPr>
      <p:sp>
        <p:nvSpPr>
          <p:cNvPr id="9" name="Text Placeholder 8"/>
          <p:cNvSpPr>
            <a:spLocks noGrp="1"/>
          </p:cNvSpPr>
          <p:nvPr>
            <p:ph type="body" sz="quarter" idx="10" hasCustomPrompt="1"/>
          </p:nvPr>
        </p:nvSpPr>
        <p:spPr>
          <a:xfrm>
            <a:off x="2076007" y="2118747"/>
            <a:ext cx="4991987" cy="936154"/>
          </a:xfrm>
          <a:solidFill>
            <a:schemeClr val="tx2"/>
          </a:solidFill>
        </p:spPr>
        <p:txBody>
          <a:bodyPr tIns="91440" bIns="91440" anchor="ctr" anchorCtr="0">
            <a:spAutoFit/>
          </a:bodyPr>
          <a:lstStyle>
            <a:lvl1pPr algn="ctr">
              <a:lnSpc>
                <a:spcPct val="100000"/>
              </a:lnSpc>
              <a:defRPr sz="4050" cap="all" baseline="0">
                <a:solidFill>
                  <a:schemeClr val="bg1"/>
                </a:solidFill>
                <a:latin typeface="Franklin Gothic Demi" panose="020B0703020102020204" pitchFamily="34" charset="0"/>
              </a:defRPr>
            </a:lvl1pPr>
          </a:lstStyle>
          <a:p>
            <a:pPr lvl="0"/>
            <a:r>
              <a:rPr lang="en-US" dirty="0"/>
              <a:t>Transition Page</a:t>
            </a:r>
          </a:p>
        </p:txBody>
      </p:sp>
      <p:sp>
        <p:nvSpPr>
          <p:cNvPr id="2" name="Slide Number Placeholder 1">
            <a:extLst>
              <a:ext uri="{FF2B5EF4-FFF2-40B4-BE49-F238E27FC236}">
                <a16:creationId xmlns:a16="http://schemas.microsoft.com/office/drawing/2014/main" id="{DFF680DD-5A61-4F49-9619-4CCE9958742B}"/>
              </a:ext>
            </a:extLst>
          </p:cNvPr>
          <p:cNvSpPr>
            <a:spLocks noGrp="1"/>
          </p:cNvSpPr>
          <p:nvPr>
            <p:ph type="sldNum" sz="quarter" idx="11"/>
          </p:nvPr>
        </p:nvSpPr>
        <p:spPr/>
        <p:txBody>
          <a:bodyPr/>
          <a:lstStyle/>
          <a:p>
            <a:fld id="{3AE95578-53E6-4B9F-B106-62E1C730BF25}" type="slidenum">
              <a:rPr lang="en-US" smtClean="0"/>
              <a:pPr/>
              <a:t>‹#›</a:t>
            </a:fld>
            <a:endParaRPr lang="en-US"/>
          </a:p>
        </p:txBody>
      </p:sp>
      <p:sp>
        <p:nvSpPr>
          <p:cNvPr id="3" name="Rectangle 2">
            <a:extLst>
              <a:ext uri="{FF2B5EF4-FFF2-40B4-BE49-F238E27FC236}">
                <a16:creationId xmlns:a16="http://schemas.microsoft.com/office/drawing/2014/main" id="{1ED1E660-CBB8-A56F-3657-4A9C95FC4050}"/>
              </a:ext>
            </a:extLst>
          </p:cNvPr>
          <p:cNvSpPr/>
          <p:nvPr userDrawn="1"/>
        </p:nvSpPr>
        <p:spPr>
          <a:xfrm>
            <a:off x="8078724" y="4389120"/>
            <a:ext cx="1001268" cy="685800"/>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350"/>
          </a:p>
        </p:txBody>
      </p:sp>
      <p:pic>
        <p:nvPicPr>
          <p:cNvPr id="4" name="Picture 3" descr="A black background with text and a shield&#10;&#10;AI-generated content may be incorrect.">
            <a:extLst>
              <a:ext uri="{FF2B5EF4-FFF2-40B4-BE49-F238E27FC236}">
                <a16:creationId xmlns:a16="http://schemas.microsoft.com/office/drawing/2014/main" id="{EC53758C-ACC0-F319-1710-629A9DE96B15}"/>
              </a:ext>
            </a:extLst>
          </p:cNvPr>
          <p:cNvPicPr>
            <a:picLocks noChangeAspect="1"/>
          </p:cNvPicPr>
          <p:nvPr userDrawn="1"/>
        </p:nvPicPr>
        <p:blipFill>
          <a:blip r:embed="rId2"/>
          <a:stretch>
            <a:fillRect/>
          </a:stretch>
        </p:blipFill>
        <p:spPr>
          <a:xfrm>
            <a:off x="8190711" y="4513521"/>
            <a:ext cx="842329" cy="540991"/>
          </a:xfrm>
          <a:prstGeom prst="rect">
            <a:avLst/>
          </a:prstGeom>
        </p:spPr>
      </p:pic>
    </p:spTree>
    <p:extLst>
      <p:ext uri="{BB962C8B-B14F-4D97-AF65-F5344CB8AC3E}">
        <p14:creationId xmlns:p14="http://schemas.microsoft.com/office/powerpoint/2010/main" val="388537062"/>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userDrawn="1">
  <p:cSld name="1_Text Heavy Alt">
    <p:spTree>
      <p:nvGrpSpPr>
        <p:cNvPr id="1" name=""/>
        <p:cNvGrpSpPr/>
        <p:nvPr/>
      </p:nvGrpSpPr>
      <p:grpSpPr>
        <a:xfrm>
          <a:off x="0" y="0"/>
          <a:ext cx="0" cy="0"/>
          <a:chOff x="0" y="0"/>
          <a:chExt cx="0" cy="0"/>
        </a:xfrm>
      </p:grpSpPr>
      <p:sp>
        <p:nvSpPr>
          <p:cNvPr id="9" name="Title 1"/>
          <p:cNvSpPr>
            <a:spLocks noGrp="1"/>
          </p:cNvSpPr>
          <p:nvPr>
            <p:ph type="title" hasCustomPrompt="1"/>
          </p:nvPr>
        </p:nvSpPr>
        <p:spPr>
          <a:xfrm>
            <a:off x="1082488" y="597999"/>
            <a:ext cx="6858001" cy="687844"/>
          </a:xfrm>
        </p:spPr>
        <p:txBody>
          <a:bodyPr bIns="0">
            <a:normAutofit/>
          </a:bodyPr>
          <a:lstStyle>
            <a:lvl1pPr>
              <a:defRPr sz="3675">
                <a:solidFill>
                  <a:srgbClr val="20245E"/>
                </a:solidFill>
              </a:defRPr>
            </a:lvl1pPr>
          </a:lstStyle>
          <a:p>
            <a:r>
              <a:rPr lang="en-US" dirty="0"/>
              <a:t>Alt Text Heavy Slide</a:t>
            </a:r>
          </a:p>
        </p:txBody>
      </p:sp>
      <p:sp>
        <p:nvSpPr>
          <p:cNvPr id="3" name="Content Placeholder 2"/>
          <p:cNvSpPr>
            <a:spLocks noGrp="1"/>
          </p:cNvSpPr>
          <p:nvPr>
            <p:ph idx="1"/>
          </p:nvPr>
        </p:nvSpPr>
        <p:spPr>
          <a:xfrm>
            <a:off x="1082488" y="1949509"/>
            <a:ext cx="6858002" cy="2524139"/>
          </a:xfrm>
        </p:spPr>
        <p:txBody>
          <a:bodyPr>
            <a:normAutofit/>
          </a:bodyPr>
          <a:lstStyle>
            <a:lvl1pPr marL="216694" indent="-216694">
              <a:lnSpc>
                <a:spcPct val="150000"/>
              </a:lnSpc>
              <a:buFont typeface="Arial" panose="020B0604020202020204" pitchFamily="34" charset="0"/>
              <a:buChar char="•"/>
              <a:defRPr sz="1350">
                <a:solidFill>
                  <a:schemeClr val="tx1"/>
                </a:solidFill>
              </a:defRPr>
            </a:lvl1pPr>
            <a:lvl2pPr marL="517922" indent="-175022">
              <a:buFont typeface="Arial" panose="020B0604020202020204" pitchFamily="34" charset="0"/>
              <a:buChar char="•"/>
              <a:defRPr sz="1350">
                <a:solidFill>
                  <a:schemeClr val="tx1"/>
                </a:solidFill>
              </a:defRPr>
            </a:lvl2pPr>
            <a:lvl3pPr marL="942975" indent="-257175">
              <a:buFont typeface="Arial" panose="020B0604020202020204" pitchFamily="34" charset="0"/>
              <a:buChar char="•"/>
              <a:defRPr sz="1500"/>
            </a:lvl3pPr>
            <a:lvl4pPr marL="1243013" indent="-214313">
              <a:buFont typeface="Arial" panose="020B0604020202020204" pitchFamily="34" charset="0"/>
              <a:buChar char="•"/>
              <a:defRPr sz="1350"/>
            </a:lvl4pPr>
            <a:lvl5pPr marL="1585913" indent="-214313">
              <a:buFont typeface="Arial" panose="020B0604020202020204" pitchFamily="34" charset="0"/>
              <a:buChar char="•"/>
              <a:defRPr sz="1350"/>
            </a:lvl5pPr>
            <a:lvl6pPr>
              <a:defRPr sz="1500"/>
            </a:lvl6pPr>
            <a:lvl7pPr>
              <a:defRPr sz="1500"/>
            </a:lvl7pPr>
            <a:lvl8pPr>
              <a:defRPr sz="1500"/>
            </a:lvl8pPr>
            <a:lvl9pPr>
              <a:defRPr sz="1500"/>
            </a:lvl9pPr>
          </a:lstStyle>
          <a:p>
            <a:pPr lvl="0"/>
            <a:r>
              <a:rPr lang="en-US"/>
              <a:t>Click to edit Master text styles</a:t>
            </a:r>
          </a:p>
          <a:p>
            <a:pPr lvl="1"/>
            <a:r>
              <a:rPr lang="en-US"/>
              <a:t>Second level</a:t>
            </a:r>
          </a:p>
        </p:txBody>
      </p:sp>
      <p:sp>
        <p:nvSpPr>
          <p:cNvPr id="8" name="Text Placeholder 10"/>
          <p:cNvSpPr>
            <a:spLocks noGrp="1"/>
          </p:cNvSpPr>
          <p:nvPr>
            <p:ph type="body" sz="quarter" idx="11" hasCustomPrompt="1"/>
          </p:nvPr>
        </p:nvSpPr>
        <p:spPr>
          <a:xfrm>
            <a:off x="1082489" y="1370637"/>
            <a:ext cx="6858000" cy="522685"/>
          </a:xfrm>
        </p:spPr>
        <p:txBody>
          <a:bodyPr>
            <a:normAutofit/>
          </a:bodyPr>
          <a:lstStyle>
            <a:lvl1pPr algn="l">
              <a:defRPr lang="en-US" sz="1350" b="0" baseline="0" dirty="0">
                <a:solidFill>
                  <a:schemeClr val="tx1"/>
                </a:solidFill>
              </a:defRPr>
            </a:lvl1pPr>
          </a:lstStyle>
          <a:p>
            <a:pPr lvl="0"/>
            <a:r>
              <a:rPr lang="en-US" dirty="0"/>
              <a:t>SUB/EXPANDED TITLE HERE</a:t>
            </a:r>
          </a:p>
        </p:txBody>
      </p:sp>
      <p:sp>
        <p:nvSpPr>
          <p:cNvPr id="2" name="Slide Number Placeholder 1">
            <a:extLst>
              <a:ext uri="{FF2B5EF4-FFF2-40B4-BE49-F238E27FC236}">
                <a16:creationId xmlns:a16="http://schemas.microsoft.com/office/drawing/2014/main" id="{76530468-B1EC-48D0-952E-AFCA4A0D93EF}"/>
              </a:ext>
            </a:extLst>
          </p:cNvPr>
          <p:cNvSpPr>
            <a:spLocks noGrp="1"/>
          </p:cNvSpPr>
          <p:nvPr>
            <p:ph type="sldNum" sz="quarter" idx="12"/>
          </p:nvPr>
        </p:nvSpPr>
        <p:spPr/>
        <p:txBody>
          <a:bodyPr/>
          <a:lstStyle/>
          <a:p>
            <a:fld id="{3AE95578-53E6-4B9F-B106-62E1C730BF25}" type="slidenum">
              <a:rPr lang="en-US" smtClean="0"/>
              <a:pPr/>
              <a:t>‹#›</a:t>
            </a:fld>
            <a:endParaRPr lang="en-US"/>
          </a:p>
        </p:txBody>
      </p:sp>
      <p:sp>
        <p:nvSpPr>
          <p:cNvPr id="4" name="Rectangle 3">
            <a:extLst>
              <a:ext uri="{FF2B5EF4-FFF2-40B4-BE49-F238E27FC236}">
                <a16:creationId xmlns:a16="http://schemas.microsoft.com/office/drawing/2014/main" id="{95A663E9-1874-7E14-C886-6D343DB178F4}"/>
              </a:ext>
            </a:extLst>
          </p:cNvPr>
          <p:cNvSpPr/>
          <p:nvPr userDrawn="1"/>
        </p:nvSpPr>
        <p:spPr>
          <a:xfrm>
            <a:off x="8061513" y="4473648"/>
            <a:ext cx="1012705" cy="601272"/>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6" name="Rectangle 5">
            <a:extLst>
              <a:ext uri="{FF2B5EF4-FFF2-40B4-BE49-F238E27FC236}">
                <a16:creationId xmlns:a16="http://schemas.microsoft.com/office/drawing/2014/main" id="{61573AD7-3694-0328-0772-6E6745C22A87}"/>
              </a:ext>
            </a:extLst>
          </p:cNvPr>
          <p:cNvSpPr/>
          <p:nvPr userDrawn="1"/>
        </p:nvSpPr>
        <p:spPr>
          <a:xfrm>
            <a:off x="8061513" y="4317579"/>
            <a:ext cx="1012705" cy="757341"/>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350"/>
          </a:p>
        </p:txBody>
      </p:sp>
      <p:pic>
        <p:nvPicPr>
          <p:cNvPr id="7" name="Picture 6" descr="A black background with text and a shield&#10;&#10;AI-generated content may be incorrect.">
            <a:extLst>
              <a:ext uri="{FF2B5EF4-FFF2-40B4-BE49-F238E27FC236}">
                <a16:creationId xmlns:a16="http://schemas.microsoft.com/office/drawing/2014/main" id="{138E98A2-B5EB-532B-582C-06FDE4806315}"/>
              </a:ext>
            </a:extLst>
          </p:cNvPr>
          <p:cNvPicPr>
            <a:picLocks noChangeAspect="1"/>
          </p:cNvPicPr>
          <p:nvPr userDrawn="1"/>
        </p:nvPicPr>
        <p:blipFill>
          <a:blip r:embed="rId2"/>
          <a:stretch>
            <a:fillRect/>
          </a:stretch>
        </p:blipFill>
        <p:spPr>
          <a:xfrm>
            <a:off x="8190711" y="4513521"/>
            <a:ext cx="842329" cy="540991"/>
          </a:xfrm>
          <a:prstGeom prst="rect">
            <a:avLst/>
          </a:prstGeom>
        </p:spPr>
      </p:pic>
    </p:spTree>
    <p:extLst>
      <p:ext uri="{BB962C8B-B14F-4D97-AF65-F5344CB8AC3E}">
        <p14:creationId xmlns:p14="http://schemas.microsoft.com/office/powerpoint/2010/main" val="2496970065"/>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219223915"/>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userDrawn="1">
  <p:cSld name="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Title Placeholder 1">
            <a:extLst>
              <a:ext uri="{FF2B5EF4-FFF2-40B4-BE49-F238E27FC236}">
                <a16:creationId xmlns:a16="http://schemas.microsoft.com/office/drawing/2014/main" id="{BA4CDED4-0FEC-122A-A4DC-67C6955A6D3C}"/>
              </a:ext>
            </a:extLst>
          </p:cNvPr>
          <p:cNvSpPr>
            <a:spLocks noGrp="1"/>
          </p:cNvSpPr>
          <p:nvPr>
            <p:ph type="title" hasCustomPrompt="1"/>
          </p:nvPr>
        </p:nvSpPr>
        <p:spPr>
          <a:xfrm>
            <a:off x="457200" y="2571751"/>
            <a:ext cx="8305800" cy="993775"/>
          </a:xfrm>
          <a:prstGeom prst="rect">
            <a:avLst/>
          </a:prstGeom>
        </p:spPr>
        <p:txBody>
          <a:bodyPr vert="horz" lIns="91440" tIns="45720" rIns="91440" bIns="45720" rtlCol="0" anchor="ctr">
            <a:normAutofit/>
          </a:bodyPr>
          <a:lstStyle>
            <a:lvl1pPr>
              <a:defRPr baseline="0">
                <a:solidFill>
                  <a:schemeClr val="bg1"/>
                </a:solidFill>
              </a:defRPr>
            </a:lvl1pPr>
          </a:lstStyle>
          <a:p>
            <a:r>
              <a:rPr lang="en-US" dirty="0"/>
              <a:t>Click to edit divider title style</a:t>
            </a:r>
          </a:p>
        </p:txBody>
      </p:sp>
      <p:sp>
        <p:nvSpPr>
          <p:cNvPr id="4" name="Text Placeholder 2">
            <a:extLst>
              <a:ext uri="{FF2B5EF4-FFF2-40B4-BE49-F238E27FC236}">
                <a16:creationId xmlns:a16="http://schemas.microsoft.com/office/drawing/2014/main" id="{D68BAEC3-8D58-B374-60E5-1CDF95F2373E}"/>
              </a:ext>
            </a:extLst>
          </p:cNvPr>
          <p:cNvSpPr>
            <a:spLocks noGrp="1"/>
          </p:cNvSpPr>
          <p:nvPr>
            <p:ph idx="1" hasCustomPrompt="1"/>
          </p:nvPr>
        </p:nvSpPr>
        <p:spPr>
          <a:xfrm>
            <a:off x="457200" y="3667126"/>
            <a:ext cx="8305800" cy="1125537"/>
          </a:xfrm>
          <a:prstGeom prst="rect">
            <a:avLst/>
          </a:prstGeom>
        </p:spPr>
        <p:txBody>
          <a:bodyPr vert="horz" lIns="91440" tIns="45720" rIns="91440" bIns="45720" rtlCol="0">
            <a:normAutofit/>
          </a:bodyPr>
          <a:lstStyle>
            <a:lvl1pPr>
              <a:buNone/>
              <a:defRPr baseline="0">
                <a:solidFill>
                  <a:schemeClr val="bg1"/>
                </a:solidFill>
              </a:defRPr>
            </a:lvl1pPr>
          </a:lstStyle>
          <a:p>
            <a:pPr lvl="0"/>
            <a:r>
              <a:rPr lang="en-US" dirty="0"/>
              <a:t>Subhead</a:t>
            </a:r>
          </a:p>
        </p:txBody>
      </p:sp>
    </p:spTree>
    <p:extLst>
      <p:ext uri="{BB962C8B-B14F-4D97-AF65-F5344CB8AC3E}">
        <p14:creationId xmlns:p14="http://schemas.microsoft.com/office/powerpoint/2010/main" val="161420077"/>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Title Placeholder 1">
            <a:extLst>
              <a:ext uri="{FF2B5EF4-FFF2-40B4-BE49-F238E27FC236}">
                <a16:creationId xmlns:a16="http://schemas.microsoft.com/office/drawing/2014/main" id="{BA4CDED4-0FEC-122A-A4DC-67C6955A6D3C}"/>
              </a:ext>
            </a:extLst>
          </p:cNvPr>
          <p:cNvSpPr>
            <a:spLocks noGrp="1"/>
          </p:cNvSpPr>
          <p:nvPr>
            <p:ph type="title" hasCustomPrompt="1"/>
          </p:nvPr>
        </p:nvSpPr>
        <p:spPr>
          <a:xfrm>
            <a:off x="457200" y="2571750"/>
            <a:ext cx="8305800" cy="993775"/>
          </a:xfrm>
          <a:prstGeom prst="rect">
            <a:avLst/>
          </a:prstGeom>
        </p:spPr>
        <p:txBody>
          <a:bodyPr vert="horz" lIns="91440" tIns="45720" rIns="91440" bIns="45720" rtlCol="0" anchor="ctr">
            <a:normAutofit/>
          </a:bodyPr>
          <a:lstStyle>
            <a:lvl1pPr>
              <a:defRPr baseline="0">
                <a:solidFill>
                  <a:schemeClr val="bg1"/>
                </a:solidFill>
              </a:defRPr>
            </a:lvl1pPr>
          </a:lstStyle>
          <a:p>
            <a:r>
              <a:rPr lang="en-US" dirty="0"/>
              <a:t>Click to edit divider title style</a:t>
            </a:r>
          </a:p>
        </p:txBody>
      </p:sp>
      <p:sp>
        <p:nvSpPr>
          <p:cNvPr id="4" name="Text Placeholder 2">
            <a:extLst>
              <a:ext uri="{FF2B5EF4-FFF2-40B4-BE49-F238E27FC236}">
                <a16:creationId xmlns:a16="http://schemas.microsoft.com/office/drawing/2014/main" id="{D68BAEC3-8D58-B374-60E5-1CDF95F2373E}"/>
              </a:ext>
            </a:extLst>
          </p:cNvPr>
          <p:cNvSpPr>
            <a:spLocks noGrp="1"/>
          </p:cNvSpPr>
          <p:nvPr>
            <p:ph idx="1" hasCustomPrompt="1"/>
          </p:nvPr>
        </p:nvSpPr>
        <p:spPr>
          <a:xfrm>
            <a:off x="457200" y="3667125"/>
            <a:ext cx="8305800" cy="1125537"/>
          </a:xfrm>
          <a:prstGeom prst="rect">
            <a:avLst/>
          </a:prstGeom>
        </p:spPr>
        <p:txBody>
          <a:bodyPr vert="horz" lIns="91440" tIns="45720" rIns="91440" bIns="45720" rtlCol="0">
            <a:normAutofit/>
          </a:bodyPr>
          <a:lstStyle>
            <a:lvl1pPr>
              <a:buNone/>
              <a:defRPr baseline="0">
                <a:solidFill>
                  <a:schemeClr val="bg1"/>
                </a:solidFill>
              </a:defRPr>
            </a:lvl1pPr>
          </a:lstStyle>
          <a:p>
            <a:pPr lvl="0"/>
            <a:r>
              <a:rPr lang="en-US" dirty="0"/>
              <a:t>Subhead</a:t>
            </a:r>
          </a:p>
        </p:txBody>
      </p:sp>
    </p:spTree>
    <p:extLst>
      <p:ext uri="{BB962C8B-B14F-4D97-AF65-F5344CB8AC3E}">
        <p14:creationId xmlns:p14="http://schemas.microsoft.com/office/powerpoint/2010/main" val="4071201108"/>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obj" preserve="1">
  <p:cSld name="Title and Conten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5D7C12-0B31-F446-A0B9-6062FDE5E8DE}"/>
              </a:ext>
            </a:extLst>
          </p:cNvPr>
          <p:cNvSpPr>
            <a:spLocks noGrp="1"/>
          </p:cNvSpPr>
          <p:nvPr>
            <p:ph type="title"/>
          </p:nvPr>
        </p:nvSpPr>
        <p:spPr>
          <a:xfrm>
            <a:off x="457200" y="274639"/>
            <a:ext cx="8229600" cy="620712"/>
          </a:xfrm>
          <a:prstGeom prst="rect">
            <a:avLst/>
          </a:prstGeom>
        </p:spPr>
        <p:txBody>
          <a:bodyPr/>
          <a:lstStyle>
            <a:lvl1pPr>
              <a:defRPr sz="3200">
                <a:solidFill>
                  <a:schemeClr val="tx1"/>
                </a:solidFill>
              </a:defRPr>
            </a:lvl1pPr>
          </a:lstStyle>
          <a:p>
            <a:r>
              <a:rPr lang="en-US" dirty="0"/>
              <a:t>Click to edit Master title style</a:t>
            </a:r>
          </a:p>
        </p:txBody>
      </p:sp>
      <p:sp>
        <p:nvSpPr>
          <p:cNvPr id="3" name="Content Placeholder 2">
            <a:extLst>
              <a:ext uri="{FF2B5EF4-FFF2-40B4-BE49-F238E27FC236}">
                <a16:creationId xmlns:a16="http://schemas.microsoft.com/office/drawing/2014/main" id="{B1D6F3B5-036E-0B4B-A1AA-BE02DFB566BD}"/>
              </a:ext>
            </a:extLst>
          </p:cNvPr>
          <p:cNvSpPr>
            <a:spLocks noGrp="1"/>
          </p:cNvSpPr>
          <p:nvPr>
            <p:ph idx="1"/>
          </p:nvPr>
        </p:nvSpPr>
        <p:spPr>
          <a:xfrm>
            <a:off x="457200" y="1018381"/>
            <a:ext cx="8229600" cy="3106737"/>
          </a:xfrm>
          <a:prstGeom prst="rect">
            <a:avLst/>
          </a:prstGeom>
        </p:spPr>
        <p:txBody>
          <a:bodyPr/>
          <a:lstStyle>
            <a:lvl1pPr marL="0" indent="0">
              <a:buFontTx/>
              <a:buNone/>
              <a:defRPr sz="2000">
                <a:solidFill>
                  <a:srgbClr val="0F2144"/>
                </a:solidFill>
              </a:defRPr>
            </a:lvl1pPr>
            <a:lvl2pPr marL="457200" indent="0">
              <a:buFontTx/>
              <a:buNone/>
              <a:defRPr/>
            </a:lvl2pPr>
            <a:lvl3pPr>
              <a:buFontTx/>
              <a:buNone/>
              <a:defRPr/>
            </a:lvl3pPr>
            <a:lvl4pPr>
              <a:buFontTx/>
              <a:buNone/>
              <a:defRPr/>
            </a:lvl4pPr>
            <a:lvl5pPr>
              <a:buFontTx/>
              <a:buNone/>
              <a:defRPr/>
            </a:lvl5pPr>
          </a:lstStyle>
          <a:p>
            <a:pPr lvl="0"/>
            <a:r>
              <a:rPr lang="en-US" dirty="0"/>
              <a:t>Click to edit Master text styles</a:t>
            </a:r>
          </a:p>
        </p:txBody>
      </p:sp>
      <p:sp>
        <p:nvSpPr>
          <p:cNvPr id="4" name="TextBox 3">
            <a:extLst>
              <a:ext uri="{FF2B5EF4-FFF2-40B4-BE49-F238E27FC236}">
                <a16:creationId xmlns:a16="http://schemas.microsoft.com/office/drawing/2014/main" id="{48656D5E-3972-24D7-8D59-4955955A060E}"/>
              </a:ext>
            </a:extLst>
          </p:cNvPr>
          <p:cNvSpPr txBox="1"/>
          <p:nvPr userDrawn="1"/>
        </p:nvSpPr>
        <p:spPr>
          <a:xfrm>
            <a:off x="457200" y="4171950"/>
            <a:ext cx="8229600" cy="200055"/>
          </a:xfrm>
          <a:prstGeom prst="rect">
            <a:avLst/>
          </a:prstGeom>
          <a:noFill/>
        </p:spPr>
        <p:txBody>
          <a:bodyPr wrap="square" lIns="91440" rtlCol="0">
            <a:spAutoFit/>
          </a:bodyPr>
          <a:lstStyle/>
          <a:p>
            <a:r>
              <a:rPr lang="en-US" sz="675" b="0" i="0" baseline="0" dirty="0">
                <a:solidFill>
                  <a:schemeClr val="bg2">
                    <a:lumMod val="75000"/>
                  </a:schemeClr>
                </a:solidFill>
                <a:effectLst/>
                <a:latin typeface="Figtree"/>
              </a:rPr>
              <a:t>The opinions expressed in these presentations are those of the individual participants and not necessarily those of the American College of Surgeons.</a:t>
            </a:r>
            <a:endParaRPr lang="en-US" sz="675" b="0" i="0" baseline="0" dirty="0">
              <a:solidFill>
                <a:schemeClr val="bg2">
                  <a:lumMod val="75000"/>
                </a:schemeClr>
              </a:solidFill>
            </a:endParaRPr>
          </a:p>
        </p:txBody>
      </p:sp>
    </p:spTree>
    <p:extLst>
      <p:ext uri="{BB962C8B-B14F-4D97-AF65-F5344CB8AC3E}">
        <p14:creationId xmlns:p14="http://schemas.microsoft.com/office/powerpoint/2010/main" val="994585512"/>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Two Conten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67D4F8F2-7437-8D44-BE08-3DEE8CBC87C8}"/>
              </a:ext>
            </a:extLst>
          </p:cNvPr>
          <p:cNvSpPr>
            <a:spLocks noGrp="1"/>
          </p:cNvSpPr>
          <p:nvPr>
            <p:ph sz="half" idx="1"/>
          </p:nvPr>
        </p:nvSpPr>
        <p:spPr>
          <a:xfrm>
            <a:off x="457200" y="971550"/>
            <a:ext cx="4114800" cy="3124200"/>
          </a:xfrm>
          <a:prstGeom prst="rect">
            <a:avLst/>
          </a:prstGeom>
        </p:spPr>
        <p:txBody>
          <a:bodyPr/>
          <a:lstStyle>
            <a:lvl1pPr marL="0" indent="0">
              <a:buFontTx/>
              <a:buNone/>
              <a:defRPr sz="2100" b="1" i="0" baseline="0">
                <a:solidFill>
                  <a:srgbClr val="0F2144"/>
                </a:solidFill>
              </a:defRPr>
            </a:lvl1pPr>
            <a:lvl2pPr marL="457200" indent="0">
              <a:buFontTx/>
              <a:buNone/>
              <a:defRPr sz="2100" baseline="0">
                <a:solidFill>
                  <a:srgbClr val="0F2144"/>
                </a:solidFill>
              </a:defRPr>
            </a:lvl2pPr>
            <a:lvl3pPr>
              <a:buFontTx/>
              <a:buNone/>
              <a:defRPr>
                <a:solidFill>
                  <a:srgbClr val="0F2144"/>
                </a:solidFill>
              </a:defRPr>
            </a:lvl3pPr>
            <a:lvl4pPr>
              <a:buFontTx/>
              <a:buNone/>
              <a:defRPr>
                <a:solidFill>
                  <a:srgbClr val="0F2144"/>
                </a:solidFill>
              </a:defRPr>
            </a:lvl4pPr>
            <a:lvl5pPr>
              <a:buFontTx/>
              <a:buNone/>
              <a:defRPr>
                <a:solidFill>
                  <a:srgbClr val="0F2144"/>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Content Placeholder 2">
            <a:extLst>
              <a:ext uri="{FF2B5EF4-FFF2-40B4-BE49-F238E27FC236}">
                <a16:creationId xmlns:a16="http://schemas.microsoft.com/office/drawing/2014/main" id="{C102F945-D9C8-4A52-2795-C679AE24452F}"/>
              </a:ext>
            </a:extLst>
          </p:cNvPr>
          <p:cNvSpPr>
            <a:spLocks noGrp="1"/>
          </p:cNvSpPr>
          <p:nvPr>
            <p:ph sz="half" idx="10"/>
          </p:nvPr>
        </p:nvSpPr>
        <p:spPr>
          <a:xfrm>
            <a:off x="4648200" y="971550"/>
            <a:ext cx="4114800" cy="3124200"/>
          </a:xfrm>
          <a:prstGeom prst="rect">
            <a:avLst/>
          </a:prstGeom>
        </p:spPr>
        <p:txBody>
          <a:bodyPr/>
          <a:lstStyle>
            <a:lvl1pPr marL="0" indent="0">
              <a:buFontTx/>
              <a:buNone/>
              <a:defRPr sz="2100" b="1" i="0" baseline="0">
                <a:solidFill>
                  <a:srgbClr val="0F2144"/>
                </a:solidFill>
              </a:defRPr>
            </a:lvl1pPr>
            <a:lvl2pPr marL="457200" indent="0">
              <a:buFontTx/>
              <a:buNone/>
              <a:defRPr sz="2100" baseline="0">
                <a:solidFill>
                  <a:srgbClr val="0F2144"/>
                </a:solidFill>
              </a:defRPr>
            </a:lvl2pPr>
            <a:lvl3pPr>
              <a:buFontTx/>
              <a:buNone/>
              <a:defRPr>
                <a:solidFill>
                  <a:srgbClr val="0F2144"/>
                </a:solidFill>
              </a:defRPr>
            </a:lvl3pPr>
            <a:lvl4pPr>
              <a:buFontTx/>
              <a:buNone/>
              <a:defRPr>
                <a:solidFill>
                  <a:srgbClr val="0F2144"/>
                </a:solidFill>
              </a:defRPr>
            </a:lvl4pPr>
            <a:lvl5pPr>
              <a:buFontTx/>
              <a:buNone/>
              <a:defRPr>
                <a:solidFill>
                  <a:srgbClr val="0F2144"/>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itle 1">
            <a:extLst>
              <a:ext uri="{FF2B5EF4-FFF2-40B4-BE49-F238E27FC236}">
                <a16:creationId xmlns:a16="http://schemas.microsoft.com/office/drawing/2014/main" id="{D8407728-51CB-EC80-A7F6-0AC6B84A04B4}"/>
              </a:ext>
            </a:extLst>
          </p:cNvPr>
          <p:cNvSpPr>
            <a:spLocks noGrp="1"/>
          </p:cNvSpPr>
          <p:nvPr>
            <p:ph type="title"/>
          </p:nvPr>
        </p:nvSpPr>
        <p:spPr>
          <a:xfrm>
            <a:off x="457200" y="274639"/>
            <a:ext cx="8229600" cy="620712"/>
          </a:xfrm>
          <a:prstGeom prst="rect">
            <a:avLst/>
          </a:prstGeom>
        </p:spPr>
        <p:txBody>
          <a:bodyPr/>
          <a:lstStyle>
            <a:lvl1pPr>
              <a:defRPr sz="3200">
                <a:solidFill>
                  <a:schemeClr val="tx1"/>
                </a:solidFill>
              </a:defRPr>
            </a:lvl1pPr>
          </a:lstStyle>
          <a:p>
            <a:r>
              <a:rPr lang="en-US" dirty="0"/>
              <a:t>Click to edit Master title style</a:t>
            </a:r>
          </a:p>
        </p:txBody>
      </p:sp>
      <p:sp>
        <p:nvSpPr>
          <p:cNvPr id="6" name="TextBox 5">
            <a:extLst>
              <a:ext uri="{FF2B5EF4-FFF2-40B4-BE49-F238E27FC236}">
                <a16:creationId xmlns:a16="http://schemas.microsoft.com/office/drawing/2014/main" id="{9B367DBA-839E-DCDC-12F8-338987016142}"/>
              </a:ext>
            </a:extLst>
          </p:cNvPr>
          <p:cNvSpPr txBox="1"/>
          <p:nvPr userDrawn="1"/>
        </p:nvSpPr>
        <p:spPr>
          <a:xfrm>
            <a:off x="457200" y="4171950"/>
            <a:ext cx="8229600" cy="200055"/>
          </a:xfrm>
          <a:prstGeom prst="rect">
            <a:avLst/>
          </a:prstGeom>
          <a:noFill/>
        </p:spPr>
        <p:txBody>
          <a:bodyPr wrap="square" lIns="91440" rtlCol="0">
            <a:spAutoFit/>
          </a:bodyPr>
          <a:lstStyle/>
          <a:p>
            <a:r>
              <a:rPr lang="en-US" sz="675" b="0" i="0" baseline="0" dirty="0">
                <a:solidFill>
                  <a:schemeClr val="bg2">
                    <a:lumMod val="75000"/>
                  </a:schemeClr>
                </a:solidFill>
                <a:effectLst/>
                <a:latin typeface="Figtree"/>
              </a:rPr>
              <a:t>The opinions expressed in these presentations are those of the individual participants and not necessarily those of the American College of Surgeons.</a:t>
            </a:r>
            <a:endParaRPr lang="en-US" sz="675" b="0" i="0" baseline="0" dirty="0">
              <a:solidFill>
                <a:schemeClr val="bg2">
                  <a:lumMod val="75000"/>
                </a:schemeClr>
              </a:solidFill>
            </a:endParaRPr>
          </a:p>
        </p:txBody>
      </p:sp>
    </p:spTree>
    <p:extLst>
      <p:ext uri="{BB962C8B-B14F-4D97-AF65-F5344CB8AC3E}">
        <p14:creationId xmlns:p14="http://schemas.microsoft.com/office/powerpoint/2010/main" val="2138622925"/>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Comparison">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4B835C24-BC42-7E43-808D-2951DB4B7F3E}"/>
              </a:ext>
            </a:extLst>
          </p:cNvPr>
          <p:cNvSpPr>
            <a:spLocks noGrp="1"/>
          </p:cNvSpPr>
          <p:nvPr>
            <p:ph type="body" idx="1"/>
          </p:nvPr>
        </p:nvSpPr>
        <p:spPr>
          <a:xfrm>
            <a:off x="457200" y="1047750"/>
            <a:ext cx="4041775" cy="466725"/>
          </a:xfrm>
          <a:prstGeom prst="rect">
            <a:avLst/>
          </a:prstGeom>
        </p:spPr>
        <p:txBody>
          <a:bodyPr anchor="b"/>
          <a:lstStyle>
            <a:lvl1pPr marL="0" indent="0">
              <a:buNone/>
              <a:defRPr sz="2100" b="1" baseline="0">
                <a:solidFill>
                  <a:srgbClr val="0F2144"/>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a:extLst>
              <a:ext uri="{FF2B5EF4-FFF2-40B4-BE49-F238E27FC236}">
                <a16:creationId xmlns:a16="http://schemas.microsoft.com/office/drawing/2014/main" id="{AA4E74CD-9D09-4643-BD85-73D84E9AB83A}"/>
              </a:ext>
            </a:extLst>
          </p:cNvPr>
          <p:cNvSpPr>
            <a:spLocks noGrp="1"/>
          </p:cNvSpPr>
          <p:nvPr>
            <p:ph sz="half" idx="2"/>
          </p:nvPr>
        </p:nvSpPr>
        <p:spPr>
          <a:xfrm>
            <a:off x="457200" y="1581150"/>
            <a:ext cx="4041775" cy="2438400"/>
          </a:xfrm>
          <a:prstGeom prst="rect">
            <a:avLst/>
          </a:prstGeom>
        </p:spPr>
        <p:txBody>
          <a:bodyPr>
            <a:normAutofit/>
          </a:bodyPr>
          <a:lstStyle>
            <a:lvl1pPr marL="0" indent="0">
              <a:buNone/>
              <a:defRPr sz="2000">
                <a:solidFill>
                  <a:srgbClr val="0F2144"/>
                </a:solidFill>
              </a:defRPr>
            </a:lvl1pPr>
            <a:lvl2pPr>
              <a:buFontTx/>
              <a:buNone/>
              <a:defRPr sz="1800">
                <a:solidFill>
                  <a:srgbClr val="0F2144"/>
                </a:solidFill>
              </a:defRPr>
            </a:lvl2pPr>
            <a:lvl3pPr>
              <a:defRPr sz="1600">
                <a:solidFill>
                  <a:srgbClr val="0F2144"/>
                </a:solidFill>
              </a:defRPr>
            </a:lvl3pPr>
            <a:lvl4pPr>
              <a:defRPr sz="1400">
                <a:solidFill>
                  <a:srgbClr val="0F2144"/>
                </a:solidFill>
              </a:defRPr>
            </a:lvl4pPr>
            <a:lvl5pPr>
              <a:defRPr sz="1400">
                <a:solidFill>
                  <a:srgbClr val="0F2144"/>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a:extLst>
              <a:ext uri="{FF2B5EF4-FFF2-40B4-BE49-F238E27FC236}">
                <a16:creationId xmlns:a16="http://schemas.microsoft.com/office/drawing/2014/main" id="{366D7D76-38C7-5143-8472-897199D0D7AA}"/>
              </a:ext>
            </a:extLst>
          </p:cNvPr>
          <p:cNvSpPr>
            <a:spLocks noGrp="1"/>
          </p:cNvSpPr>
          <p:nvPr>
            <p:ph type="body" sz="quarter" idx="3"/>
          </p:nvPr>
        </p:nvSpPr>
        <p:spPr>
          <a:xfrm>
            <a:off x="4629150" y="1047750"/>
            <a:ext cx="4057650" cy="466725"/>
          </a:xfrm>
          <a:prstGeom prst="rect">
            <a:avLst/>
          </a:prstGeom>
        </p:spPr>
        <p:txBody>
          <a:bodyPr anchor="b"/>
          <a:lstStyle>
            <a:lvl1pPr marL="0" indent="0">
              <a:buNone/>
              <a:defRPr sz="2100" b="1" baseline="0">
                <a:solidFill>
                  <a:srgbClr val="0F2144"/>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6" name="Content Placeholder 5">
            <a:extLst>
              <a:ext uri="{FF2B5EF4-FFF2-40B4-BE49-F238E27FC236}">
                <a16:creationId xmlns:a16="http://schemas.microsoft.com/office/drawing/2014/main" id="{E36169B5-0FF4-9C4E-9668-5C5D1BA1B54F}"/>
              </a:ext>
            </a:extLst>
          </p:cNvPr>
          <p:cNvSpPr>
            <a:spLocks noGrp="1"/>
          </p:cNvSpPr>
          <p:nvPr>
            <p:ph sz="quarter" idx="4"/>
          </p:nvPr>
        </p:nvSpPr>
        <p:spPr>
          <a:xfrm>
            <a:off x="4629150" y="1581150"/>
            <a:ext cx="4057650" cy="2438400"/>
          </a:xfrm>
          <a:prstGeom prst="rect">
            <a:avLst/>
          </a:prstGeom>
        </p:spPr>
        <p:txBody>
          <a:bodyPr>
            <a:normAutofit/>
          </a:bodyPr>
          <a:lstStyle>
            <a:lvl1pPr marL="0" indent="0">
              <a:buFontTx/>
              <a:buNone/>
              <a:defRPr sz="2000">
                <a:solidFill>
                  <a:srgbClr val="0F2144"/>
                </a:solidFill>
              </a:defRPr>
            </a:lvl1pPr>
            <a:lvl2pPr>
              <a:buFontTx/>
              <a:buNone/>
              <a:defRPr sz="1800">
                <a:solidFill>
                  <a:srgbClr val="0F2144"/>
                </a:solidFill>
              </a:defRPr>
            </a:lvl2pPr>
            <a:lvl3pPr>
              <a:buFontTx/>
              <a:buNone/>
              <a:defRPr sz="1600">
                <a:solidFill>
                  <a:srgbClr val="0F2144"/>
                </a:solidFill>
              </a:defRPr>
            </a:lvl3pPr>
            <a:lvl4pPr>
              <a:buFontTx/>
              <a:buNone/>
              <a:defRPr sz="1400">
                <a:solidFill>
                  <a:srgbClr val="0F2144"/>
                </a:solidFill>
              </a:defRPr>
            </a:lvl4pPr>
            <a:lvl5pPr>
              <a:buFontTx/>
              <a:buNone/>
              <a:defRPr sz="1400">
                <a:solidFill>
                  <a:srgbClr val="0F2144"/>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Title 1">
            <a:extLst>
              <a:ext uri="{FF2B5EF4-FFF2-40B4-BE49-F238E27FC236}">
                <a16:creationId xmlns:a16="http://schemas.microsoft.com/office/drawing/2014/main" id="{3A8443FC-C223-50F9-43A5-BE2C1ABCB7CF}"/>
              </a:ext>
            </a:extLst>
          </p:cNvPr>
          <p:cNvSpPr>
            <a:spLocks noGrp="1"/>
          </p:cNvSpPr>
          <p:nvPr>
            <p:ph type="title"/>
          </p:nvPr>
        </p:nvSpPr>
        <p:spPr>
          <a:xfrm>
            <a:off x="457200" y="274639"/>
            <a:ext cx="8229600" cy="620712"/>
          </a:xfrm>
          <a:prstGeom prst="rect">
            <a:avLst/>
          </a:prstGeom>
        </p:spPr>
        <p:txBody>
          <a:bodyPr/>
          <a:lstStyle>
            <a:lvl1pPr>
              <a:defRPr sz="3200">
                <a:solidFill>
                  <a:schemeClr val="tx1"/>
                </a:solidFill>
              </a:defRPr>
            </a:lvl1pPr>
          </a:lstStyle>
          <a:p>
            <a:r>
              <a:rPr lang="en-US" dirty="0"/>
              <a:t>Click to edit Master title style</a:t>
            </a:r>
          </a:p>
        </p:txBody>
      </p:sp>
      <p:sp>
        <p:nvSpPr>
          <p:cNvPr id="8" name="TextBox 7">
            <a:extLst>
              <a:ext uri="{FF2B5EF4-FFF2-40B4-BE49-F238E27FC236}">
                <a16:creationId xmlns:a16="http://schemas.microsoft.com/office/drawing/2014/main" id="{702D6C0E-4552-80C4-C499-BF623919AD26}"/>
              </a:ext>
            </a:extLst>
          </p:cNvPr>
          <p:cNvSpPr txBox="1"/>
          <p:nvPr userDrawn="1"/>
        </p:nvSpPr>
        <p:spPr>
          <a:xfrm>
            <a:off x="457200" y="4171950"/>
            <a:ext cx="8229600" cy="200055"/>
          </a:xfrm>
          <a:prstGeom prst="rect">
            <a:avLst/>
          </a:prstGeom>
          <a:noFill/>
        </p:spPr>
        <p:txBody>
          <a:bodyPr wrap="square" lIns="91440" rtlCol="0">
            <a:spAutoFit/>
          </a:bodyPr>
          <a:lstStyle/>
          <a:p>
            <a:r>
              <a:rPr lang="en-US" sz="675" b="0" i="0" baseline="0" dirty="0">
                <a:solidFill>
                  <a:schemeClr val="bg2">
                    <a:lumMod val="75000"/>
                  </a:schemeClr>
                </a:solidFill>
                <a:effectLst/>
                <a:latin typeface="Figtree"/>
              </a:rPr>
              <a:t>The opinions expressed in these presentations are those of the individual participants and not necessarily those of the American College of Surgeons.</a:t>
            </a:r>
            <a:endParaRPr lang="en-US" sz="675" b="0" i="0" baseline="0" dirty="0">
              <a:solidFill>
                <a:schemeClr val="bg2">
                  <a:lumMod val="75000"/>
                </a:schemeClr>
              </a:solidFill>
            </a:endParaRPr>
          </a:p>
        </p:txBody>
      </p:sp>
    </p:spTree>
    <p:extLst>
      <p:ext uri="{BB962C8B-B14F-4D97-AF65-F5344CB8AC3E}">
        <p14:creationId xmlns:p14="http://schemas.microsoft.com/office/powerpoint/2010/main" val="3006763827"/>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Title Only">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D651D45E-64DF-9B55-E88C-484F4936B336}"/>
              </a:ext>
            </a:extLst>
          </p:cNvPr>
          <p:cNvSpPr>
            <a:spLocks noGrp="1"/>
          </p:cNvSpPr>
          <p:nvPr>
            <p:ph type="title"/>
          </p:nvPr>
        </p:nvSpPr>
        <p:spPr>
          <a:xfrm>
            <a:off x="457200" y="274639"/>
            <a:ext cx="8229600" cy="620712"/>
          </a:xfrm>
          <a:prstGeom prst="rect">
            <a:avLst/>
          </a:prstGeom>
        </p:spPr>
        <p:txBody>
          <a:bodyPr/>
          <a:lstStyle>
            <a:lvl1pPr>
              <a:defRPr sz="3200">
                <a:solidFill>
                  <a:schemeClr val="tx1"/>
                </a:solidFill>
              </a:defRPr>
            </a:lvl1pPr>
          </a:lstStyle>
          <a:p>
            <a:r>
              <a:rPr lang="en-US" dirty="0"/>
              <a:t>Click to edit Master title style</a:t>
            </a:r>
          </a:p>
        </p:txBody>
      </p:sp>
      <p:sp>
        <p:nvSpPr>
          <p:cNvPr id="4" name="TextBox 3">
            <a:extLst>
              <a:ext uri="{FF2B5EF4-FFF2-40B4-BE49-F238E27FC236}">
                <a16:creationId xmlns:a16="http://schemas.microsoft.com/office/drawing/2014/main" id="{9740F420-575F-6CA6-8308-D458D518A3B2}"/>
              </a:ext>
            </a:extLst>
          </p:cNvPr>
          <p:cNvSpPr txBox="1"/>
          <p:nvPr userDrawn="1"/>
        </p:nvSpPr>
        <p:spPr>
          <a:xfrm>
            <a:off x="457200" y="4171950"/>
            <a:ext cx="8229600" cy="200055"/>
          </a:xfrm>
          <a:prstGeom prst="rect">
            <a:avLst/>
          </a:prstGeom>
          <a:noFill/>
        </p:spPr>
        <p:txBody>
          <a:bodyPr wrap="square" lIns="91440" rtlCol="0">
            <a:spAutoFit/>
          </a:bodyPr>
          <a:lstStyle/>
          <a:p>
            <a:r>
              <a:rPr lang="en-US" sz="675" b="0" i="0" baseline="0" dirty="0">
                <a:solidFill>
                  <a:schemeClr val="bg2">
                    <a:lumMod val="75000"/>
                  </a:schemeClr>
                </a:solidFill>
                <a:effectLst/>
                <a:latin typeface="Figtree"/>
              </a:rPr>
              <a:t>The opinions expressed in these presentations are those of the individual participants and not necessarily those of the American College of Surgeons.</a:t>
            </a:r>
            <a:endParaRPr lang="en-US" sz="675" b="0" i="0" baseline="0" dirty="0">
              <a:solidFill>
                <a:schemeClr val="bg2">
                  <a:lumMod val="75000"/>
                </a:schemeClr>
              </a:solidFill>
            </a:endParaRPr>
          </a:p>
        </p:txBody>
      </p:sp>
    </p:spTree>
    <p:extLst>
      <p:ext uri="{BB962C8B-B14F-4D97-AF65-F5344CB8AC3E}">
        <p14:creationId xmlns:p14="http://schemas.microsoft.com/office/powerpoint/2010/main" val="1275777170"/>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blank" preserve="1">
  <p:cSld name="Blank">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C6E4E4C3-96FB-02E7-59FF-E248B38BCD1E}"/>
              </a:ext>
            </a:extLst>
          </p:cNvPr>
          <p:cNvSpPr txBox="1"/>
          <p:nvPr userDrawn="1"/>
        </p:nvSpPr>
        <p:spPr>
          <a:xfrm>
            <a:off x="457200" y="4171950"/>
            <a:ext cx="8229600" cy="200055"/>
          </a:xfrm>
          <a:prstGeom prst="rect">
            <a:avLst/>
          </a:prstGeom>
          <a:noFill/>
        </p:spPr>
        <p:txBody>
          <a:bodyPr wrap="square" lIns="91440" rtlCol="0">
            <a:spAutoFit/>
          </a:bodyPr>
          <a:lstStyle/>
          <a:p>
            <a:r>
              <a:rPr lang="en-US" sz="675" b="0" i="0" baseline="0" dirty="0">
                <a:solidFill>
                  <a:schemeClr val="bg2">
                    <a:lumMod val="75000"/>
                  </a:schemeClr>
                </a:solidFill>
                <a:effectLst/>
                <a:latin typeface="Figtree"/>
              </a:rPr>
              <a:t>The opinions expressed in these presentations are those of the individual participants and not necessarily those of the American College of Surgeons.</a:t>
            </a:r>
            <a:endParaRPr lang="en-US" sz="675" b="0" i="0" baseline="0" dirty="0">
              <a:solidFill>
                <a:schemeClr val="bg2">
                  <a:lumMod val="75000"/>
                </a:schemeClr>
              </a:solidFill>
            </a:endParaRPr>
          </a:p>
        </p:txBody>
      </p:sp>
    </p:spTree>
    <p:extLst>
      <p:ext uri="{BB962C8B-B14F-4D97-AF65-F5344CB8AC3E}">
        <p14:creationId xmlns:p14="http://schemas.microsoft.com/office/powerpoint/2010/main" val="3191490854"/>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Content with Caption">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0F040E05-4010-C240-9BB7-3D3546425728}"/>
              </a:ext>
            </a:extLst>
          </p:cNvPr>
          <p:cNvSpPr>
            <a:spLocks noGrp="1"/>
          </p:cNvSpPr>
          <p:nvPr>
            <p:ph idx="1"/>
          </p:nvPr>
        </p:nvSpPr>
        <p:spPr>
          <a:xfrm>
            <a:off x="3810000" y="345622"/>
            <a:ext cx="4799012" cy="3735387"/>
          </a:xfrm>
          <a:prstGeom prst="rect">
            <a:avLst/>
          </a:prstGeom>
        </p:spPr>
        <p:txBody>
          <a:bodyPr>
            <a:normAutofit/>
          </a:bodyPr>
          <a:lstStyle>
            <a:lvl1pPr marL="0" indent="0">
              <a:buFontTx/>
              <a:buNone/>
              <a:defRPr sz="2000" baseline="0">
                <a:solidFill>
                  <a:srgbClr val="0F2144"/>
                </a:solidFill>
              </a:defRPr>
            </a:lvl1pPr>
            <a:lvl2pPr>
              <a:buFontTx/>
              <a:buNone/>
              <a:defRPr sz="2400">
                <a:solidFill>
                  <a:srgbClr val="0F2144"/>
                </a:solidFill>
              </a:defRPr>
            </a:lvl2pPr>
            <a:lvl3pPr>
              <a:buFontTx/>
              <a:buNone/>
              <a:defRPr sz="2000">
                <a:solidFill>
                  <a:srgbClr val="0F2144"/>
                </a:solidFill>
              </a:defRPr>
            </a:lvl3pPr>
            <a:lvl4pPr>
              <a:buFontTx/>
              <a:buNone/>
              <a:defRPr sz="1800">
                <a:solidFill>
                  <a:srgbClr val="0F2144"/>
                </a:solidFill>
              </a:defRPr>
            </a:lvl4pPr>
            <a:lvl5pPr>
              <a:buFontTx/>
              <a:buNone/>
              <a:defRPr sz="1800">
                <a:solidFill>
                  <a:srgbClr val="0F2144"/>
                </a:solidFill>
              </a:defRPr>
            </a:lvl5pPr>
            <a:lvl6pPr>
              <a:defRPr sz="2000"/>
            </a:lvl6pPr>
            <a:lvl7pPr>
              <a:defRPr sz="2000"/>
            </a:lvl7pPr>
            <a:lvl8pPr>
              <a:defRPr sz="2000"/>
            </a:lvl8pPr>
            <a:lvl9pPr>
              <a:defRPr sz="2000"/>
            </a:lvl9pPr>
          </a:lstStyle>
          <a:p>
            <a:pPr lvl="0"/>
            <a:r>
              <a:rPr lang="en-US" dirty="0"/>
              <a:t>Click to edit Master text styles</a:t>
            </a:r>
          </a:p>
        </p:txBody>
      </p:sp>
      <p:sp>
        <p:nvSpPr>
          <p:cNvPr id="8" name="Title 1">
            <a:extLst>
              <a:ext uri="{FF2B5EF4-FFF2-40B4-BE49-F238E27FC236}">
                <a16:creationId xmlns:a16="http://schemas.microsoft.com/office/drawing/2014/main" id="{D7F011DA-ED52-174D-8273-CF94D152E2AB}"/>
              </a:ext>
            </a:extLst>
          </p:cNvPr>
          <p:cNvSpPr>
            <a:spLocks noGrp="1"/>
          </p:cNvSpPr>
          <p:nvPr>
            <p:ph type="title"/>
          </p:nvPr>
        </p:nvSpPr>
        <p:spPr>
          <a:xfrm>
            <a:off x="457200" y="342900"/>
            <a:ext cx="3122613" cy="1200150"/>
          </a:xfrm>
          <a:prstGeom prst="rect">
            <a:avLst/>
          </a:prstGeom>
        </p:spPr>
        <p:txBody>
          <a:bodyPr anchor="b">
            <a:normAutofit/>
          </a:bodyPr>
          <a:lstStyle>
            <a:lvl1pPr>
              <a:defRPr sz="2800" baseline="0">
                <a:solidFill>
                  <a:schemeClr val="tx2"/>
                </a:solidFill>
              </a:defRPr>
            </a:lvl1pPr>
          </a:lstStyle>
          <a:p>
            <a:r>
              <a:rPr lang="en-US" dirty="0"/>
              <a:t>Click to edit Master title style</a:t>
            </a:r>
          </a:p>
        </p:txBody>
      </p:sp>
      <p:sp>
        <p:nvSpPr>
          <p:cNvPr id="9" name="Text Placeholder 3">
            <a:extLst>
              <a:ext uri="{FF2B5EF4-FFF2-40B4-BE49-F238E27FC236}">
                <a16:creationId xmlns:a16="http://schemas.microsoft.com/office/drawing/2014/main" id="{F1B2EB1E-BA5D-FF42-B850-90F8C392538B}"/>
              </a:ext>
            </a:extLst>
          </p:cNvPr>
          <p:cNvSpPr>
            <a:spLocks noGrp="1"/>
          </p:cNvSpPr>
          <p:nvPr>
            <p:ph type="body" sz="half" idx="2"/>
          </p:nvPr>
        </p:nvSpPr>
        <p:spPr>
          <a:xfrm>
            <a:off x="457200" y="1657350"/>
            <a:ext cx="3122613" cy="2423660"/>
          </a:xfrm>
          <a:prstGeom prst="rect">
            <a:avLst/>
          </a:prstGeom>
        </p:spPr>
        <p:txBody>
          <a:bodyPr/>
          <a:lstStyle>
            <a:lvl1pPr marL="0" indent="0">
              <a:buNone/>
              <a:defRPr sz="1600">
                <a:solidFill>
                  <a:srgbClr val="0F2144"/>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2" name="TextBox 1">
            <a:extLst>
              <a:ext uri="{FF2B5EF4-FFF2-40B4-BE49-F238E27FC236}">
                <a16:creationId xmlns:a16="http://schemas.microsoft.com/office/drawing/2014/main" id="{FF32ADED-6BE1-2CA7-F04A-9F26B6E71067}"/>
              </a:ext>
            </a:extLst>
          </p:cNvPr>
          <p:cNvSpPr txBox="1"/>
          <p:nvPr userDrawn="1"/>
        </p:nvSpPr>
        <p:spPr>
          <a:xfrm>
            <a:off x="457200" y="4171950"/>
            <a:ext cx="8229600" cy="200055"/>
          </a:xfrm>
          <a:prstGeom prst="rect">
            <a:avLst/>
          </a:prstGeom>
          <a:noFill/>
        </p:spPr>
        <p:txBody>
          <a:bodyPr wrap="square" lIns="91440" rtlCol="0">
            <a:spAutoFit/>
          </a:bodyPr>
          <a:lstStyle/>
          <a:p>
            <a:r>
              <a:rPr lang="en-US" sz="675" b="0" i="0" baseline="0" dirty="0">
                <a:solidFill>
                  <a:schemeClr val="bg2">
                    <a:lumMod val="75000"/>
                  </a:schemeClr>
                </a:solidFill>
                <a:effectLst/>
                <a:latin typeface="Figtree"/>
              </a:rPr>
              <a:t>The opinions expressed in these presentations are those of the individual participants and not necessarily those of the American College of Surgeons.</a:t>
            </a:r>
            <a:endParaRPr lang="en-US" sz="675" b="0" i="0" baseline="0" dirty="0">
              <a:solidFill>
                <a:schemeClr val="bg2">
                  <a:lumMod val="75000"/>
                </a:schemeClr>
              </a:solidFill>
            </a:endParaRPr>
          </a:p>
        </p:txBody>
      </p:sp>
    </p:spTree>
    <p:extLst>
      <p:ext uri="{BB962C8B-B14F-4D97-AF65-F5344CB8AC3E}">
        <p14:creationId xmlns:p14="http://schemas.microsoft.com/office/powerpoint/2010/main" val="2253762668"/>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picTx" preserve="1">
  <p:cSld name="Picture with Caption">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E48F46-DE51-2945-8A97-F95152C5D81D}"/>
              </a:ext>
            </a:extLst>
          </p:cNvPr>
          <p:cNvSpPr>
            <a:spLocks noGrp="1"/>
          </p:cNvSpPr>
          <p:nvPr>
            <p:ph type="title"/>
          </p:nvPr>
        </p:nvSpPr>
        <p:spPr>
          <a:xfrm>
            <a:off x="457200" y="342900"/>
            <a:ext cx="3122613" cy="1200150"/>
          </a:xfrm>
          <a:prstGeom prst="rect">
            <a:avLst/>
          </a:prstGeom>
        </p:spPr>
        <p:txBody>
          <a:bodyPr anchor="b">
            <a:normAutofit/>
          </a:bodyPr>
          <a:lstStyle>
            <a:lvl1pPr>
              <a:defRPr sz="2800" baseline="0">
                <a:solidFill>
                  <a:schemeClr val="tx1"/>
                </a:solidFill>
              </a:defRPr>
            </a:lvl1pPr>
          </a:lstStyle>
          <a:p>
            <a:r>
              <a:rPr lang="en-US" dirty="0"/>
              <a:t>Click to edit Master title style</a:t>
            </a:r>
          </a:p>
        </p:txBody>
      </p:sp>
      <p:sp>
        <p:nvSpPr>
          <p:cNvPr id="3" name="Picture Placeholder 2">
            <a:extLst>
              <a:ext uri="{FF2B5EF4-FFF2-40B4-BE49-F238E27FC236}">
                <a16:creationId xmlns:a16="http://schemas.microsoft.com/office/drawing/2014/main" id="{CC8AC003-8764-8F4C-A73C-4DFC12EC9325}"/>
              </a:ext>
            </a:extLst>
          </p:cNvPr>
          <p:cNvSpPr>
            <a:spLocks noGrp="1"/>
          </p:cNvSpPr>
          <p:nvPr>
            <p:ph type="pic" idx="1"/>
          </p:nvPr>
        </p:nvSpPr>
        <p:spPr>
          <a:xfrm>
            <a:off x="3887788" y="342901"/>
            <a:ext cx="4799012" cy="3752849"/>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a:extLst>
              <a:ext uri="{FF2B5EF4-FFF2-40B4-BE49-F238E27FC236}">
                <a16:creationId xmlns:a16="http://schemas.microsoft.com/office/drawing/2014/main" id="{B42BA6C3-7C9E-2D40-B1BA-E8B374377AA4}"/>
              </a:ext>
            </a:extLst>
          </p:cNvPr>
          <p:cNvSpPr>
            <a:spLocks noGrp="1"/>
          </p:cNvSpPr>
          <p:nvPr>
            <p:ph type="body" sz="half" idx="2"/>
          </p:nvPr>
        </p:nvSpPr>
        <p:spPr>
          <a:xfrm>
            <a:off x="457200" y="1657349"/>
            <a:ext cx="3122613" cy="2464559"/>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5" name="TextBox 4">
            <a:extLst>
              <a:ext uri="{FF2B5EF4-FFF2-40B4-BE49-F238E27FC236}">
                <a16:creationId xmlns:a16="http://schemas.microsoft.com/office/drawing/2014/main" id="{3EC28446-4C31-94B5-96F6-AC7CC57B5BFF}"/>
              </a:ext>
            </a:extLst>
          </p:cNvPr>
          <p:cNvSpPr txBox="1"/>
          <p:nvPr userDrawn="1"/>
        </p:nvSpPr>
        <p:spPr>
          <a:xfrm>
            <a:off x="457200" y="4171950"/>
            <a:ext cx="8229600" cy="200055"/>
          </a:xfrm>
          <a:prstGeom prst="rect">
            <a:avLst/>
          </a:prstGeom>
          <a:noFill/>
        </p:spPr>
        <p:txBody>
          <a:bodyPr wrap="square" lIns="91440" rtlCol="0">
            <a:spAutoFit/>
          </a:bodyPr>
          <a:lstStyle/>
          <a:p>
            <a:r>
              <a:rPr lang="en-US" sz="675" b="0" i="0" baseline="0" dirty="0">
                <a:solidFill>
                  <a:schemeClr val="bg2">
                    <a:lumMod val="75000"/>
                  </a:schemeClr>
                </a:solidFill>
                <a:effectLst/>
                <a:latin typeface="Figtree"/>
              </a:rPr>
              <a:t>The opinions expressed in these presentations are those of the individual participants and not necessarily those of the American College of Surgeons.</a:t>
            </a:r>
            <a:endParaRPr lang="en-US" sz="675" b="0" i="0" baseline="0" dirty="0">
              <a:solidFill>
                <a:schemeClr val="bg2">
                  <a:lumMod val="75000"/>
                </a:schemeClr>
              </a:solidFill>
            </a:endParaRPr>
          </a:p>
        </p:txBody>
      </p:sp>
    </p:spTree>
    <p:extLst>
      <p:ext uri="{BB962C8B-B14F-4D97-AF65-F5344CB8AC3E}">
        <p14:creationId xmlns:p14="http://schemas.microsoft.com/office/powerpoint/2010/main" val="3876400911"/>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Disclosur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1F24CFF5-5EE2-0D8C-6535-D4A8E80651C9}"/>
              </a:ext>
            </a:extLst>
          </p:cNvPr>
          <p:cNvSpPr txBox="1"/>
          <p:nvPr userDrawn="1"/>
        </p:nvSpPr>
        <p:spPr>
          <a:xfrm>
            <a:off x="457200" y="4171950"/>
            <a:ext cx="8229600" cy="200055"/>
          </a:xfrm>
          <a:prstGeom prst="rect">
            <a:avLst/>
          </a:prstGeom>
          <a:noFill/>
        </p:spPr>
        <p:txBody>
          <a:bodyPr wrap="square" lIns="91440" rtlCol="0">
            <a:spAutoFit/>
          </a:bodyPr>
          <a:lstStyle/>
          <a:p>
            <a:r>
              <a:rPr lang="en-US" sz="675" b="0" i="0" baseline="0" dirty="0">
                <a:solidFill>
                  <a:schemeClr val="bg2">
                    <a:lumMod val="75000"/>
                  </a:schemeClr>
                </a:solidFill>
                <a:effectLst/>
                <a:latin typeface="Figtree"/>
              </a:rPr>
              <a:t>The opinions expressed in these presentations are those of the individual participants and not necessarily those of the American College of Surgeons.</a:t>
            </a:r>
            <a:endParaRPr lang="en-US" sz="675" b="0" i="0" baseline="0" dirty="0">
              <a:solidFill>
                <a:schemeClr val="bg2">
                  <a:lumMod val="75000"/>
                </a:schemeClr>
              </a:solidFill>
            </a:endParaRPr>
          </a:p>
        </p:txBody>
      </p:sp>
      <p:sp>
        <p:nvSpPr>
          <p:cNvPr id="4" name="Title 1">
            <a:extLst>
              <a:ext uri="{FF2B5EF4-FFF2-40B4-BE49-F238E27FC236}">
                <a16:creationId xmlns:a16="http://schemas.microsoft.com/office/drawing/2014/main" id="{426B34E1-EB0E-744E-0D62-6772006DB08E}"/>
              </a:ext>
            </a:extLst>
          </p:cNvPr>
          <p:cNvSpPr>
            <a:spLocks noGrp="1"/>
          </p:cNvSpPr>
          <p:nvPr>
            <p:ph type="title" hasCustomPrompt="1"/>
          </p:nvPr>
        </p:nvSpPr>
        <p:spPr>
          <a:xfrm>
            <a:off x="457200" y="274639"/>
            <a:ext cx="8229600" cy="620712"/>
          </a:xfrm>
          <a:prstGeom prst="rect">
            <a:avLst/>
          </a:prstGeom>
        </p:spPr>
        <p:txBody>
          <a:bodyPr/>
          <a:lstStyle>
            <a:lvl1pPr>
              <a:defRPr sz="3200">
                <a:solidFill>
                  <a:schemeClr val="tx1"/>
                </a:solidFill>
              </a:defRPr>
            </a:lvl1pPr>
          </a:lstStyle>
          <a:p>
            <a:r>
              <a:rPr lang="en-US" dirty="0"/>
              <a:t>Disclosure</a:t>
            </a:r>
          </a:p>
        </p:txBody>
      </p:sp>
      <p:sp>
        <p:nvSpPr>
          <p:cNvPr id="5" name="Content Placeholder 2">
            <a:extLst>
              <a:ext uri="{FF2B5EF4-FFF2-40B4-BE49-F238E27FC236}">
                <a16:creationId xmlns:a16="http://schemas.microsoft.com/office/drawing/2014/main" id="{1D6A3C23-C8A5-F62D-1023-54311E1FF888}"/>
              </a:ext>
            </a:extLst>
          </p:cNvPr>
          <p:cNvSpPr>
            <a:spLocks noGrp="1"/>
          </p:cNvSpPr>
          <p:nvPr>
            <p:ph idx="1"/>
          </p:nvPr>
        </p:nvSpPr>
        <p:spPr>
          <a:xfrm>
            <a:off x="457200" y="1018381"/>
            <a:ext cx="8229600" cy="3106737"/>
          </a:xfrm>
          <a:prstGeom prst="rect">
            <a:avLst/>
          </a:prstGeom>
        </p:spPr>
        <p:txBody>
          <a:bodyPr/>
          <a:lstStyle>
            <a:lvl1pPr marL="0" indent="0">
              <a:buFontTx/>
              <a:buNone/>
              <a:defRPr sz="2000">
                <a:solidFill>
                  <a:srgbClr val="0F2144"/>
                </a:solidFill>
              </a:defRPr>
            </a:lvl1pPr>
            <a:lvl2pPr marL="457200" indent="0">
              <a:buFontTx/>
              <a:buNone/>
              <a:defRPr/>
            </a:lvl2pPr>
            <a:lvl3pPr>
              <a:buFontTx/>
              <a:buNone/>
              <a:defRPr/>
            </a:lvl3pPr>
            <a:lvl4pPr>
              <a:buFontTx/>
              <a:buNone/>
              <a:defRPr/>
            </a:lvl4pPr>
            <a:lvl5pPr>
              <a:buFontTx/>
              <a:buNone/>
              <a:defRPr/>
            </a:lvl5pPr>
          </a:lstStyle>
          <a:p>
            <a:pPr lvl="0"/>
            <a:r>
              <a:rPr lang="en-US" dirty="0"/>
              <a:t>Click to edit Master text styles</a:t>
            </a:r>
          </a:p>
        </p:txBody>
      </p:sp>
    </p:spTree>
    <p:extLst>
      <p:ext uri="{BB962C8B-B14F-4D97-AF65-F5344CB8AC3E}">
        <p14:creationId xmlns:p14="http://schemas.microsoft.com/office/powerpoint/2010/main" val="2076964654"/>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matchingName="Generated (g3fb522b6efa_2_0)">
  <p:cSld name="Generated (g3fb522b6efa_2_0)">
    <p:spTree>
      <p:nvGrpSpPr>
        <p:cNvPr id="1" name="Shape 9"/>
        <p:cNvGrpSpPr/>
        <p:nvPr/>
      </p:nvGrpSpPr>
      <p:grpSpPr>
        <a:xfrm>
          <a:off x="0" y="0"/>
          <a:ext cx="0" cy="0"/>
          <a:chOff x="0" y="0"/>
          <a:chExt cx="0" cy="0"/>
        </a:xfrm>
      </p:grpSpPr>
    </p:spTree>
    <p:extLst>
      <p:ext uri="{BB962C8B-B14F-4D97-AF65-F5344CB8AC3E}">
        <p14:creationId xmlns:p14="http://schemas.microsoft.com/office/powerpoint/2010/main" val="317451331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15.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image" Target="../media/image3.jpeg"/><Relationship Id="rId5" Type="http://schemas.openxmlformats.org/officeDocument/2006/relationships/theme" Target="../theme/theme2.xml"/><Relationship Id="rId4" Type="http://schemas.openxmlformats.org/officeDocument/2006/relationships/slideLayout" Target="../slideLayouts/slideLayout16.xml"/></Relationships>
</file>

<file path=ppt/slideMasters/_rels/slideMaster3.xml.rels><?xml version="1.0" encoding="UTF-8" standalone="yes"?>
<Relationships xmlns="http://schemas.openxmlformats.org/package/2006/relationships"><Relationship Id="rId3" Type="http://schemas.openxmlformats.org/officeDocument/2006/relationships/slideLayout" Target="../slideLayouts/slideLayout19.xml"/><Relationship Id="rId2" Type="http://schemas.openxmlformats.org/officeDocument/2006/relationships/slideLayout" Target="../slideLayouts/slideLayout18.xml"/><Relationship Id="rId1" Type="http://schemas.openxmlformats.org/officeDocument/2006/relationships/slideLayout" Target="../slideLayouts/slideLayout17.xml"/><Relationship Id="rId6" Type="http://schemas.openxmlformats.org/officeDocument/2006/relationships/image" Target="../media/image7.png"/><Relationship Id="rId5" Type="http://schemas.openxmlformats.org/officeDocument/2006/relationships/theme" Target="../theme/theme3.xml"/><Relationship Id="rId4" Type="http://schemas.openxmlformats.org/officeDocument/2006/relationships/slideLayout" Target="../slideLayouts/slideLayout20.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28.xml"/><Relationship Id="rId3" Type="http://schemas.openxmlformats.org/officeDocument/2006/relationships/slideLayout" Target="../slideLayouts/slideLayout23.xml"/><Relationship Id="rId7" Type="http://schemas.openxmlformats.org/officeDocument/2006/relationships/slideLayout" Target="../slideLayouts/slideLayout27.xml"/><Relationship Id="rId2" Type="http://schemas.openxmlformats.org/officeDocument/2006/relationships/slideLayout" Target="../slideLayouts/slideLayout22.xml"/><Relationship Id="rId1" Type="http://schemas.openxmlformats.org/officeDocument/2006/relationships/slideLayout" Target="../slideLayouts/slideLayout21.xml"/><Relationship Id="rId6" Type="http://schemas.openxmlformats.org/officeDocument/2006/relationships/slideLayout" Target="../slideLayouts/slideLayout26.xml"/><Relationship Id="rId11" Type="http://schemas.openxmlformats.org/officeDocument/2006/relationships/image" Target="../media/image8.png"/><Relationship Id="rId5" Type="http://schemas.openxmlformats.org/officeDocument/2006/relationships/slideLayout" Target="../slideLayouts/slideLayout25.xml"/><Relationship Id="rId10" Type="http://schemas.openxmlformats.org/officeDocument/2006/relationships/theme" Target="../theme/theme4.xml"/><Relationship Id="rId4" Type="http://schemas.openxmlformats.org/officeDocument/2006/relationships/slideLayout" Target="../slideLayouts/slideLayout24.xml"/><Relationship Id="rId9" Type="http://schemas.openxmlformats.org/officeDocument/2006/relationships/slideLayout" Target="../slideLayouts/slideLayout29.xml"/></Relationships>
</file>

<file path=ppt/slideMasters/_rels/slideMaster5.xml.rels><?xml version="1.0" encoding="UTF-8" standalone="yes"?>
<Relationships xmlns="http://schemas.openxmlformats.org/package/2006/relationships"><Relationship Id="rId3" Type="http://schemas.openxmlformats.org/officeDocument/2006/relationships/slideLayout" Target="../slideLayouts/slideLayout32.xml"/><Relationship Id="rId7" Type="http://schemas.openxmlformats.org/officeDocument/2006/relationships/image" Target="../media/image7.png"/><Relationship Id="rId2" Type="http://schemas.openxmlformats.org/officeDocument/2006/relationships/slideLayout" Target="../slideLayouts/slideLayout31.xml"/><Relationship Id="rId1" Type="http://schemas.openxmlformats.org/officeDocument/2006/relationships/slideLayout" Target="../slideLayouts/slideLayout30.xml"/><Relationship Id="rId6" Type="http://schemas.openxmlformats.org/officeDocument/2006/relationships/theme" Target="../theme/theme5.xml"/><Relationship Id="rId5" Type="http://schemas.openxmlformats.org/officeDocument/2006/relationships/slideLayout" Target="../slideLayouts/slideLayout34.xml"/><Relationship Id="rId4" Type="http://schemas.openxmlformats.org/officeDocument/2006/relationships/slideLayout" Target="../slideLayouts/slideLayout33.xml"/></Relationships>
</file>

<file path=ppt/slideMasters/_rels/slideMaster6.xml.rels><?xml version="1.0" encoding="UTF-8" standalone="yes"?>
<Relationships xmlns="http://schemas.openxmlformats.org/package/2006/relationships"><Relationship Id="rId3" Type="http://schemas.openxmlformats.org/officeDocument/2006/relationships/theme" Target="../theme/theme6.xml"/><Relationship Id="rId2" Type="http://schemas.openxmlformats.org/officeDocument/2006/relationships/slideLayout" Target="../slideLayouts/slideLayout36.xml"/><Relationship Id="rId1" Type="http://schemas.openxmlformats.org/officeDocument/2006/relationships/slideLayout" Target="../slideLayouts/slideLayout35.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44.xml"/><Relationship Id="rId3" Type="http://schemas.openxmlformats.org/officeDocument/2006/relationships/slideLayout" Target="../slideLayouts/slideLayout39.xml"/><Relationship Id="rId7" Type="http://schemas.openxmlformats.org/officeDocument/2006/relationships/slideLayout" Target="../slideLayouts/slideLayout43.xml"/><Relationship Id="rId2" Type="http://schemas.openxmlformats.org/officeDocument/2006/relationships/slideLayout" Target="../slideLayouts/slideLayout38.xml"/><Relationship Id="rId1" Type="http://schemas.openxmlformats.org/officeDocument/2006/relationships/slideLayout" Target="../slideLayouts/slideLayout37.xml"/><Relationship Id="rId6" Type="http://schemas.openxmlformats.org/officeDocument/2006/relationships/slideLayout" Target="../slideLayouts/slideLayout42.xml"/><Relationship Id="rId11" Type="http://schemas.openxmlformats.org/officeDocument/2006/relationships/theme" Target="../theme/theme7.xml"/><Relationship Id="rId5" Type="http://schemas.openxmlformats.org/officeDocument/2006/relationships/slideLayout" Target="../slideLayouts/slideLayout41.xml"/><Relationship Id="rId10" Type="http://schemas.openxmlformats.org/officeDocument/2006/relationships/slideLayout" Target="../slideLayouts/slideLayout46.xml"/><Relationship Id="rId4" Type="http://schemas.openxmlformats.org/officeDocument/2006/relationships/slideLayout" Target="../slideLayouts/slideLayout40.xml"/><Relationship Id="rId9" Type="http://schemas.openxmlformats.org/officeDocument/2006/relationships/slideLayout" Target="../slideLayouts/slideLayout45.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80560950"/>
      </p:ext>
    </p:extLst>
  </p:cSld>
  <p:clrMap bg1="lt1" tx1="dk1" bg2="lt2" tx2="dk2" accent1="accent1" accent2="accent2" accent3="accent3" accent4="accent4" accent5="accent5" accent6="accent6" hlink="hlink" folHlink="folHlink"/>
  <p:sldLayoutIdLst>
    <p:sldLayoutId id="2147483671" r:id="rId1"/>
    <p:sldLayoutId id="2147483663" r:id="rId2"/>
    <p:sldLayoutId id="2147483665" r:id="rId3"/>
    <p:sldLayoutId id="2147483666" r:id="rId4"/>
    <p:sldLayoutId id="2147483667" r:id="rId5"/>
    <p:sldLayoutId id="2147483668" r:id="rId6"/>
    <p:sldLayoutId id="2147483669" r:id="rId7"/>
    <p:sldLayoutId id="2147483670" r:id="rId8"/>
    <p:sldLayoutId id="2147483672" r:id="rId9"/>
    <p:sldLayoutId id="2147483673" r:id="rId10"/>
    <p:sldLayoutId id="2147483675" r:id="rId11"/>
    <p:sldLayoutId id="2147483676" r:id="rId12"/>
  </p:sldLayoutIdLst>
  <p:txStyles>
    <p:titleStyle>
      <a:lvl1pPr algn="l" defTabSz="914400" rtl="0" eaLnBrk="1" latinLnBrk="0" hangingPunct="1">
        <a:lnSpc>
          <a:spcPct val="90000"/>
        </a:lnSpc>
        <a:spcBef>
          <a:spcPct val="0"/>
        </a:spcBef>
        <a:buNone/>
        <a:defRPr sz="3600" b="1" kern="1200">
          <a:solidFill>
            <a:srgbClr val="00233D"/>
          </a:solidFill>
          <a:latin typeface="Helvetica" pitchFamily="2"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Helvetica"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Helvetica"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Helvetica"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Helvetica"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Helvetica"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12" name="Picture 11" descr="Graphical user interface&#10;&#10;Description automatically generated with medium confidence">
            <a:extLst>
              <a:ext uri="{FF2B5EF4-FFF2-40B4-BE49-F238E27FC236}">
                <a16:creationId xmlns:a16="http://schemas.microsoft.com/office/drawing/2014/main" id="{99877BC3-0C75-6D2A-B08F-F71771C72540}"/>
              </a:ext>
            </a:extLst>
          </p:cNvPr>
          <p:cNvPicPr>
            <a:picLocks noChangeAspect="1"/>
          </p:cNvPicPr>
          <p:nvPr userDrawn="1"/>
        </p:nvPicPr>
        <p:blipFill>
          <a:blip r:embed="rId6" cstate="screen">
            <a:extLst>
              <a:ext uri="{28A0092B-C50C-407E-A947-70E740481C1C}">
                <a14:useLocalDpi xmlns:a14="http://schemas.microsoft.com/office/drawing/2010/main"/>
              </a:ext>
            </a:extLst>
          </a:blip>
          <a:stretch>
            <a:fillRect/>
          </a:stretch>
        </p:blipFill>
        <p:spPr>
          <a:xfrm>
            <a:off x="0" y="0"/>
            <a:ext cx="9144000" cy="5143500"/>
          </a:xfrm>
          <a:prstGeom prst="rect">
            <a:avLst/>
          </a:prstGeom>
        </p:spPr>
      </p:pic>
    </p:spTree>
    <p:extLst>
      <p:ext uri="{BB962C8B-B14F-4D97-AF65-F5344CB8AC3E}">
        <p14:creationId xmlns:p14="http://schemas.microsoft.com/office/powerpoint/2010/main" val="4238437409"/>
      </p:ext>
    </p:extLst>
  </p:cSld>
  <p:clrMap bg1="lt1" tx1="dk1" bg2="lt2" tx2="dk2" accent1="accent1" accent2="accent2" accent3="accent3" accent4="accent4" accent5="accent5" accent6="accent6" hlink="hlink" folHlink="folHlink"/>
  <p:sldLayoutIdLst>
    <p:sldLayoutId id="2147483689" r:id="rId1"/>
    <p:sldLayoutId id="2147483690" r:id="rId2"/>
    <p:sldLayoutId id="2147483691" r:id="rId3"/>
    <p:sldLayoutId id="2147483692" r:id="rId4"/>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sp>
        <p:nvSpPr>
          <p:cNvPr id="10" name="Google Shape;10;p16"/>
          <p:cNvSpPr txBox="1">
            <a:spLocks noGrp="1"/>
          </p:cNvSpPr>
          <p:nvPr>
            <p:ph type="title"/>
          </p:nvPr>
        </p:nvSpPr>
        <p:spPr>
          <a:xfrm>
            <a:off x="628650" y="273844"/>
            <a:ext cx="7886700" cy="994172"/>
          </a:xfrm>
          <a:prstGeom prst="rect">
            <a:avLst/>
          </a:prstGeom>
          <a:noFill/>
          <a:ln>
            <a:noFill/>
          </a:ln>
        </p:spPr>
        <p:txBody>
          <a:bodyPr spcFirstLastPara="1" wrap="square" lIns="91425" tIns="45700" rIns="91425" bIns="45700" anchor="b" anchorCtr="0">
            <a:normAutofit/>
          </a:bodyPr>
          <a:lstStyle>
            <a:lvl1pPr marR="0" lvl="0" algn="l" rtl="0">
              <a:lnSpc>
                <a:spcPct val="90000"/>
              </a:lnSpc>
              <a:spcBef>
                <a:spcPts val="0"/>
              </a:spcBef>
              <a:spcAft>
                <a:spcPts val="0"/>
              </a:spcAft>
              <a:buClr>
                <a:schemeClr val="dk1"/>
              </a:buClr>
              <a:buSzPts val="5400"/>
              <a:buFont typeface="Franklin Gothic"/>
              <a:buNone/>
              <a:defRPr sz="5400" b="0" i="0" u="none" strike="noStrike" cap="none">
                <a:solidFill>
                  <a:schemeClr val="dk1"/>
                </a:solidFill>
                <a:latin typeface="Franklin Gothic"/>
                <a:ea typeface="Franklin Gothic"/>
                <a:cs typeface="Franklin Gothic"/>
                <a:sym typeface="Franklin Gothic"/>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
        <p:nvSpPr>
          <p:cNvPr id="11" name="Google Shape;11;p16"/>
          <p:cNvSpPr txBox="1">
            <a:spLocks noGrp="1"/>
          </p:cNvSpPr>
          <p:nvPr>
            <p:ph type="body" idx="1"/>
          </p:nvPr>
        </p:nvSpPr>
        <p:spPr>
          <a:xfrm>
            <a:off x="628650" y="1369219"/>
            <a:ext cx="7886700" cy="3130469"/>
          </a:xfrm>
          <a:prstGeom prst="rect">
            <a:avLst/>
          </a:prstGeom>
          <a:noFill/>
          <a:ln>
            <a:noFill/>
          </a:ln>
        </p:spPr>
        <p:txBody>
          <a:bodyPr spcFirstLastPara="1" wrap="square" lIns="91425" tIns="45700" rIns="91425" bIns="45700" anchor="t" anchorCtr="0">
            <a:normAutofit/>
          </a:bodyPr>
          <a:lstStyle>
            <a:lvl1pPr marL="457200" marR="0" lvl="0" indent="-228600" algn="l" rtl="0">
              <a:lnSpc>
                <a:spcPct val="150000"/>
              </a:lnSpc>
              <a:spcBef>
                <a:spcPts val="10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1pPr>
            <a:lvl2pPr marL="914400" marR="0" lvl="1" indent="-228600" algn="l" rtl="0">
              <a:lnSpc>
                <a:spcPct val="150000"/>
              </a:lnSpc>
              <a:spcBef>
                <a:spcPts val="500"/>
              </a:spcBef>
              <a:spcAft>
                <a:spcPts val="0"/>
              </a:spcAft>
              <a:buClr>
                <a:schemeClr val="dk1"/>
              </a:buClr>
              <a:buSzPts val="1800"/>
              <a:buFont typeface="Arial"/>
              <a:buNone/>
              <a:defRPr sz="1800" b="0" i="0" u="none" strike="noStrike" cap="none">
                <a:solidFill>
                  <a:schemeClr val="dk1"/>
                </a:solidFill>
                <a:latin typeface="Calibri"/>
                <a:ea typeface="Calibri"/>
                <a:cs typeface="Calibri"/>
                <a:sym typeface="Calibri"/>
              </a:defRPr>
            </a:lvl2pPr>
            <a:lvl3pPr marL="1371600" marR="0" lvl="2" indent="-228600" algn="l" rtl="0">
              <a:lnSpc>
                <a:spcPct val="150000"/>
              </a:lnSpc>
              <a:spcBef>
                <a:spcPts val="500"/>
              </a:spcBef>
              <a:spcAft>
                <a:spcPts val="0"/>
              </a:spcAft>
              <a:buClr>
                <a:schemeClr val="dk1"/>
              </a:buClr>
              <a:buSzPts val="1600"/>
              <a:buFont typeface="Arial"/>
              <a:buNone/>
              <a:defRPr sz="1600" b="0" i="0" u="none" strike="noStrike" cap="none">
                <a:solidFill>
                  <a:schemeClr val="dk1"/>
                </a:solidFill>
                <a:latin typeface="Calibri"/>
                <a:ea typeface="Calibri"/>
                <a:cs typeface="Calibri"/>
                <a:sym typeface="Calibri"/>
              </a:defRPr>
            </a:lvl3pPr>
            <a:lvl4pPr marL="1828800" marR="0" lvl="3" indent="-228600" algn="l" rtl="0">
              <a:lnSpc>
                <a:spcPct val="150000"/>
              </a:lnSpc>
              <a:spcBef>
                <a:spcPts val="500"/>
              </a:spcBef>
              <a:spcAft>
                <a:spcPts val="0"/>
              </a:spcAft>
              <a:buClr>
                <a:schemeClr val="dk1"/>
              </a:buClr>
              <a:buSzPts val="1400"/>
              <a:buFont typeface="Arial"/>
              <a:buNone/>
              <a:defRPr sz="1400" b="0" i="0" u="none" strike="noStrike" cap="none">
                <a:solidFill>
                  <a:schemeClr val="dk1"/>
                </a:solidFill>
                <a:latin typeface="Calibri"/>
                <a:ea typeface="Calibri"/>
                <a:cs typeface="Calibri"/>
                <a:sym typeface="Calibri"/>
              </a:defRPr>
            </a:lvl4pPr>
            <a:lvl5pPr marL="2286000" marR="0" lvl="4" indent="-228600" algn="l" rtl="0">
              <a:lnSpc>
                <a:spcPct val="150000"/>
              </a:lnSpc>
              <a:spcBef>
                <a:spcPts val="500"/>
              </a:spcBef>
              <a:spcAft>
                <a:spcPts val="0"/>
              </a:spcAft>
              <a:buClr>
                <a:schemeClr val="dk1"/>
              </a:buClr>
              <a:buSzPts val="1400"/>
              <a:buFont typeface="Arial"/>
              <a:buNone/>
              <a:defRPr sz="14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2" name="Google Shape;12;p16"/>
          <p:cNvSpPr txBox="1">
            <a:spLocks noGrp="1"/>
          </p:cNvSpPr>
          <p:nvPr>
            <p:ph type="sldNum" idx="12"/>
          </p:nvPr>
        </p:nvSpPr>
        <p:spPr>
          <a:xfrm>
            <a:off x="4335946" y="4866458"/>
            <a:ext cx="472109" cy="273844"/>
          </a:xfrm>
          <a:prstGeom prst="rect">
            <a:avLst/>
          </a:prstGeom>
          <a:noFill/>
          <a:ln>
            <a:noFill/>
          </a:ln>
        </p:spPr>
        <p:txBody>
          <a:bodyPr spcFirstLastPara="1" wrap="square" lIns="91425" tIns="45700" rIns="91425" bIns="45700" anchor="ctr" anchorCtr="0">
            <a:noAutofit/>
          </a:bodyPr>
          <a:lstStyle>
            <a:lvl1pPr marL="0" marR="0" lvl="0" indent="0" algn="ctr" rtl="0">
              <a:lnSpc>
                <a:spcPct val="100000"/>
              </a:lnSpc>
              <a:spcBef>
                <a:spcPts val="0"/>
              </a:spcBef>
              <a:spcAft>
                <a:spcPts val="0"/>
              </a:spcAft>
              <a:buClr>
                <a:srgbClr val="000000"/>
              </a:buClr>
              <a:buSzPts val="1200"/>
              <a:buFont typeface="Arial"/>
              <a:buNone/>
              <a:defRPr sz="900" b="0" i="0" u="none" strike="noStrike" cap="none">
                <a:solidFill>
                  <a:srgbClr val="979797"/>
                </a:solidFill>
                <a:latin typeface="Calibri"/>
                <a:ea typeface="Calibri"/>
                <a:cs typeface="Calibri"/>
                <a:sym typeface="Calibri"/>
              </a:defRPr>
            </a:lvl1pPr>
            <a:lvl2pPr marL="0" marR="0" lvl="1" indent="0" algn="ctr" rtl="0">
              <a:lnSpc>
                <a:spcPct val="100000"/>
              </a:lnSpc>
              <a:spcBef>
                <a:spcPts val="0"/>
              </a:spcBef>
              <a:spcAft>
                <a:spcPts val="0"/>
              </a:spcAft>
              <a:buClr>
                <a:srgbClr val="000000"/>
              </a:buClr>
              <a:buSzPts val="1200"/>
              <a:buFont typeface="Arial"/>
              <a:buNone/>
              <a:defRPr sz="900" b="0" i="0" u="none" strike="noStrike" cap="none">
                <a:solidFill>
                  <a:srgbClr val="979797"/>
                </a:solidFill>
                <a:latin typeface="Calibri"/>
                <a:ea typeface="Calibri"/>
                <a:cs typeface="Calibri"/>
                <a:sym typeface="Calibri"/>
              </a:defRPr>
            </a:lvl2pPr>
            <a:lvl3pPr marL="0" marR="0" lvl="2" indent="0" algn="ctr" rtl="0">
              <a:lnSpc>
                <a:spcPct val="100000"/>
              </a:lnSpc>
              <a:spcBef>
                <a:spcPts val="0"/>
              </a:spcBef>
              <a:spcAft>
                <a:spcPts val="0"/>
              </a:spcAft>
              <a:buClr>
                <a:srgbClr val="000000"/>
              </a:buClr>
              <a:buSzPts val="1200"/>
              <a:buFont typeface="Arial"/>
              <a:buNone/>
              <a:defRPr sz="900" b="0" i="0" u="none" strike="noStrike" cap="none">
                <a:solidFill>
                  <a:srgbClr val="979797"/>
                </a:solidFill>
                <a:latin typeface="Calibri"/>
                <a:ea typeface="Calibri"/>
                <a:cs typeface="Calibri"/>
                <a:sym typeface="Calibri"/>
              </a:defRPr>
            </a:lvl3pPr>
            <a:lvl4pPr marL="0" marR="0" lvl="3" indent="0" algn="ctr" rtl="0">
              <a:lnSpc>
                <a:spcPct val="100000"/>
              </a:lnSpc>
              <a:spcBef>
                <a:spcPts val="0"/>
              </a:spcBef>
              <a:spcAft>
                <a:spcPts val="0"/>
              </a:spcAft>
              <a:buClr>
                <a:srgbClr val="000000"/>
              </a:buClr>
              <a:buSzPts val="1200"/>
              <a:buFont typeface="Arial"/>
              <a:buNone/>
              <a:defRPr sz="900" b="0" i="0" u="none" strike="noStrike" cap="none">
                <a:solidFill>
                  <a:srgbClr val="979797"/>
                </a:solidFill>
                <a:latin typeface="Calibri"/>
                <a:ea typeface="Calibri"/>
                <a:cs typeface="Calibri"/>
                <a:sym typeface="Calibri"/>
              </a:defRPr>
            </a:lvl4pPr>
            <a:lvl5pPr marL="0" marR="0" lvl="4" indent="0" algn="ctr" rtl="0">
              <a:lnSpc>
                <a:spcPct val="100000"/>
              </a:lnSpc>
              <a:spcBef>
                <a:spcPts val="0"/>
              </a:spcBef>
              <a:spcAft>
                <a:spcPts val="0"/>
              </a:spcAft>
              <a:buClr>
                <a:srgbClr val="000000"/>
              </a:buClr>
              <a:buSzPts val="1200"/>
              <a:buFont typeface="Arial"/>
              <a:buNone/>
              <a:defRPr sz="900" b="0" i="0" u="none" strike="noStrike" cap="none">
                <a:solidFill>
                  <a:srgbClr val="979797"/>
                </a:solidFill>
                <a:latin typeface="Calibri"/>
                <a:ea typeface="Calibri"/>
                <a:cs typeface="Calibri"/>
                <a:sym typeface="Calibri"/>
              </a:defRPr>
            </a:lvl5pPr>
            <a:lvl6pPr marL="0" marR="0" lvl="5" indent="0" algn="ctr" rtl="0">
              <a:lnSpc>
                <a:spcPct val="100000"/>
              </a:lnSpc>
              <a:spcBef>
                <a:spcPts val="0"/>
              </a:spcBef>
              <a:spcAft>
                <a:spcPts val="0"/>
              </a:spcAft>
              <a:buClr>
                <a:srgbClr val="000000"/>
              </a:buClr>
              <a:buSzPts val="1200"/>
              <a:buFont typeface="Arial"/>
              <a:buNone/>
              <a:defRPr sz="900" b="0" i="0" u="none" strike="noStrike" cap="none">
                <a:solidFill>
                  <a:srgbClr val="979797"/>
                </a:solidFill>
                <a:latin typeface="Calibri"/>
                <a:ea typeface="Calibri"/>
                <a:cs typeface="Calibri"/>
                <a:sym typeface="Calibri"/>
              </a:defRPr>
            </a:lvl6pPr>
            <a:lvl7pPr marL="0" marR="0" lvl="6" indent="0" algn="ctr" rtl="0">
              <a:lnSpc>
                <a:spcPct val="100000"/>
              </a:lnSpc>
              <a:spcBef>
                <a:spcPts val="0"/>
              </a:spcBef>
              <a:spcAft>
                <a:spcPts val="0"/>
              </a:spcAft>
              <a:buClr>
                <a:srgbClr val="000000"/>
              </a:buClr>
              <a:buSzPts val="1200"/>
              <a:buFont typeface="Arial"/>
              <a:buNone/>
              <a:defRPr sz="900" b="0" i="0" u="none" strike="noStrike" cap="none">
                <a:solidFill>
                  <a:srgbClr val="979797"/>
                </a:solidFill>
                <a:latin typeface="Calibri"/>
                <a:ea typeface="Calibri"/>
                <a:cs typeface="Calibri"/>
                <a:sym typeface="Calibri"/>
              </a:defRPr>
            </a:lvl7pPr>
            <a:lvl8pPr marL="0" marR="0" lvl="7" indent="0" algn="ctr" rtl="0">
              <a:lnSpc>
                <a:spcPct val="100000"/>
              </a:lnSpc>
              <a:spcBef>
                <a:spcPts val="0"/>
              </a:spcBef>
              <a:spcAft>
                <a:spcPts val="0"/>
              </a:spcAft>
              <a:buClr>
                <a:srgbClr val="000000"/>
              </a:buClr>
              <a:buSzPts val="1200"/>
              <a:buFont typeface="Arial"/>
              <a:buNone/>
              <a:defRPr sz="900" b="0" i="0" u="none" strike="noStrike" cap="none">
                <a:solidFill>
                  <a:srgbClr val="979797"/>
                </a:solidFill>
                <a:latin typeface="Calibri"/>
                <a:ea typeface="Calibri"/>
                <a:cs typeface="Calibri"/>
                <a:sym typeface="Calibri"/>
              </a:defRPr>
            </a:lvl8pPr>
            <a:lvl9pPr marL="0" marR="0" lvl="8" indent="0" algn="ctr" rtl="0">
              <a:lnSpc>
                <a:spcPct val="100000"/>
              </a:lnSpc>
              <a:spcBef>
                <a:spcPts val="0"/>
              </a:spcBef>
              <a:spcAft>
                <a:spcPts val="0"/>
              </a:spcAft>
              <a:buClr>
                <a:srgbClr val="000000"/>
              </a:buClr>
              <a:buSzPts val="1200"/>
              <a:buFont typeface="Arial"/>
              <a:buNone/>
              <a:defRPr sz="900" b="0" i="0" u="none" strike="noStrike" cap="none">
                <a:solidFill>
                  <a:srgbClr val="979797"/>
                </a:solidFill>
                <a:latin typeface="Calibri"/>
                <a:ea typeface="Calibri"/>
                <a:cs typeface="Calibri"/>
                <a:sym typeface="Calibri"/>
              </a:defRPr>
            </a:lvl9pPr>
          </a:lstStyle>
          <a:p>
            <a:fld id="{00000000-1234-1234-1234-123412341234}" type="slidenum">
              <a:rPr lang="en-US" smtClean="0"/>
              <a:pPr/>
              <a:t>‹#›</a:t>
            </a:fld>
            <a:endParaRPr lang="en-US"/>
          </a:p>
        </p:txBody>
      </p:sp>
      <p:pic>
        <p:nvPicPr>
          <p:cNvPr id="13" name="Google Shape;13;p16"/>
          <p:cNvPicPr preferRelativeResize="0"/>
          <p:nvPr/>
        </p:nvPicPr>
        <p:blipFill rotWithShape="1">
          <a:blip r:embed="rId6">
            <a:alphaModFix/>
          </a:blip>
          <a:srcRect/>
          <a:stretch/>
        </p:blipFill>
        <p:spPr>
          <a:xfrm>
            <a:off x="8090552" y="4398700"/>
            <a:ext cx="942177" cy="607040"/>
          </a:xfrm>
          <a:prstGeom prst="rect">
            <a:avLst/>
          </a:prstGeom>
          <a:noFill/>
          <a:ln>
            <a:noFill/>
          </a:ln>
        </p:spPr>
      </p:pic>
    </p:spTree>
    <p:extLst>
      <p:ext uri="{BB962C8B-B14F-4D97-AF65-F5344CB8AC3E}">
        <p14:creationId xmlns:p14="http://schemas.microsoft.com/office/powerpoint/2010/main" val="1164389850"/>
      </p:ext>
    </p:extLst>
  </p:cSld>
  <p:clrMap bg1="lt1" tx1="dk1" bg2="dk2" tx2="lt2" accent1="accent1" accent2="accent2" accent3="accent3" accent4="accent4" accent5="accent5" accent6="accent6" hlink="hlink" folHlink="folHlink"/>
  <p:sldLayoutIdLst>
    <p:sldLayoutId id="2147483694" r:id="rId1"/>
    <p:sldLayoutId id="2147483695" r:id="rId2"/>
    <p:sldLayoutId id="2147483696" r:id="rId3"/>
    <p:sldLayoutId id="2147483697" r:id="rId4"/>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6" name="Picture 5"/>
          <p:cNvPicPr>
            <a:picLocks noChangeAspect="1"/>
          </p:cNvPicPr>
          <p:nvPr userDrawn="1"/>
        </p:nvPicPr>
        <p:blipFill>
          <a:blip r:embed="rId11" cstate="hqprint">
            <a:extLst>
              <a:ext uri="{28A0092B-C50C-407E-A947-70E740481C1C}">
                <a14:useLocalDpi xmlns:a14="http://schemas.microsoft.com/office/drawing/2010/main"/>
              </a:ext>
            </a:extLst>
          </a:blip>
          <a:stretch>
            <a:fillRect/>
          </a:stretch>
        </p:blipFill>
        <p:spPr>
          <a:xfrm>
            <a:off x="8209118" y="4574481"/>
            <a:ext cx="732399" cy="445770"/>
          </a:xfrm>
          <a:prstGeom prst="rect">
            <a:avLst/>
          </a:prstGeom>
        </p:spPr>
      </p:pic>
      <p:sp>
        <p:nvSpPr>
          <p:cNvPr id="2" name="Title Placeholder 1"/>
          <p:cNvSpPr>
            <a:spLocks noGrp="1"/>
          </p:cNvSpPr>
          <p:nvPr>
            <p:ph type="title"/>
          </p:nvPr>
        </p:nvSpPr>
        <p:spPr>
          <a:xfrm>
            <a:off x="628650" y="273844"/>
            <a:ext cx="7886700" cy="994172"/>
          </a:xfrm>
          <a:prstGeom prst="rect">
            <a:avLst/>
          </a:prstGeom>
        </p:spPr>
        <p:txBody>
          <a:bodyPr vert="horz" lIns="91440" tIns="45720" rIns="91440" bIns="45720" rtlCol="0" anchor="b">
            <a:normAutofit/>
          </a:bodyPr>
          <a:lstStyle/>
          <a:p>
            <a:r>
              <a:rPr lang="en-US" dirty="0"/>
              <a:t>Click to Edit Master Title</a:t>
            </a:r>
          </a:p>
        </p:txBody>
      </p:sp>
      <p:sp>
        <p:nvSpPr>
          <p:cNvPr id="3" name="Text Placeholder 2"/>
          <p:cNvSpPr>
            <a:spLocks noGrp="1"/>
          </p:cNvSpPr>
          <p:nvPr>
            <p:ph type="body" idx="1"/>
          </p:nvPr>
        </p:nvSpPr>
        <p:spPr>
          <a:xfrm>
            <a:off x="628650" y="1369219"/>
            <a:ext cx="7886700" cy="3130469"/>
          </a:xfrm>
          <a:prstGeom prst="rect">
            <a:avLst/>
          </a:prstGeom>
        </p:spPr>
        <p:txBody>
          <a:bodyPr vert="horz" lIns="91440" tIns="45720" rIns="91440" bIns="45720" rtlCol="0">
            <a:normAutofit/>
          </a:bodyPr>
          <a:lstStyle/>
          <a:p>
            <a:pPr lvl="0"/>
            <a:r>
              <a:rPr lang="en-US" dirty="0"/>
              <a:t>Click to Edit Text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Slide Number Placeholder 6">
            <a:extLst>
              <a:ext uri="{FF2B5EF4-FFF2-40B4-BE49-F238E27FC236}">
                <a16:creationId xmlns:a16="http://schemas.microsoft.com/office/drawing/2014/main" id="{7B7E9FC7-B484-42AF-AF27-06CD99362840}"/>
              </a:ext>
            </a:extLst>
          </p:cNvPr>
          <p:cNvSpPr>
            <a:spLocks noGrp="1"/>
          </p:cNvSpPr>
          <p:nvPr>
            <p:ph type="sldNum" sz="quarter" idx="4"/>
          </p:nvPr>
        </p:nvSpPr>
        <p:spPr>
          <a:xfrm>
            <a:off x="4335946" y="4866458"/>
            <a:ext cx="472109" cy="273844"/>
          </a:xfrm>
          <a:prstGeom prst="rect">
            <a:avLst/>
          </a:prstGeom>
        </p:spPr>
        <p:txBody>
          <a:bodyPr vert="horz" lIns="91440" tIns="45720" rIns="91440" bIns="45720" rtlCol="0" anchor="ctr"/>
          <a:lstStyle>
            <a:lvl1pPr algn="ctr">
              <a:defRPr sz="900">
                <a:solidFill>
                  <a:schemeClr val="tx1">
                    <a:tint val="75000"/>
                  </a:schemeClr>
                </a:solidFill>
              </a:defRPr>
            </a:lvl1pPr>
          </a:lstStyle>
          <a:p>
            <a:fld id="{3AE95578-53E6-4B9F-B106-62E1C730BF25}" type="slidenum">
              <a:rPr lang="en-US" smtClean="0"/>
              <a:pPr/>
              <a:t>‹#›</a:t>
            </a:fld>
            <a:endParaRPr lang="en-US"/>
          </a:p>
        </p:txBody>
      </p:sp>
    </p:spTree>
    <p:extLst>
      <p:ext uri="{BB962C8B-B14F-4D97-AF65-F5344CB8AC3E}">
        <p14:creationId xmlns:p14="http://schemas.microsoft.com/office/powerpoint/2010/main" val="1357585277"/>
      </p:ext>
    </p:extLst>
  </p:cSld>
  <p:clrMap bg1="lt1" tx1="dk1" bg2="lt2" tx2="dk2" accent1="accent1" accent2="accent2" accent3="accent3" accent4="accent4" accent5="accent5" accent6="accent6" hlink="hlink" folHlink="folHlink"/>
  <p:sldLayoutIdLst>
    <p:sldLayoutId id="2147483699" r:id="rId1"/>
    <p:sldLayoutId id="2147483700" r:id="rId2"/>
    <p:sldLayoutId id="2147483701" r:id="rId3"/>
    <p:sldLayoutId id="2147483702" r:id="rId4"/>
    <p:sldLayoutId id="2147483703" r:id="rId5"/>
    <p:sldLayoutId id="2147483704" r:id="rId6"/>
    <p:sldLayoutId id="2147483705" r:id="rId7"/>
    <p:sldLayoutId id="2147483706" r:id="rId8"/>
    <p:sldLayoutId id="2147483707" r:id="rId9"/>
  </p:sldLayoutIdLst>
  <p:hf hdr="0" ftr="0" dt="0"/>
  <p:txStyles>
    <p:titleStyle>
      <a:lvl1pPr algn="l" defTabSz="685800" rtl="0" eaLnBrk="1" latinLnBrk="0" hangingPunct="1">
        <a:lnSpc>
          <a:spcPct val="90000"/>
        </a:lnSpc>
        <a:spcBef>
          <a:spcPct val="0"/>
        </a:spcBef>
        <a:buNone/>
        <a:defRPr sz="4050" kern="1200">
          <a:solidFill>
            <a:schemeClr val="tx1"/>
          </a:solidFill>
          <a:latin typeface="Franklin Gothic Demi" panose="020B0703020102020204" pitchFamily="34" charset="0"/>
          <a:ea typeface="+mj-ea"/>
          <a:cs typeface="+mj-cs"/>
        </a:defRPr>
      </a:lvl1pPr>
    </p:titleStyle>
    <p:bodyStyle>
      <a:lvl1pPr marL="0" indent="0" algn="l" defTabSz="685800" rtl="0" eaLnBrk="1" latinLnBrk="0" hangingPunct="1">
        <a:lnSpc>
          <a:spcPct val="150000"/>
        </a:lnSpc>
        <a:spcBef>
          <a:spcPts val="750"/>
        </a:spcBef>
        <a:buFont typeface="Arial" panose="020B0604020202020204" pitchFamily="34" charset="0"/>
        <a:buNone/>
        <a:defRPr sz="1500" kern="1200">
          <a:solidFill>
            <a:schemeClr val="tx1"/>
          </a:solidFill>
          <a:latin typeface="Calibri" panose="020F0502020204030204" pitchFamily="34" charset="0"/>
          <a:ea typeface="+mn-ea"/>
          <a:cs typeface="Calibri" panose="020F0502020204030204" pitchFamily="34" charset="0"/>
        </a:defRPr>
      </a:lvl1pPr>
      <a:lvl2pPr marL="342900" indent="0" algn="l" defTabSz="685800" rtl="0" eaLnBrk="1" latinLnBrk="0" hangingPunct="1">
        <a:lnSpc>
          <a:spcPct val="150000"/>
        </a:lnSpc>
        <a:spcBef>
          <a:spcPts val="375"/>
        </a:spcBef>
        <a:buFont typeface="Arial" panose="020B0604020202020204" pitchFamily="34" charset="0"/>
        <a:buNone/>
        <a:defRPr sz="1350" kern="1200">
          <a:solidFill>
            <a:schemeClr val="tx1"/>
          </a:solidFill>
          <a:latin typeface="Calibri" panose="020F0502020204030204" pitchFamily="34" charset="0"/>
          <a:ea typeface="+mn-ea"/>
          <a:cs typeface="Calibri" panose="020F0502020204030204" pitchFamily="34" charset="0"/>
        </a:defRPr>
      </a:lvl2pPr>
      <a:lvl3pPr marL="685800" indent="0" algn="l" defTabSz="685800" rtl="0" eaLnBrk="1" latinLnBrk="0" hangingPunct="1">
        <a:lnSpc>
          <a:spcPct val="150000"/>
        </a:lnSpc>
        <a:spcBef>
          <a:spcPts val="375"/>
        </a:spcBef>
        <a:buFont typeface="Arial" panose="020B0604020202020204" pitchFamily="34" charset="0"/>
        <a:buNone/>
        <a:defRPr sz="1200" kern="1200">
          <a:solidFill>
            <a:schemeClr val="tx1"/>
          </a:solidFill>
          <a:latin typeface="Calibri" panose="020F0502020204030204" pitchFamily="34" charset="0"/>
          <a:ea typeface="+mn-ea"/>
          <a:cs typeface="Calibri" panose="020F0502020204030204" pitchFamily="34" charset="0"/>
        </a:defRPr>
      </a:lvl3pPr>
      <a:lvl4pPr marL="1028700" indent="0" algn="l" defTabSz="685800" rtl="0" eaLnBrk="1" latinLnBrk="0" hangingPunct="1">
        <a:lnSpc>
          <a:spcPct val="150000"/>
        </a:lnSpc>
        <a:spcBef>
          <a:spcPts val="375"/>
        </a:spcBef>
        <a:buFont typeface="Arial" panose="020B0604020202020204" pitchFamily="34" charset="0"/>
        <a:buNone/>
        <a:defRPr sz="1050" kern="1200">
          <a:solidFill>
            <a:schemeClr val="tx1"/>
          </a:solidFill>
          <a:latin typeface="Calibri" panose="020F0502020204030204" pitchFamily="34" charset="0"/>
          <a:ea typeface="+mn-ea"/>
          <a:cs typeface="Calibri" panose="020F0502020204030204" pitchFamily="34" charset="0"/>
        </a:defRPr>
      </a:lvl4pPr>
      <a:lvl5pPr marL="1371600" indent="0" algn="l" defTabSz="685800" rtl="0" eaLnBrk="1" latinLnBrk="0" hangingPunct="1">
        <a:lnSpc>
          <a:spcPct val="150000"/>
        </a:lnSpc>
        <a:spcBef>
          <a:spcPts val="375"/>
        </a:spcBef>
        <a:buFont typeface="Arial" panose="020B0604020202020204" pitchFamily="34" charset="0"/>
        <a:buNone/>
        <a:defRPr sz="1050" kern="1200">
          <a:solidFill>
            <a:schemeClr val="tx1"/>
          </a:solidFill>
          <a:latin typeface="Calibri" panose="020F0502020204030204" pitchFamily="34" charset="0"/>
          <a:ea typeface="+mn-ea"/>
          <a:cs typeface="Calibri" panose="020F0502020204030204" pitchFamily="34" charset="0"/>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sp>
        <p:nvSpPr>
          <p:cNvPr id="10" name="Google Shape;10;p16"/>
          <p:cNvSpPr txBox="1">
            <a:spLocks noGrp="1"/>
          </p:cNvSpPr>
          <p:nvPr>
            <p:ph type="title"/>
          </p:nvPr>
        </p:nvSpPr>
        <p:spPr>
          <a:xfrm>
            <a:off x="628650" y="273844"/>
            <a:ext cx="7886700" cy="994172"/>
          </a:xfrm>
          <a:prstGeom prst="rect">
            <a:avLst/>
          </a:prstGeom>
          <a:noFill/>
          <a:ln>
            <a:noFill/>
          </a:ln>
        </p:spPr>
        <p:txBody>
          <a:bodyPr spcFirstLastPara="1" wrap="square" lIns="91425" tIns="45700" rIns="91425" bIns="45700" anchor="b" anchorCtr="0">
            <a:normAutofit/>
          </a:bodyPr>
          <a:lstStyle>
            <a:lvl1pPr marR="0" lvl="0" algn="l" rtl="0">
              <a:lnSpc>
                <a:spcPct val="90000"/>
              </a:lnSpc>
              <a:spcBef>
                <a:spcPts val="0"/>
              </a:spcBef>
              <a:spcAft>
                <a:spcPts val="0"/>
              </a:spcAft>
              <a:buClr>
                <a:schemeClr val="dk1"/>
              </a:buClr>
              <a:buSzPts val="5400"/>
              <a:buFont typeface="Franklin Gothic"/>
              <a:buNone/>
              <a:defRPr sz="5400" b="0" i="0" u="none" strike="noStrike" cap="none">
                <a:solidFill>
                  <a:schemeClr val="dk1"/>
                </a:solidFill>
                <a:latin typeface="Franklin Gothic"/>
                <a:ea typeface="Franklin Gothic"/>
                <a:cs typeface="Franklin Gothic"/>
                <a:sym typeface="Franklin Gothic"/>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
        <p:nvSpPr>
          <p:cNvPr id="11" name="Google Shape;11;p16"/>
          <p:cNvSpPr txBox="1">
            <a:spLocks noGrp="1"/>
          </p:cNvSpPr>
          <p:nvPr>
            <p:ph type="body" idx="1"/>
          </p:nvPr>
        </p:nvSpPr>
        <p:spPr>
          <a:xfrm>
            <a:off x="628650" y="1369219"/>
            <a:ext cx="7886700" cy="3130469"/>
          </a:xfrm>
          <a:prstGeom prst="rect">
            <a:avLst/>
          </a:prstGeom>
          <a:noFill/>
          <a:ln>
            <a:noFill/>
          </a:ln>
        </p:spPr>
        <p:txBody>
          <a:bodyPr spcFirstLastPara="1" wrap="square" lIns="91425" tIns="45700" rIns="91425" bIns="45700" anchor="t" anchorCtr="0">
            <a:normAutofit/>
          </a:bodyPr>
          <a:lstStyle>
            <a:lvl1pPr marL="457200" marR="0" lvl="0" indent="-228600" algn="l" rtl="0">
              <a:lnSpc>
                <a:spcPct val="150000"/>
              </a:lnSpc>
              <a:spcBef>
                <a:spcPts val="10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1pPr>
            <a:lvl2pPr marL="914400" marR="0" lvl="1" indent="-228600" algn="l" rtl="0">
              <a:lnSpc>
                <a:spcPct val="150000"/>
              </a:lnSpc>
              <a:spcBef>
                <a:spcPts val="500"/>
              </a:spcBef>
              <a:spcAft>
                <a:spcPts val="0"/>
              </a:spcAft>
              <a:buClr>
                <a:schemeClr val="dk1"/>
              </a:buClr>
              <a:buSzPts val="1800"/>
              <a:buFont typeface="Arial"/>
              <a:buNone/>
              <a:defRPr sz="1800" b="0" i="0" u="none" strike="noStrike" cap="none">
                <a:solidFill>
                  <a:schemeClr val="dk1"/>
                </a:solidFill>
                <a:latin typeface="Calibri"/>
                <a:ea typeface="Calibri"/>
                <a:cs typeface="Calibri"/>
                <a:sym typeface="Calibri"/>
              </a:defRPr>
            </a:lvl2pPr>
            <a:lvl3pPr marL="1371600" marR="0" lvl="2" indent="-228600" algn="l" rtl="0">
              <a:lnSpc>
                <a:spcPct val="150000"/>
              </a:lnSpc>
              <a:spcBef>
                <a:spcPts val="500"/>
              </a:spcBef>
              <a:spcAft>
                <a:spcPts val="0"/>
              </a:spcAft>
              <a:buClr>
                <a:schemeClr val="dk1"/>
              </a:buClr>
              <a:buSzPts val="1600"/>
              <a:buFont typeface="Arial"/>
              <a:buNone/>
              <a:defRPr sz="1600" b="0" i="0" u="none" strike="noStrike" cap="none">
                <a:solidFill>
                  <a:schemeClr val="dk1"/>
                </a:solidFill>
                <a:latin typeface="Calibri"/>
                <a:ea typeface="Calibri"/>
                <a:cs typeface="Calibri"/>
                <a:sym typeface="Calibri"/>
              </a:defRPr>
            </a:lvl3pPr>
            <a:lvl4pPr marL="1828800" marR="0" lvl="3" indent="-228600" algn="l" rtl="0">
              <a:lnSpc>
                <a:spcPct val="150000"/>
              </a:lnSpc>
              <a:spcBef>
                <a:spcPts val="500"/>
              </a:spcBef>
              <a:spcAft>
                <a:spcPts val="0"/>
              </a:spcAft>
              <a:buClr>
                <a:schemeClr val="dk1"/>
              </a:buClr>
              <a:buSzPts val="1400"/>
              <a:buFont typeface="Arial"/>
              <a:buNone/>
              <a:defRPr sz="1400" b="0" i="0" u="none" strike="noStrike" cap="none">
                <a:solidFill>
                  <a:schemeClr val="dk1"/>
                </a:solidFill>
                <a:latin typeface="Calibri"/>
                <a:ea typeface="Calibri"/>
                <a:cs typeface="Calibri"/>
                <a:sym typeface="Calibri"/>
              </a:defRPr>
            </a:lvl4pPr>
            <a:lvl5pPr marL="2286000" marR="0" lvl="4" indent="-228600" algn="l" rtl="0">
              <a:lnSpc>
                <a:spcPct val="150000"/>
              </a:lnSpc>
              <a:spcBef>
                <a:spcPts val="500"/>
              </a:spcBef>
              <a:spcAft>
                <a:spcPts val="0"/>
              </a:spcAft>
              <a:buClr>
                <a:schemeClr val="dk1"/>
              </a:buClr>
              <a:buSzPts val="1400"/>
              <a:buFont typeface="Arial"/>
              <a:buNone/>
              <a:defRPr sz="14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2" name="Google Shape;12;p16"/>
          <p:cNvSpPr txBox="1">
            <a:spLocks noGrp="1"/>
          </p:cNvSpPr>
          <p:nvPr>
            <p:ph type="sldNum" idx="12"/>
          </p:nvPr>
        </p:nvSpPr>
        <p:spPr>
          <a:xfrm>
            <a:off x="4335946" y="4866458"/>
            <a:ext cx="472109" cy="273844"/>
          </a:xfrm>
          <a:prstGeom prst="rect">
            <a:avLst/>
          </a:prstGeom>
          <a:noFill/>
          <a:ln>
            <a:noFill/>
          </a:ln>
        </p:spPr>
        <p:txBody>
          <a:bodyPr spcFirstLastPara="1" wrap="square" lIns="91425" tIns="45700" rIns="91425" bIns="45700" anchor="ctr" anchorCtr="0">
            <a:noAutofit/>
          </a:bodyPr>
          <a:lstStyle>
            <a:lvl1pPr marL="0" marR="0" lvl="0" indent="0" algn="ctr" rtl="0">
              <a:lnSpc>
                <a:spcPct val="100000"/>
              </a:lnSpc>
              <a:spcBef>
                <a:spcPts val="0"/>
              </a:spcBef>
              <a:spcAft>
                <a:spcPts val="0"/>
              </a:spcAft>
              <a:buClr>
                <a:srgbClr val="000000"/>
              </a:buClr>
              <a:buSzPts val="1200"/>
              <a:buFont typeface="Arial"/>
              <a:buNone/>
              <a:defRPr sz="900" b="0" i="0" u="none" strike="noStrike" cap="none">
                <a:solidFill>
                  <a:srgbClr val="979797"/>
                </a:solidFill>
                <a:latin typeface="Calibri"/>
                <a:ea typeface="Calibri"/>
                <a:cs typeface="Calibri"/>
                <a:sym typeface="Calibri"/>
              </a:defRPr>
            </a:lvl1pPr>
            <a:lvl2pPr marL="0" marR="0" lvl="1" indent="0" algn="ctr" rtl="0">
              <a:lnSpc>
                <a:spcPct val="100000"/>
              </a:lnSpc>
              <a:spcBef>
                <a:spcPts val="0"/>
              </a:spcBef>
              <a:spcAft>
                <a:spcPts val="0"/>
              </a:spcAft>
              <a:buClr>
                <a:srgbClr val="000000"/>
              </a:buClr>
              <a:buSzPts val="1200"/>
              <a:buFont typeface="Arial"/>
              <a:buNone/>
              <a:defRPr sz="900" b="0" i="0" u="none" strike="noStrike" cap="none">
                <a:solidFill>
                  <a:srgbClr val="979797"/>
                </a:solidFill>
                <a:latin typeface="Calibri"/>
                <a:ea typeface="Calibri"/>
                <a:cs typeface="Calibri"/>
                <a:sym typeface="Calibri"/>
              </a:defRPr>
            </a:lvl2pPr>
            <a:lvl3pPr marL="0" marR="0" lvl="2" indent="0" algn="ctr" rtl="0">
              <a:lnSpc>
                <a:spcPct val="100000"/>
              </a:lnSpc>
              <a:spcBef>
                <a:spcPts val="0"/>
              </a:spcBef>
              <a:spcAft>
                <a:spcPts val="0"/>
              </a:spcAft>
              <a:buClr>
                <a:srgbClr val="000000"/>
              </a:buClr>
              <a:buSzPts val="1200"/>
              <a:buFont typeface="Arial"/>
              <a:buNone/>
              <a:defRPr sz="900" b="0" i="0" u="none" strike="noStrike" cap="none">
                <a:solidFill>
                  <a:srgbClr val="979797"/>
                </a:solidFill>
                <a:latin typeface="Calibri"/>
                <a:ea typeface="Calibri"/>
                <a:cs typeface="Calibri"/>
                <a:sym typeface="Calibri"/>
              </a:defRPr>
            </a:lvl3pPr>
            <a:lvl4pPr marL="0" marR="0" lvl="3" indent="0" algn="ctr" rtl="0">
              <a:lnSpc>
                <a:spcPct val="100000"/>
              </a:lnSpc>
              <a:spcBef>
                <a:spcPts val="0"/>
              </a:spcBef>
              <a:spcAft>
                <a:spcPts val="0"/>
              </a:spcAft>
              <a:buClr>
                <a:srgbClr val="000000"/>
              </a:buClr>
              <a:buSzPts val="1200"/>
              <a:buFont typeface="Arial"/>
              <a:buNone/>
              <a:defRPr sz="900" b="0" i="0" u="none" strike="noStrike" cap="none">
                <a:solidFill>
                  <a:srgbClr val="979797"/>
                </a:solidFill>
                <a:latin typeface="Calibri"/>
                <a:ea typeface="Calibri"/>
                <a:cs typeface="Calibri"/>
                <a:sym typeface="Calibri"/>
              </a:defRPr>
            </a:lvl4pPr>
            <a:lvl5pPr marL="0" marR="0" lvl="4" indent="0" algn="ctr" rtl="0">
              <a:lnSpc>
                <a:spcPct val="100000"/>
              </a:lnSpc>
              <a:spcBef>
                <a:spcPts val="0"/>
              </a:spcBef>
              <a:spcAft>
                <a:spcPts val="0"/>
              </a:spcAft>
              <a:buClr>
                <a:srgbClr val="000000"/>
              </a:buClr>
              <a:buSzPts val="1200"/>
              <a:buFont typeface="Arial"/>
              <a:buNone/>
              <a:defRPr sz="900" b="0" i="0" u="none" strike="noStrike" cap="none">
                <a:solidFill>
                  <a:srgbClr val="979797"/>
                </a:solidFill>
                <a:latin typeface="Calibri"/>
                <a:ea typeface="Calibri"/>
                <a:cs typeface="Calibri"/>
                <a:sym typeface="Calibri"/>
              </a:defRPr>
            </a:lvl5pPr>
            <a:lvl6pPr marL="0" marR="0" lvl="5" indent="0" algn="ctr" rtl="0">
              <a:lnSpc>
                <a:spcPct val="100000"/>
              </a:lnSpc>
              <a:spcBef>
                <a:spcPts val="0"/>
              </a:spcBef>
              <a:spcAft>
                <a:spcPts val="0"/>
              </a:spcAft>
              <a:buClr>
                <a:srgbClr val="000000"/>
              </a:buClr>
              <a:buSzPts val="1200"/>
              <a:buFont typeface="Arial"/>
              <a:buNone/>
              <a:defRPr sz="900" b="0" i="0" u="none" strike="noStrike" cap="none">
                <a:solidFill>
                  <a:srgbClr val="979797"/>
                </a:solidFill>
                <a:latin typeface="Calibri"/>
                <a:ea typeface="Calibri"/>
                <a:cs typeface="Calibri"/>
                <a:sym typeface="Calibri"/>
              </a:defRPr>
            </a:lvl6pPr>
            <a:lvl7pPr marL="0" marR="0" lvl="6" indent="0" algn="ctr" rtl="0">
              <a:lnSpc>
                <a:spcPct val="100000"/>
              </a:lnSpc>
              <a:spcBef>
                <a:spcPts val="0"/>
              </a:spcBef>
              <a:spcAft>
                <a:spcPts val="0"/>
              </a:spcAft>
              <a:buClr>
                <a:srgbClr val="000000"/>
              </a:buClr>
              <a:buSzPts val="1200"/>
              <a:buFont typeface="Arial"/>
              <a:buNone/>
              <a:defRPr sz="900" b="0" i="0" u="none" strike="noStrike" cap="none">
                <a:solidFill>
                  <a:srgbClr val="979797"/>
                </a:solidFill>
                <a:latin typeface="Calibri"/>
                <a:ea typeface="Calibri"/>
                <a:cs typeface="Calibri"/>
                <a:sym typeface="Calibri"/>
              </a:defRPr>
            </a:lvl7pPr>
            <a:lvl8pPr marL="0" marR="0" lvl="7" indent="0" algn="ctr" rtl="0">
              <a:lnSpc>
                <a:spcPct val="100000"/>
              </a:lnSpc>
              <a:spcBef>
                <a:spcPts val="0"/>
              </a:spcBef>
              <a:spcAft>
                <a:spcPts val="0"/>
              </a:spcAft>
              <a:buClr>
                <a:srgbClr val="000000"/>
              </a:buClr>
              <a:buSzPts val="1200"/>
              <a:buFont typeface="Arial"/>
              <a:buNone/>
              <a:defRPr sz="900" b="0" i="0" u="none" strike="noStrike" cap="none">
                <a:solidFill>
                  <a:srgbClr val="979797"/>
                </a:solidFill>
                <a:latin typeface="Calibri"/>
                <a:ea typeface="Calibri"/>
                <a:cs typeface="Calibri"/>
                <a:sym typeface="Calibri"/>
              </a:defRPr>
            </a:lvl8pPr>
            <a:lvl9pPr marL="0" marR="0" lvl="8" indent="0" algn="ctr" rtl="0">
              <a:lnSpc>
                <a:spcPct val="100000"/>
              </a:lnSpc>
              <a:spcBef>
                <a:spcPts val="0"/>
              </a:spcBef>
              <a:spcAft>
                <a:spcPts val="0"/>
              </a:spcAft>
              <a:buClr>
                <a:srgbClr val="000000"/>
              </a:buClr>
              <a:buSzPts val="1200"/>
              <a:buFont typeface="Arial"/>
              <a:buNone/>
              <a:defRPr sz="900" b="0" i="0" u="none" strike="noStrike" cap="none">
                <a:solidFill>
                  <a:srgbClr val="979797"/>
                </a:solidFill>
                <a:latin typeface="Calibri"/>
                <a:ea typeface="Calibri"/>
                <a:cs typeface="Calibri"/>
                <a:sym typeface="Calibri"/>
              </a:defRPr>
            </a:lvl9pPr>
          </a:lstStyle>
          <a:p>
            <a:fld id="{00000000-1234-1234-1234-123412341234}" type="slidenum">
              <a:rPr lang="en-US" smtClean="0"/>
              <a:pPr/>
              <a:t>‹#›</a:t>
            </a:fld>
            <a:endParaRPr lang="en-US"/>
          </a:p>
        </p:txBody>
      </p:sp>
      <p:pic>
        <p:nvPicPr>
          <p:cNvPr id="13" name="Google Shape;13;p16"/>
          <p:cNvPicPr preferRelativeResize="0"/>
          <p:nvPr/>
        </p:nvPicPr>
        <p:blipFill rotWithShape="1">
          <a:blip r:embed="rId7">
            <a:alphaModFix/>
          </a:blip>
          <a:srcRect/>
          <a:stretch/>
        </p:blipFill>
        <p:spPr>
          <a:xfrm>
            <a:off x="8090552" y="4398700"/>
            <a:ext cx="942177" cy="607040"/>
          </a:xfrm>
          <a:prstGeom prst="rect">
            <a:avLst/>
          </a:prstGeom>
          <a:noFill/>
          <a:ln>
            <a:noFill/>
          </a:ln>
        </p:spPr>
      </p:pic>
    </p:spTree>
    <p:extLst>
      <p:ext uri="{BB962C8B-B14F-4D97-AF65-F5344CB8AC3E}">
        <p14:creationId xmlns:p14="http://schemas.microsoft.com/office/powerpoint/2010/main" val="3973901060"/>
      </p:ext>
    </p:extLst>
  </p:cSld>
  <p:clrMap bg1="lt1" tx1="dk1" bg2="dk2" tx2="lt2" accent1="accent1" accent2="accent2" accent3="accent3" accent4="accent4" accent5="accent5" accent6="accent6" hlink="hlink" folHlink="folHlink"/>
  <p:sldLayoutIdLst>
    <p:sldLayoutId id="2147483709" r:id="rId1"/>
    <p:sldLayoutId id="2147483710" r:id="rId2"/>
    <p:sldLayoutId id="2147483711" r:id="rId3"/>
    <p:sldLayoutId id="2147483712" r:id="rId4"/>
    <p:sldLayoutId id="2147483713" r:id="rId5"/>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734512518"/>
      </p:ext>
    </p:extLst>
  </p:cSld>
  <p:clrMap bg1="lt1" tx1="dk1" bg2="lt2" tx2="dk2" accent1="accent1" accent2="accent2" accent3="accent3" accent4="accent4" accent5="accent5" accent6="accent6" hlink="hlink" folHlink="folHlink"/>
  <p:sldLayoutIdLst>
    <p:sldLayoutId id="2147483715" r:id="rId1"/>
    <p:sldLayoutId id="2147483716" r:id="rId2"/>
  </p:sldLayoutIdLst>
  <p:hf sldNum="0" hdr="0" ftr="0" dt="0"/>
  <p:txStyles>
    <p:titleStyle>
      <a:lvl1pPr algn="ctr" defTabSz="731520" rtl="0" eaLnBrk="1" latinLnBrk="0" hangingPunct="1">
        <a:spcBef>
          <a:spcPct val="0"/>
        </a:spcBef>
        <a:buNone/>
        <a:defRPr sz="3520" kern="1200">
          <a:solidFill>
            <a:schemeClr val="tx1"/>
          </a:solidFill>
          <a:latin typeface="+mj-lt"/>
          <a:ea typeface="+mj-ea"/>
          <a:cs typeface="+mj-cs"/>
        </a:defRPr>
      </a:lvl1pPr>
    </p:titleStyle>
    <p:bodyStyle>
      <a:lvl1pPr marL="274320" indent="-274320" algn="l" defTabSz="731520" rtl="0" eaLnBrk="1" latinLnBrk="0" hangingPunct="1">
        <a:spcBef>
          <a:spcPct val="20000"/>
        </a:spcBef>
        <a:buFont typeface="Arial" pitchFamily="34" charset="0"/>
        <a:buChar char="•"/>
        <a:defRPr sz="2560" kern="1200">
          <a:solidFill>
            <a:schemeClr val="tx1"/>
          </a:solidFill>
          <a:latin typeface="+mn-lt"/>
          <a:ea typeface="+mn-ea"/>
          <a:cs typeface="+mn-cs"/>
        </a:defRPr>
      </a:lvl1pPr>
      <a:lvl2pPr marL="594360" indent="-228600" algn="l" defTabSz="731520" rtl="0" eaLnBrk="1" latinLnBrk="0" hangingPunct="1">
        <a:spcBef>
          <a:spcPct val="20000"/>
        </a:spcBef>
        <a:buFont typeface="Arial" pitchFamily="34" charset="0"/>
        <a:buChar char="–"/>
        <a:defRPr sz="2240" kern="1200">
          <a:solidFill>
            <a:schemeClr val="tx1"/>
          </a:solidFill>
          <a:latin typeface="+mn-lt"/>
          <a:ea typeface="+mn-ea"/>
          <a:cs typeface="+mn-cs"/>
        </a:defRPr>
      </a:lvl2pPr>
      <a:lvl3pPr marL="914400" indent="-182880" algn="l" defTabSz="731520" rtl="0" eaLnBrk="1" latinLnBrk="0" hangingPunct="1">
        <a:spcBef>
          <a:spcPct val="20000"/>
        </a:spcBef>
        <a:buFont typeface="Arial" pitchFamily="34" charset="0"/>
        <a:buChar char="•"/>
        <a:defRPr sz="1920" kern="1200">
          <a:solidFill>
            <a:schemeClr val="tx1"/>
          </a:solidFill>
          <a:latin typeface="+mn-lt"/>
          <a:ea typeface="+mn-ea"/>
          <a:cs typeface="+mn-cs"/>
        </a:defRPr>
      </a:lvl3pPr>
      <a:lvl4pPr marL="1280160" indent="-182880" algn="l" defTabSz="731520" rtl="0" eaLnBrk="1" latinLnBrk="0" hangingPunct="1">
        <a:spcBef>
          <a:spcPct val="20000"/>
        </a:spcBef>
        <a:buFont typeface="Arial" pitchFamily="34" charset="0"/>
        <a:buChar char="–"/>
        <a:defRPr sz="1600" kern="1200">
          <a:solidFill>
            <a:schemeClr val="tx1"/>
          </a:solidFill>
          <a:latin typeface="+mn-lt"/>
          <a:ea typeface="+mn-ea"/>
          <a:cs typeface="+mn-cs"/>
        </a:defRPr>
      </a:lvl4pPr>
      <a:lvl5pPr marL="1645920" indent="-182880" algn="l" defTabSz="731520" rtl="0" eaLnBrk="1" latinLnBrk="0" hangingPunct="1">
        <a:spcBef>
          <a:spcPct val="20000"/>
        </a:spcBef>
        <a:buFont typeface="Arial" pitchFamily="34" charset="0"/>
        <a:buChar char="»"/>
        <a:defRPr sz="1600" kern="1200">
          <a:solidFill>
            <a:schemeClr val="tx1"/>
          </a:solidFill>
          <a:latin typeface="+mn-lt"/>
          <a:ea typeface="+mn-ea"/>
          <a:cs typeface="+mn-cs"/>
        </a:defRPr>
      </a:lvl5pPr>
      <a:lvl6pPr marL="2011680" indent="-182880" algn="l" defTabSz="731520" rtl="0" eaLnBrk="1" latinLnBrk="0" hangingPunct="1">
        <a:spcBef>
          <a:spcPct val="20000"/>
        </a:spcBef>
        <a:buFont typeface="Arial" pitchFamily="34" charset="0"/>
        <a:buChar char="•"/>
        <a:defRPr sz="1600" kern="1200">
          <a:solidFill>
            <a:schemeClr val="tx1"/>
          </a:solidFill>
          <a:latin typeface="+mn-lt"/>
          <a:ea typeface="+mn-ea"/>
          <a:cs typeface="+mn-cs"/>
        </a:defRPr>
      </a:lvl6pPr>
      <a:lvl7pPr marL="2377440" indent="-182880" algn="l" defTabSz="731520" rtl="0" eaLnBrk="1" latinLnBrk="0" hangingPunct="1">
        <a:spcBef>
          <a:spcPct val="20000"/>
        </a:spcBef>
        <a:buFont typeface="Arial" pitchFamily="34" charset="0"/>
        <a:buChar char="•"/>
        <a:defRPr sz="1600" kern="1200">
          <a:solidFill>
            <a:schemeClr val="tx1"/>
          </a:solidFill>
          <a:latin typeface="+mn-lt"/>
          <a:ea typeface="+mn-ea"/>
          <a:cs typeface="+mn-cs"/>
        </a:defRPr>
      </a:lvl7pPr>
      <a:lvl8pPr marL="2743200" indent="-182880" algn="l" defTabSz="731520" rtl="0" eaLnBrk="1" latinLnBrk="0" hangingPunct="1">
        <a:spcBef>
          <a:spcPct val="20000"/>
        </a:spcBef>
        <a:buFont typeface="Arial" pitchFamily="34" charset="0"/>
        <a:buChar char="•"/>
        <a:defRPr sz="1600" kern="1200">
          <a:solidFill>
            <a:schemeClr val="tx1"/>
          </a:solidFill>
          <a:latin typeface="+mn-lt"/>
          <a:ea typeface="+mn-ea"/>
          <a:cs typeface="+mn-cs"/>
        </a:defRPr>
      </a:lvl8pPr>
      <a:lvl9pPr marL="3108960" indent="-182880" algn="l" defTabSz="731520" rtl="0" eaLnBrk="1" latinLnBrk="0" hangingPunct="1">
        <a:spcBef>
          <a:spcPct val="20000"/>
        </a:spcBef>
        <a:buFont typeface="Arial" pitchFamily="34" charset="0"/>
        <a:buChar char="•"/>
        <a:defRPr sz="1600" kern="1200">
          <a:solidFill>
            <a:schemeClr val="tx1"/>
          </a:solidFill>
          <a:latin typeface="+mn-lt"/>
          <a:ea typeface="+mn-ea"/>
          <a:cs typeface="+mn-cs"/>
        </a:defRPr>
      </a:lvl9pPr>
    </p:bodyStyle>
    <p:otherStyle>
      <a:defPPr>
        <a:defRPr lang="en-US"/>
      </a:defPPr>
      <a:lvl1pPr marL="0" algn="l" defTabSz="731520" rtl="0" eaLnBrk="1" latinLnBrk="0" hangingPunct="1">
        <a:defRPr sz="1440" kern="1200">
          <a:solidFill>
            <a:schemeClr val="tx1"/>
          </a:solidFill>
          <a:latin typeface="+mn-lt"/>
          <a:ea typeface="+mn-ea"/>
          <a:cs typeface="+mn-cs"/>
        </a:defRPr>
      </a:lvl1pPr>
      <a:lvl2pPr marL="365760" algn="l" defTabSz="731520" rtl="0" eaLnBrk="1" latinLnBrk="0" hangingPunct="1">
        <a:defRPr sz="1440" kern="1200">
          <a:solidFill>
            <a:schemeClr val="tx1"/>
          </a:solidFill>
          <a:latin typeface="+mn-lt"/>
          <a:ea typeface="+mn-ea"/>
          <a:cs typeface="+mn-cs"/>
        </a:defRPr>
      </a:lvl2pPr>
      <a:lvl3pPr marL="731520" algn="l" defTabSz="731520" rtl="0" eaLnBrk="1" latinLnBrk="0" hangingPunct="1">
        <a:defRPr sz="1440" kern="1200">
          <a:solidFill>
            <a:schemeClr val="tx1"/>
          </a:solidFill>
          <a:latin typeface="+mn-lt"/>
          <a:ea typeface="+mn-ea"/>
          <a:cs typeface="+mn-cs"/>
        </a:defRPr>
      </a:lvl3pPr>
      <a:lvl4pPr marL="1097280" algn="l" defTabSz="731520" rtl="0" eaLnBrk="1" latinLnBrk="0" hangingPunct="1">
        <a:defRPr sz="1440" kern="1200">
          <a:solidFill>
            <a:schemeClr val="tx1"/>
          </a:solidFill>
          <a:latin typeface="+mn-lt"/>
          <a:ea typeface="+mn-ea"/>
          <a:cs typeface="+mn-cs"/>
        </a:defRPr>
      </a:lvl4pPr>
      <a:lvl5pPr marL="1463040" algn="l" defTabSz="731520" rtl="0" eaLnBrk="1" latinLnBrk="0" hangingPunct="1">
        <a:defRPr sz="1440" kern="1200">
          <a:solidFill>
            <a:schemeClr val="tx1"/>
          </a:solidFill>
          <a:latin typeface="+mn-lt"/>
          <a:ea typeface="+mn-ea"/>
          <a:cs typeface="+mn-cs"/>
        </a:defRPr>
      </a:lvl5pPr>
      <a:lvl6pPr marL="1828800" algn="l" defTabSz="731520" rtl="0" eaLnBrk="1" latinLnBrk="0" hangingPunct="1">
        <a:defRPr sz="1440" kern="1200">
          <a:solidFill>
            <a:schemeClr val="tx1"/>
          </a:solidFill>
          <a:latin typeface="+mn-lt"/>
          <a:ea typeface="+mn-ea"/>
          <a:cs typeface="+mn-cs"/>
        </a:defRPr>
      </a:lvl6pPr>
      <a:lvl7pPr marL="2194560" algn="l" defTabSz="731520" rtl="0" eaLnBrk="1" latinLnBrk="0" hangingPunct="1">
        <a:defRPr sz="1440" kern="1200">
          <a:solidFill>
            <a:schemeClr val="tx1"/>
          </a:solidFill>
          <a:latin typeface="+mn-lt"/>
          <a:ea typeface="+mn-ea"/>
          <a:cs typeface="+mn-cs"/>
        </a:defRPr>
      </a:lvl7pPr>
      <a:lvl8pPr marL="2560320" algn="l" defTabSz="731520" rtl="0" eaLnBrk="1" latinLnBrk="0" hangingPunct="1">
        <a:defRPr sz="1440" kern="1200">
          <a:solidFill>
            <a:schemeClr val="tx1"/>
          </a:solidFill>
          <a:latin typeface="+mn-lt"/>
          <a:ea typeface="+mn-ea"/>
          <a:cs typeface="+mn-cs"/>
        </a:defRPr>
      </a:lvl8pPr>
      <a:lvl9pPr marL="2926080" algn="l" defTabSz="731520" rtl="0" eaLnBrk="1" latinLnBrk="0" hangingPunct="1">
        <a:defRPr sz="144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836342692"/>
      </p:ext>
    </p:extLst>
  </p:cSld>
  <p:clrMap bg1="lt1" tx1="dk1" bg2="lt2" tx2="dk2" accent1="accent1" accent2="accent2" accent3="accent3" accent4="accent4" accent5="accent5" accent6="accent6" hlink="hlink" folHlink="folHlink"/>
  <p:sldLayoutIdLst>
    <p:sldLayoutId id="2147483718" r:id="rId1"/>
    <p:sldLayoutId id="2147483719" r:id="rId2"/>
    <p:sldLayoutId id="2147483720" r:id="rId3"/>
    <p:sldLayoutId id="2147483721" r:id="rId4"/>
    <p:sldLayoutId id="2147483722" r:id="rId5"/>
    <p:sldLayoutId id="2147483723" r:id="rId6"/>
    <p:sldLayoutId id="2147483724" r:id="rId7"/>
    <p:sldLayoutId id="2147483725" r:id="rId8"/>
    <p:sldLayoutId id="2147483726" r:id="rId9"/>
    <p:sldLayoutId id="2147483727" r:id="rId10"/>
  </p:sldLayoutIdLst>
  <p:txStyles>
    <p:titleStyle>
      <a:lvl1pPr algn="l" defTabSz="914400" rtl="0" eaLnBrk="1" latinLnBrk="0" hangingPunct="1">
        <a:lnSpc>
          <a:spcPct val="90000"/>
        </a:lnSpc>
        <a:spcBef>
          <a:spcPct val="0"/>
        </a:spcBef>
        <a:buNone/>
        <a:defRPr sz="3600" b="1" kern="1200">
          <a:solidFill>
            <a:srgbClr val="00233D"/>
          </a:solidFill>
          <a:latin typeface="Helvetica" pitchFamily="2"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Helvetica"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Helvetica"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Helvetica"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Helvetica"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Helvetica"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3.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12.png"/><Relationship Id="rId1" Type="http://schemas.openxmlformats.org/officeDocument/2006/relationships/slideLayout" Target="../slideLayouts/slideLayout2.xml"/><Relationship Id="rId4" Type="http://schemas.openxmlformats.org/officeDocument/2006/relationships/hyperlink" Target="https://pmc.ncbi.nlm.nih.gov/articles/PMC5292279/" TargetMode="External"/></Relationships>
</file>

<file path=ppt/slides/_rels/slide4.xml.rels><?xml version="1.0" encoding="UTF-8" standalone="yes"?>
<Relationships xmlns="http://schemas.openxmlformats.org/package/2006/relationships"><Relationship Id="rId8" Type="http://schemas.openxmlformats.org/officeDocument/2006/relationships/image" Target="../media/image18.png"/><Relationship Id="rId3" Type="http://schemas.openxmlformats.org/officeDocument/2006/relationships/image" Target="../media/image15.png"/><Relationship Id="rId7" Type="http://schemas.openxmlformats.org/officeDocument/2006/relationships/image" Target="../media/image17.png"/><Relationship Id="rId2" Type="http://schemas.openxmlformats.org/officeDocument/2006/relationships/image" Target="../media/image14.jpeg"/><Relationship Id="rId1" Type="http://schemas.openxmlformats.org/officeDocument/2006/relationships/slideLayout" Target="../slideLayouts/slideLayout2.xml"/><Relationship Id="rId6" Type="http://schemas.openxmlformats.org/officeDocument/2006/relationships/hyperlink" Target="https://www.hudson.org/national-security-defense/america-crisis-repetition-hurting-national-security-nadia-schadlow" TargetMode="External"/><Relationship Id="rId5" Type="http://schemas.openxmlformats.org/officeDocument/2006/relationships/image" Target="../media/image16.png"/><Relationship Id="rId4" Type="http://schemas.openxmlformats.org/officeDocument/2006/relationships/hyperlink" Target="https://www.nap.edu/catalog/23511" TargetMode="External"/><Relationship Id="rId9" Type="http://schemas.openxmlformats.org/officeDocument/2006/relationships/image" Target="../media/image19.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6.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xml"/><Relationship Id="rId1" Type="http://schemas.openxmlformats.org/officeDocument/2006/relationships/slideLayout" Target="../slideLayouts/slideLayout2.xml"/><Relationship Id="rId5" Type="http://schemas.openxmlformats.org/officeDocument/2006/relationships/hyperlink" Target="https://www.facs.org/quality-programs/trauma/committee-on-trauma/regional-committees-on-trauma/field-program/rmoccs/" TargetMode="External"/><Relationship Id="rId4" Type="http://schemas.openxmlformats.org/officeDocument/2006/relationships/image" Target="../media/image21.png"/></Relationships>
</file>

<file path=ppt/slides/_rels/slide7.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2.xml"/><Relationship Id="rId1" Type="http://schemas.openxmlformats.org/officeDocument/2006/relationships/slideLayout" Target="../slideLayouts/slideLayout7.xml"/><Relationship Id="rId4" Type="http://schemas.openxmlformats.org/officeDocument/2006/relationships/image" Target="../media/image23.png"/></Relationships>
</file>

<file path=ppt/slides/_rels/slide8.xml.rels><?xml version="1.0" encoding="UTF-8" standalone="yes"?>
<Relationships xmlns="http://schemas.openxmlformats.org/package/2006/relationships"><Relationship Id="rId8" Type="http://schemas.microsoft.com/office/2007/relationships/diagramDrawing" Target="../diagrams/drawing1.xml"/><Relationship Id="rId3" Type="http://schemas.openxmlformats.org/officeDocument/2006/relationships/notesSlide" Target="../notesSlides/notesSlide3.xml"/><Relationship Id="rId7" Type="http://schemas.openxmlformats.org/officeDocument/2006/relationships/diagramColors" Target="../diagrams/colors1.xml"/><Relationship Id="rId2" Type="http://schemas.openxmlformats.org/officeDocument/2006/relationships/slideLayout" Target="../slideLayouts/slideLayout2.xml"/><Relationship Id="rId1" Type="http://schemas.openxmlformats.org/officeDocument/2006/relationships/tags" Target="../tags/tag1.xml"/><Relationship Id="rId6" Type="http://schemas.openxmlformats.org/officeDocument/2006/relationships/diagramQuickStyle" Target="../diagrams/quickStyle1.xml"/><Relationship Id="rId5" Type="http://schemas.openxmlformats.org/officeDocument/2006/relationships/diagramLayout" Target="../diagrams/layout1.xml"/><Relationship Id="rId10" Type="http://schemas.openxmlformats.org/officeDocument/2006/relationships/image" Target="../media/image25.png"/><Relationship Id="rId4" Type="http://schemas.openxmlformats.org/officeDocument/2006/relationships/diagramData" Target="../diagrams/data1.xml"/><Relationship Id="rId9" Type="http://schemas.openxmlformats.org/officeDocument/2006/relationships/image" Target="../media/image24.svg"/></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6.xml"/><Relationship Id="rId1" Type="http://schemas.openxmlformats.org/officeDocument/2006/relationships/slideLayout" Target="../slideLayouts/slideLayout12.xml"/><Relationship Id="rId4" Type="http://schemas.openxmlformats.org/officeDocument/2006/relationships/image" Target="../media/image27.png"/></Relationships>
</file>

<file path=ppt/slides/_rels/slide12.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7.xml"/><Relationship Id="rId1" Type="http://schemas.openxmlformats.org/officeDocument/2006/relationships/slideLayout" Target="../slideLayouts/slideLayout12.xml"/></Relationships>
</file>

<file path=ppt/slides/_rels/slide13.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8.xml"/><Relationship Id="rId1" Type="http://schemas.openxmlformats.org/officeDocument/2006/relationships/slideLayout" Target="../slideLayouts/slideLayout12.xml"/><Relationship Id="rId5" Type="http://schemas.openxmlformats.org/officeDocument/2006/relationships/image" Target="../media/image29.png"/><Relationship Id="rId4" Type="http://schemas.openxmlformats.org/officeDocument/2006/relationships/image" Target="../media/image28.png"/></Relationships>
</file>

<file path=ppt/slides/_rels/slide14.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jpeg"/><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6.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35.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35.xml"/></Relationships>
</file>

<file path=ppt/slides/_rels/slide18.xml.rels><?xml version="1.0" encoding="UTF-8" standalone="yes"?>
<Relationships xmlns="http://schemas.openxmlformats.org/package/2006/relationships"><Relationship Id="rId3" Type="http://schemas.openxmlformats.org/officeDocument/2006/relationships/image" Target="../media/image30.svg"/><Relationship Id="rId2" Type="http://schemas.openxmlformats.org/officeDocument/2006/relationships/notesSlide" Target="../notesSlides/notesSlide11.xml"/><Relationship Id="rId1" Type="http://schemas.openxmlformats.org/officeDocument/2006/relationships/slideLayout" Target="../slideLayouts/slideLayout35.xml"/><Relationship Id="rId4" Type="http://schemas.openxmlformats.org/officeDocument/2006/relationships/image" Target="../media/image31.svg"/></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35.xml"/></Relationships>
</file>

<file path=ppt/slides/_rels/slide20.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13.xml"/><Relationship Id="rId1" Type="http://schemas.openxmlformats.org/officeDocument/2006/relationships/slideLayout" Target="../slideLayouts/slideLayout35.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35.xml"/></Relationships>
</file>

<file path=ppt/slides/_rels/slide22.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15.xml"/><Relationship Id="rId1" Type="http://schemas.openxmlformats.org/officeDocument/2006/relationships/slideLayout" Target="../slideLayouts/slideLayout35.xml"/><Relationship Id="rId5" Type="http://schemas.openxmlformats.org/officeDocument/2006/relationships/image" Target="../media/image35.png"/><Relationship Id="rId4" Type="http://schemas.openxmlformats.org/officeDocument/2006/relationships/image" Target="../media/image34.png"/></Relationships>
</file>

<file path=ppt/slides/_rels/slide23.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16.xml"/><Relationship Id="rId1" Type="http://schemas.openxmlformats.org/officeDocument/2006/relationships/slideLayout" Target="../slideLayouts/slideLayout35.xml"/><Relationship Id="rId5" Type="http://schemas.openxmlformats.org/officeDocument/2006/relationships/image" Target="../media/image38.png"/><Relationship Id="rId4" Type="http://schemas.openxmlformats.org/officeDocument/2006/relationships/image" Target="../media/image37.png"/></Relationships>
</file>

<file path=ppt/slides/_rels/slide24.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17.xml"/><Relationship Id="rId1" Type="http://schemas.openxmlformats.org/officeDocument/2006/relationships/slideLayout" Target="../slideLayouts/slideLayout35.xml"/></Relationships>
</file>

<file path=ppt/slides/_rels/slide25.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35.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0.xml"/></Relationships>
</file>

<file path=ppt/slides/_rels/slide27.xml.rels><?xml version="1.0" encoding="UTF-8" standalone="yes"?>
<Relationships xmlns="http://schemas.openxmlformats.org/package/2006/relationships"><Relationship Id="rId3" Type="http://schemas.openxmlformats.org/officeDocument/2006/relationships/image" Target="../media/image41.jpg"/><Relationship Id="rId2" Type="http://schemas.openxmlformats.org/officeDocument/2006/relationships/notesSlide" Target="../notesSlides/notesSlide19.xml"/><Relationship Id="rId1" Type="http://schemas.openxmlformats.org/officeDocument/2006/relationships/slideLayout" Target="../slideLayouts/slideLayout18.xml"/></Relationships>
</file>

<file path=ppt/slides/_rels/slide28.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20.xml"/><Relationship Id="rId1" Type="http://schemas.openxmlformats.org/officeDocument/2006/relationships/slideLayout" Target="../slideLayouts/slideLayout1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3.xml"/></Relationships>
</file>

<file path=ppt/slides/_rels/slide30.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notesSlide" Target="../notesSlides/notesSlide21.xml"/><Relationship Id="rId1" Type="http://schemas.openxmlformats.org/officeDocument/2006/relationships/slideLayout" Target="../slideLayouts/slideLayout33.xml"/></Relationships>
</file>

<file path=ppt/slides/_rels/slide31.xml.rels><?xml version="1.0" encoding="UTF-8" standalone="yes"?>
<Relationships xmlns="http://schemas.openxmlformats.org/package/2006/relationships"><Relationship Id="rId3" Type="http://schemas.openxmlformats.org/officeDocument/2006/relationships/image" Target="../media/image44.jpg"/><Relationship Id="rId2" Type="http://schemas.openxmlformats.org/officeDocument/2006/relationships/notesSlide" Target="../notesSlides/notesSlide22.xml"/><Relationship Id="rId1" Type="http://schemas.openxmlformats.org/officeDocument/2006/relationships/slideLayout" Target="../slideLayouts/slideLayout18.xml"/></Relationships>
</file>

<file path=ppt/slides/_rels/slide32.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23.xml"/><Relationship Id="rId1" Type="http://schemas.openxmlformats.org/officeDocument/2006/relationships/slideLayout" Target="../slideLayouts/slideLayout18.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3.xml"/></Relationships>
</file>

<file path=ppt/slides/_rels/slide34.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24.xml"/><Relationship Id="rId1" Type="http://schemas.openxmlformats.org/officeDocument/2006/relationships/slideLayout" Target="../slideLayouts/slideLayout18.xml"/></Relationships>
</file>

<file path=ppt/slides/_rels/slide35.xml.rels><?xml version="1.0" encoding="UTF-8" standalone="yes"?>
<Relationships xmlns="http://schemas.openxmlformats.org/package/2006/relationships"><Relationship Id="rId3" Type="http://schemas.openxmlformats.org/officeDocument/2006/relationships/hyperlink" Target="mailto:jeffrey.freeman@usuhs.mil" TargetMode="External"/><Relationship Id="rId2" Type="http://schemas.openxmlformats.org/officeDocument/2006/relationships/notesSlide" Target="../notesSlides/notesSlide25.xml"/><Relationship Id="rId1" Type="http://schemas.openxmlformats.org/officeDocument/2006/relationships/slideLayout" Target="../slideLayouts/slideLayout23.xml"/><Relationship Id="rId4" Type="http://schemas.openxmlformats.org/officeDocument/2006/relationships/image" Target="../media/image47.png"/></Relationships>
</file>

<file path=ppt/slides/_rels/slide36.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notesSlide" Target="../notesSlides/notesSlide26.xml"/><Relationship Id="rId1" Type="http://schemas.openxmlformats.org/officeDocument/2006/relationships/slideLayout" Target="../slideLayouts/slideLayout18.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18.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7.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8.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38.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39.xml"/></Relationships>
</file>

<file path=ppt/slides/_rels/slide42.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notesSlide" Target="../notesSlides/notesSlide28.xml"/><Relationship Id="rId1" Type="http://schemas.openxmlformats.org/officeDocument/2006/relationships/slideLayout" Target="../slideLayouts/slideLayout46.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46.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46.xml"/></Relationships>
</file>

<file path=ppt/slides/_rels/slide45.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notesSlide" Target="../notesSlides/notesSlide31.xml"/><Relationship Id="rId1" Type="http://schemas.openxmlformats.org/officeDocument/2006/relationships/slideLayout" Target="../slideLayouts/slideLayout46.xml"/></Relationships>
</file>

<file path=ppt/slides/_rels/slide46.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notesSlide" Target="../notesSlides/notesSlide32.xml"/><Relationship Id="rId1" Type="http://schemas.openxmlformats.org/officeDocument/2006/relationships/slideLayout" Target="../slideLayouts/slideLayout46.xml"/></Relationships>
</file>

<file path=ppt/slides/_rels/slide47.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notesSlide" Target="../notesSlides/notesSlide33.xml"/><Relationship Id="rId1" Type="http://schemas.openxmlformats.org/officeDocument/2006/relationships/slideLayout" Target="../slideLayouts/slideLayout46.xml"/></Relationships>
</file>

<file path=ppt/slides/_rels/slide48.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notesSlide" Target="../notesSlides/notesSlide34.xml"/><Relationship Id="rId1" Type="http://schemas.openxmlformats.org/officeDocument/2006/relationships/slideLayout" Target="../slideLayouts/slideLayout46.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4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A465E5-8EF2-333A-E0CF-0FBD402DB067}"/>
              </a:ext>
            </a:extLst>
          </p:cNvPr>
          <p:cNvSpPr>
            <a:spLocks noGrp="1"/>
          </p:cNvSpPr>
          <p:nvPr>
            <p:ph type="title"/>
          </p:nvPr>
        </p:nvSpPr>
        <p:spPr/>
        <p:txBody>
          <a:bodyPr/>
          <a:lstStyle/>
          <a:p>
            <a:r>
              <a:rPr lang="en-US" dirty="0"/>
              <a:t>NTEPS/RMOCC</a:t>
            </a:r>
          </a:p>
        </p:txBody>
      </p:sp>
      <p:sp>
        <p:nvSpPr>
          <p:cNvPr id="3" name="Content Placeholder 2">
            <a:extLst>
              <a:ext uri="{FF2B5EF4-FFF2-40B4-BE49-F238E27FC236}">
                <a16:creationId xmlns:a16="http://schemas.microsoft.com/office/drawing/2014/main" id="{5FD7F508-6BCA-F20F-AD54-F3D1B4A690C7}"/>
              </a:ext>
            </a:extLst>
          </p:cNvPr>
          <p:cNvSpPr>
            <a:spLocks noGrp="1"/>
          </p:cNvSpPr>
          <p:nvPr>
            <p:ph idx="1"/>
          </p:nvPr>
        </p:nvSpPr>
        <p:spPr/>
        <p:txBody>
          <a:bodyPr>
            <a:normAutofit fontScale="85000" lnSpcReduction="20000"/>
          </a:bodyPr>
          <a:lstStyle/>
          <a:p>
            <a:r>
              <a:rPr lang="en-US" dirty="0"/>
              <a:t>Jeremy W. Cannon, MD, SM, FACS</a:t>
            </a:r>
          </a:p>
          <a:p>
            <a:r>
              <a:rPr lang="en-US" dirty="0"/>
              <a:t>Chair, ACS/COT NTEPS Program Area</a:t>
            </a:r>
          </a:p>
          <a:p>
            <a:r>
              <a:rPr lang="en-US" dirty="0"/>
              <a:t>September 26, 2026</a:t>
            </a:r>
          </a:p>
        </p:txBody>
      </p:sp>
    </p:spTree>
    <p:extLst>
      <p:ext uri="{BB962C8B-B14F-4D97-AF65-F5344CB8AC3E}">
        <p14:creationId xmlns:p14="http://schemas.microsoft.com/office/powerpoint/2010/main" val="116830091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8A1CCFDA-71E0-C65E-700B-D04253EA79E4}"/>
              </a:ext>
            </a:extLst>
          </p:cNvPr>
          <p:cNvSpPr>
            <a:spLocks noGrp="1"/>
          </p:cNvSpPr>
          <p:nvPr>
            <p:ph type="title"/>
          </p:nvPr>
        </p:nvSpPr>
        <p:spPr/>
        <p:txBody>
          <a:bodyPr/>
          <a:lstStyle/>
          <a:p>
            <a:r>
              <a:rPr lang="en-US" dirty="0"/>
              <a:t>Disclosure</a:t>
            </a:r>
          </a:p>
        </p:txBody>
      </p:sp>
      <p:sp>
        <p:nvSpPr>
          <p:cNvPr id="5" name="Content Placeholder 4">
            <a:extLst>
              <a:ext uri="{FF2B5EF4-FFF2-40B4-BE49-F238E27FC236}">
                <a16:creationId xmlns:a16="http://schemas.microsoft.com/office/drawing/2014/main" id="{AA140E56-8EA3-A476-FF89-377D0A6EACFB}"/>
              </a:ext>
            </a:extLst>
          </p:cNvPr>
          <p:cNvSpPr>
            <a:spLocks noGrp="1"/>
          </p:cNvSpPr>
          <p:nvPr>
            <p:ph idx="1"/>
          </p:nvPr>
        </p:nvSpPr>
        <p:spPr/>
        <p:txBody>
          <a:bodyPr/>
          <a:lstStyle/>
          <a:p>
            <a:r>
              <a:rPr lang="en-US" sz="2800" dirty="0">
                <a:latin typeface="Helvetica" panose="020B0604020202020204" pitchFamily="34" charset="0"/>
                <a:cs typeface="Helvetica" panose="020B0604020202020204" pitchFamily="34" charset="0"/>
              </a:rPr>
              <a:t>UpToDate authorship: Post-injury Resuscitation</a:t>
            </a:r>
          </a:p>
          <a:p>
            <a:pPr lvl="1"/>
            <a:r>
              <a:rPr lang="en-US" sz="2800" dirty="0">
                <a:latin typeface="Helvetica" panose="020B0604020202020204" pitchFamily="34" charset="0"/>
                <a:cs typeface="Helvetica" panose="020B0604020202020204" pitchFamily="34" charset="0"/>
              </a:rPr>
              <a:t>(Royalties)</a:t>
            </a:r>
          </a:p>
          <a:p>
            <a:r>
              <a:rPr lang="en-US" sz="2800" dirty="0" err="1">
                <a:latin typeface="Helvetica" panose="020B0604020202020204" pitchFamily="34" charset="0"/>
                <a:cs typeface="Helvetica" panose="020B0604020202020204" pitchFamily="34" charset="0"/>
              </a:rPr>
              <a:t>Flosonics</a:t>
            </a:r>
            <a:r>
              <a:rPr lang="en-US" sz="2800" dirty="0">
                <a:latin typeface="Helvetica" panose="020B0604020202020204" pitchFamily="34" charset="0"/>
                <a:cs typeface="Helvetica" panose="020B0604020202020204" pitchFamily="34" charset="0"/>
              </a:rPr>
              <a:t>, </a:t>
            </a:r>
            <a:r>
              <a:rPr lang="en-US" sz="2800" dirty="0" err="1">
                <a:latin typeface="Helvetica" panose="020B0604020202020204" pitchFamily="34" charset="0"/>
                <a:cs typeface="Helvetica" panose="020B0604020202020204" pitchFamily="34" charset="0"/>
              </a:rPr>
              <a:t>Limax</a:t>
            </a:r>
            <a:r>
              <a:rPr lang="en-US" sz="2800" dirty="0">
                <a:latin typeface="Helvetica" panose="020B0604020202020204" pitchFamily="34" charset="0"/>
                <a:cs typeface="Helvetica" panose="020B0604020202020204" pitchFamily="34" charset="0"/>
              </a:rPr>
              <a:t>: trial design consultant</a:t>
            </a:r>
          </a:p>
          <a:p>
            <a:pPr lvl="1"/>
            <a:r>
              <a:rPr lang="en-US" sz="2800" dirty="0">
                <a:latin typeface="Helvetica" panose="020B0604020202020204" pitchFamily="34" charset="0"/>
                <a:cs typeface="Helvetica" panose="020B0604020202020204" pitchFamily="34" charset="0"/>
              </a:rPr>
              <a:t>(Consulting fees)</a:t>
            </a:r>
          </a:p>
          <a:p>
            <a:r>
              <a:rPr lang="en-US" sz="2800" dirty="0">
                <a:latin typeface="Helvetica" panose="020B0604020202020204" pitchFamily="34" charset="0"/>
                <a:cs typeface="Helvetica" panose="020B0604020202020204" pitchFamily="34" charset="0"/>
              </a:rPr>
              <a:t>Funding from DARPA, DOD, NIH, ASPR</a:t>
            </a:r>
          </a:p>
          <a:p>
            <a:r>
              <a:rPr lang="en-US" sz="2800" dirty="0">
                <a:latin typeface="Helvetica" panose="020B0604020202020204" pitchFamily="34" charset="0"/>
                <a:cs typeface="Helvetica" panose="020B0604020202020204" pitchFamily="34" charset="0"/>
              </a:rPr>
              <a:t>RESPOND-US: Strategic Advisory </a:t>
            </a:r>
            <a:r>
              <a:rPr lang="en-US" sz="2800" dirty="0" err="1">
                <a:latin typeface="Helvetica" panose="020B0604020202020204" pitchFamily="34" charset="0"/>
                <a:cs typeface="Helvetica" panose="020B0604020202020204" pitchFamily="34" charset="0"/>
              </a:rPr>
              <a:t>Cmte</a:t>
            </a:r>
            <a:endParaRPr lang="en-US" sz="2800" dirty="0">
              <a:latin typeface="Helvetica" panose="020B0604020202020204" pitchFamily="34" charset="0"/>
              <a:cs typeface="Helvetica" panose="020B0604020202020204" pitchFamily="34" charset="0"/>
            </a:endParaRPr>
          </a:p>
        </p:txBody>
      </p:sp>
    </p:spTree>
    <p:extLst>
      <p:ext uri="{BB962C8B-B14F-4D97-AF65-F5344CB8AC3E}">
        <p14:creationId xmlns:p14="http://schemas.microsoft.com/office/powerpoint/2010/main" val="231100109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36469685-3F56-FA94-B16A-A364CCEFC6AE}"/>
              </a:ext>
            </a:extLst>
          </p:cNvPr>
          <p:cNvSpPr>
            <a:spLocks noGrp="1"/>
          </p:cNvSpPr>
          <p:nvPr>
            <p:ph type="title"/>
          </p:nvPr>
        </p:nvSpPr>
        <p:spPr>
          <a:xfrm>
            <a:off x="282598" y="274639"/>
            <a:ext cx="8541612" cy="620712"/>
          </a:xfrm>
        </p:spPr>
        <p:txBody>
          <a:bodyPr>
            <a:noAutofit/>
          </a:bodyPr>
          <a:lstStyle/>
          <a:p>
            <a:r>
              <a:rPr lang="en-US" sz="2600" dirty="0">
                <a:latin typeface="Helvetica" panose="020B0604020202020204" pitchFamily="34" charset="0"/>
                <a:cs typeface="Helvetica" panose="020B0604020202020204" pitchFamily="34" charset="0"/>
              </a:rPr>
              <a:t>In 2026, the U.S. still does not have a Trauma System</a:t>
            </a:r>
          </a:p>
        </p:txBody>
      </p:sp>
      <p:pic>
        <p:nvPicPr>
          <p:cNvPr id="5" name="Picture 4">
            <a:extLst>
              <a:ext uri="{FF2B5EF4-FFF2-40B4-BE49-F238E27FC236}">
                <a16:creationId xmlns:a16="http://schemas.microsoft.com/office/drawing/2014/main" id="{74C4BA84-C4C0-1E10-DE36-DD114D7B3F2C}"/>
              </a:ext>
            </a:extLst>
          </p:cNvPr>
          <p:cNvPicPr>
            <a:picLocks noChangeAspect="1"/>
          </p:cNvPicPr>
          <p:nvPr/>
        </p:nvPicPr>
        <p:blipFill>
          <a:blip r:embed="rId2" cstate="screen">
            <a:extLst>
              <a:ext uri="{28A0092B-C50C-407E-A947-70E740481C1C}">
                <a14:useLocalDpi xmlns:a14="http://schemas.microsoft.com/office/drawing/2010/main"/>
              </a:ext>
            </a:extLst>
          </a:blip>
          <a:srcRect/>
          <a:stretch>
            <a:fillRect/>
          </a:stretch>
        </p:blipFill>
        <p:spPr>
          <a:xfrm>
            <a:off x="1396518" y="2133347"/>
            <a:ext cx="3047343" cy="2058741"/>
          </a:xfrm>
          <a:prstGeom prst="rect">
            <a:avLst/>
          </a:prstGeom>
          <a:ln w="63500">
            <a:solidFill>
              <a:srgbClr val="0050A8"/>
            </a:solidFill>
          </a:ln>
        </p:spPr>
      </p:pic>
      <p:sp>
        <p:nvSpPr>
          <p:cNvPr id="9" name="Title 3">
            <a:extLst>
              <a:ext uri="{FF2B5EF4-FFF2-40B4-BE49-F238E27FC236}">
                <a16:creationId xmlns:a16="http://schemas.microsoft.com/office/drawing/2014/main" id="{91D05E2C-B48F-0887-68DD-E67C4F08707F}"/>
              </a:ext>
            </a:extLst>
          </p:cNvPr>
          <p:cNvSpPr txBox="1">
            <a:spLocks/>
          </p:cNvSpPr>
          <p:nvPr/>
        </p:nvSpPr>
        <p:spPr>
          <a:xfrm>
            <a:off x="76200" y="148982"/>
            <a:ext cx="9067800" cy="593969"/>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defTabSz="914378"/>
            <a:endParaRPr lang="en-US" sz="3200" b="1" dirty="0">
              <a:solidFill>
                <a:srgbClr val="000000"/>
              </a:solidFill>
              <a:latin typeface="Helvetica" panose="020B0604020202020204" pitchFamily="34" charset="0"/>
              <a:cs typeface="Helvetica" panose="020B0604020202020204" pitchFamily="34" charset="0"/>
            </a:endParaRPr>
          </a:p>
        </p:txBody>
      </p:sp>
      <p:sp>
        <p:nvSpPr>
          <p:cNvPr id="12" name="TextBox 11">
            <a:extLst>
              <a:ext uri="{FF2B5EF4-FFF2-40B4-BE49-F238E27FC236}">
                <a16:creationId xmlns:a16="http://schemas.microsoft.com/office/drawing/2014/main" id="{A3005E95-A734-22C1-D174-5F49EF3422C6}"/>
              </a:ext>
            </a:extLst>
          </p:cNvPr>
          <p:cNvSpPr txBox="1"/>
          <p:nvPr/>
        </p:nvSpPr>
        <p:spPr>
          <a:xfrm>
            <a:off x="5270270" y="4256742"/>
            <a:ext cx="3722716" cy="246221"/>
          </a:xfrm>
          <a:prstGeom prst="rect">
            <a:avLst/>
          </a:prstGeom>
          <a:noFill/>
        </p:spPr>
        <p:txBody>
          <a:bodyPr wrap="square" rtlCol="0">
            <a:spAutoFit/>
          </a:bodyPr>
          <a:lstStyle/>
          <a:p>
            <a:pPr defTabSz="914378"/>
            <a:r>
              <a:rPr lang="en-US" sz="1000" baseline="30000" dirty="0">
                <a:solidFill>
                  <a:srgbClr val="000000"/>
                </a:solidFill>
                <a:latin typeface="Helvetica" panose="020B0604020202020204" pitchFamily="34" charset="0"/>
                <a:cs typeface="Helvetica" panose="020B0604020202020204" pitchFamily="34" charset="0"/>
              </a:rPr>
              <a:t>1</a:t>
            </a:r>
            <a:r>
              <a:rPr lang="en-US" sz="1000" dirty="0">
                <a:solidFill>
                  <a:srgbClr val="000000"/>
                </a:solidFill>
                <a:latin typeface="Helvetica" panose="020B0604020202020204" pitchFamily="34" charset="0"/>
                <a:cs typeface="Helvetica" panose="020B0604020202020204" pitchFamily="34" charset="0"/>
              </a:rPr>
              <a:t>Eastman AB. </a:t>
            </a:r>
            <a:r>
              <a:rPr lang="en-US" sz="1000" i="1" dirty="0">
                <a:solidFill>
                  <a:srgbClr val="000000"/>
                </a:solidFill>
                <a:latin typeface="Helvetica" panose="020B0604020202020204" pitchFamily="34" charset="0"/>
                <a:cs typeface="Helvetica" panose="020B0604020202020204" pitchFamily="34" charset="0"/>
              </a:rPr>
              <a:t>J Am Coll Surg</a:t>
            </a:r>
            <a:r>
              <a:rPr lang="en-US" sz="1000" dirty="0">
                <a:solidFill>
                  <a:srgbClr val="000000"/>
                </a:solidFill>
                <a:latin typeface="Helvetica" panose="020B0604020202020204" pitchFamily="34" charset="0"/>
                <a:cs typeface="Helvetica" panose="020B0604020202020204" pitchFamily="34" charset="0"/>
              </a:rPr>
              <a:t>. 2010 Aug;211(2):153-68.</a:t>
            </a:r>
          </a:p>
        </p:txBody>
      </p:sp>
      <p:grpSp>
        <p:nvGrpSpPr>
          <p:cNvPr id="4" name="Group 3">
            <a:extLst>
              <a:ext uri="{FF2B5EF4-FFF2-40B4-BE49-F238E27FC236}">
                <a16:creationId xmlns:a16="http://schemas.microsoft.com/office/drawing/2014/main" id="{4AB5E57A-D4F4-004A-2214-68350CBA9710}"/>
              </a:ext>
            </a:extLst>
          </p:cNvPr>
          <p:cNvGrpSpPr/>
          <p:nvPr/>
        </p:nvGrpSpPr>
        <p:grpSpPr>
          <a:xfrm>
            <a:off x="4991919" y="2407061"/>
            <a:ext cx="3886406" cy="1819475"/>
            <a:chOff x="6361024" y="2606653"/>
            <a:chExt cx="5080000" cy="2698993"/>
          </a:xfrm>
        </p:grpSpPr>
        <p:sp>
          <p:nvSpPr>
            <p:cNvPr id="2" name="Frame 1">
              <a:extLst>
                <a:ext uri="{FF2B5EF4-FFF2-40B4-BE49-F238E27FC236}">
                  <a16:creationId xmlns:a16="http://schemas.microsoft.com/office/drawing/2014/main" id="{65A446D0-F676-334C-BB74-902B3F54BAF4}"/>
                </a:ext>
              </a:extLst>
            </p:cNvPr>
            <p:cNvSpPr/>
            <p:nvPr/>
          </p:nvSpPr>
          <p:spPr>
            <a:xfrm>
              <a:off x="6361024" y="2606653"/>
              <a:ext cx="5080000" cy="2698993"/>
            </a:xfrm>
            <a:prstGeom prst="frame">
              <a:avLst>
                <a:gd name="adj1" fmla="val 7949"/>
              </a:avLst>
            </a:prstGeom>
            <a:solidFill>
              <a:srgbClr val="DDDFFF"/>
            </a:solidFill>
            <a:ln w="38100">
              <a:solidFill>
                <a:srgbClr val="0050A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8"/>
              <a:endParaRPr lang="en-US">
                <a:solidFill>
                  <a:srgbClr val="000000"/>
                </a:solidFill>
                <a:latin typeface="Helvetica" panose="020B0604020202020204" pitchFamily="34" charset="0"/>
                <a:cs typeface="Helvetica" panose="020B0604020202020204" pitchFamily="34" charset="0"/>
              </a:endParaRPr>
            </a:p>
          </p:txBody>
        </p:sp>
        <p:sp>
          <p:nvSpPr>
            <p:cNvPr id="10" name="TextBox 9">
              <a:extLst>
                <a:ext uri="{FF2B5EF4-FFF2-40B4-BE49-F238E27FC236}">
                  <a16:creationId xmlns:a16="http://schemas.microsoft.com/office/drawing/2014/main" id="{D23419A3-F4F7-F106-7FD8-336C601CCDAC}"/>
                </a:ext>
              </a:extLst>
            </p:cNvPr>
            <p:cNvSpPr txBox="1"/>
            <p:nvPr/>
          </p:nvSpPr>
          <p:spPr>
            <a:xfrm>
              <a:off x="6770281" y="2925001"/>
              <a:ext cx="4478965" cy="2054489"/>
            </a:xfrm>
            <a:prstGeom prst="rect">
              <a:avLst/>
            </a:prstGeom>
            <a:noFill/>
          </p:spPr>
          <p:txBody>
            <a:bodyPr wrap="square">
              <a:spAutoFit/>
            </a:bodyPr>
            <a:lstStyle/>
            <a:p>
              <a:pPr defTabSz="914378"/>
              <a:r>
                <a:rPr lang="en-US" sz="2800" b="1" dirty="0">
                  <a:solidFill>
                    <a:srgbClr val="000000"/>
                  </a:solidFill>
                  <a:latin typeface="Helvetica" panose="020B0604020202020204" pitchFamily="34" charset="0"/>
                  <a:cs typeface="Helvetica" panose="020B0604020202020204" pitchFamily="34" charset="0"/>
                </a:rPr>
                <a:t>“Islands of excellence in a sea of chaos”</a:t>
              </a:r>
            </a:p>
          </p:txBody>
        </p:sp>
      </p:grpSp>
      <p:sp>
        <p:nvSpPr>
          <p:cNvPr id="7" name="TextBox 6">
            <a:extLst>
              <a:ext uri="{FF2B5EF4-FFF2-40B4-BE49-F238E27FC236}">
                <a16:creationId xmlns:a16="http://schemas.microsoft.com/office/drawing/2014/main" id="{6A58C14B-6F27-8BE6-A072-D2C5DD6D885E}"/>
              </a:ext>
            </a:extLst>
          </p:cNvPr>
          <p:cNvSpPr txBox="1"/>
          <p:nvPr/>
        </p:nvSpPr>
        <p:spPr>
          <a:xfrm>
            <a:off x="5210501" y="894116"/>
            <a:ext cx="3752306" cy="1107996"/>
          </a:xfrm>
          <a:prstGeom prst="rect">
            <a:avLst/>
          </a:prstGeom>
          <a:noFill/>
        </p:spPr>
        <p:txBody>
          <a:bodyPr wrap="square">
            <a:spAutoFit/>
          </a:bodyPr>
          <a:lstStyle/>
          <a:p>
            <a:pPr marL="261938" indent="-261938" defTabSz="685800"/>
            <a:r>
              <a:rPr lang="en-US" sz="2200" dirty="0">
                <a:solidFill>
                  <a:srgbClr val="000000"/>
                </a:solidFill>
                <a:latin typeface="Helvetica" panose="020B0604020202020204" pitchFamily="34" charset="0"/>
                <a:cs typeface="Helvetica" panose="020B0604020202020204" pitchFamily="34" charset="0"/>
              </a:rPr>
              <a:t>Regional Fragmentation</a:t>
            </a:r>
          </a:p>
          <a:p>
            <a:pPr marL="261938" indent="-261938" defTabSz="685800"/>
            <a:r>
              <a:rPr lang="en-US" sz="2200" dirty="0">
                <a:solidFill>
                  <a:srgbClr val="000000"/>
                </a:solidFill>
                <a:latin typeface="Helvetica" panose="020B0604020202020204" pitchFamily="34" charset="0"/>
                <a:cs typeface="Helvetica" panose="020B0604020202020204" pitchFamily="34" charset="0"/>
              </a:rPr>
              <a:t>+ Inconsistent Coordination</a:t>
            </a:r>
          </a:p>
          <a:p>
            <a:pPr marL="261938" indent="-261938" defTabSz="685800"/>
            <a:r>
              <a:rPr lang="en-US" sz="2200" dirty="0">
                <a:solidFill>
                  <a:srgbClr val="000000"/>
                </a:solidFill>
                <a:latin typeface="Helvetica" panose="020B0604020202020204" pitchFamily="34" charset="0"/>
                <a:cs typeface="Helvetica" panose="020B0604020202020204" pitchFamily="34" charset="0"/>
              </a:rPr>
              <a:t>= Variable Access</a:t>
            </a:r>
          </a:p>
        </p:txBody>
      </p:sp>
      <p:grpSp>
        <p:nvGrpSpPr>
          <p:cNvPr id="6" name="Group 5">
            <a:extLst>
              <a:ext uri="{FF2B5EF4-FFF2-40B4-BE49-F238E27FC236}">
                <a16:creationId xmlns:a16="http://schemas.microsoft.com/office/drawing/2014/main" id="{52BF1AD1-04B2-FDE3-1C45-A5C962512FA1}"/>
              </a:ext>
            </a:extLst>
          </p:cNvPr>
          <p:cNvGrpSpPr/>
          <p:nvPr/>
        </p:nvGrpSpPr>
        <p:grpSpPr>
          <a:xfrm>
            <a:off x="265675" y="836253"/>
            <a:ext cx="1027644" cy="1523328"/>
            <a:chOff x="8200325" y="3215884"/>
            <a:chExt cx="1370192" cy="2031105"/>
          </a:xfrm>
        </p:grpSpPr>
        <p:pic>
          <p:nvPicPr>
            <p:cNvPr id="8" name="Content Placeholder 4">
              <a:extLst>
                <a:ext uri="{FF2B5EF4-FFF2-40B4-BE49-F238E27FC236}">
                  <a16:creationId xmlns:a16="http://schemas.microsoft.com/office/drawing/2014/main" id="{E493D6C0-C3C1-510D-0D3C-8DDB76C973F4}"/>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8315359" y="3215884"/>
              <a:ext cx="1165860" cy="1554480"/>
            </a:xfrm>
            <a:prstGeom prst="rect">
              <a:avLst/>
            </a:prstGeom>
            <a:noFill/>
          </p:spPr>
        </p:pic>
        <p:sp>
          <p:nvSpPr>
            <p:cNvPr id="11" name="TextBox 10">
              <a:extLst>
                <a:ext uri="{FF2B5EF4-FFF2-40B4-BE49-F238E27FC236}">
                  <a16:creationId xmlns:a16="http://schemas.microsoft.com/office/drawing/2014/main" id="{67436093-9430-BFD2-C5F1-E122E6DBDB1D}"/>
                </a:ext>
              </a:extLst>
            </p:cNvPr>
            <p:cNvSpPr txBox="1"/>
            <p:nvPr/>
          </p:nvSpPr>
          <p:spPr>
            <a:xfrm>
              <a:off x="8200325" y="4692992"/>
              <a:ext cx="1370192" cy="553997"/>
            </a:xfrm>
            <a:prstGeom prst="rect">
              <a:avLst/>
            </a:prstGeom>
            <a:solidFill>
              <a:schemeClr val="bg1"/>
            </a:solidFill>
            <a:ln>
              <a:noFill/>
            </a:ln>
          </p:spPr>
          <p:txBody>
            <a:bodyPr wrap="square" rtlCol="0">
              <a:spAutoFit/>
            </a:bodyPr>
            <a:lstStyle/>
            <a:p>
              <a:pPr algn="ctr" defTabSz="685800"/>
              <a:r>
                <a:rPr lang="en-US" sz="1050" dirty="0">
                  <a:solidFill>
                    <a:srgbClr val="000000"/>
                  </a:solidFill>
                  <a:latin typeface="Helvetica" panose="020B0604020202020204" pitchFamily="34" charset="0"/>
                  <a:cs typeface="Helvetica" panose="020B0604020202020204" pitchFamily="34" charset="0"/>
                </a:rPr>
                <a:t>Brent Eastman</a:t>
              </a:r>
            </a:p>
          </p:txBody>
        </p:sp>
      </p:grpSp>
      <p:sp>
        <p:nvSpPr>
          <p:cNvPr id="14" name="TextBox 13">
            <a:extLst>
              <a:ext uri="{FF2B5EF4-FFF2-40B4-BE49-F238E27FC236}">
                <a16:creationId xmlns:a16="http://schemas.microsoft.com/office/drawing/2014/main" id="{5B041D35-5517-2247-4A1A-1240B52601F6}"/>
              </a:ext>
            </a:extLst>
          </p:cNvPr>
          <p:cNvSpPr txBox="1"/>
          <p:nvPr/>
        </p:nvSpPr>
        <p:spPr>
          <a:xfrm>
            <a:off x="1396518" y="916964"/>
            <a:ext cx="3643811" cy="769441"/>
          </a:xfrm>
          <a:prstGeom prst="rect">
            <a:avLst/>
          </a:prstGeom>
          <a:noFill/>
        </p:spPr>
        <p:txBody>
          <a:bodyPr wrap="square">
            <a:spAutoFit/>
          </a:bodyPr>
          <a:lstStyle/>
          <a:p>
            <a:pPr defTabSz="685800"/>
            <a:r>
              <a:rPr lang="en-US" sz="2200" u="sng" dirty="0">
                <a:solidFill>
                  <a:srgbClr val="000000"/>
                </a:solidFill>
                <a:latin typeface="Helvetica" panose="020B0604020202020204" pitchFamily="34" charset="0"/>
                <a:cs typeface="Helvetica" panose="020B0604020202020204" pitchFamily="34" charset="0"/>
              </a:rPr>
              <a:t>2009</a:t>
            </a:r>
            <a:r>
              <a:rPr lang="en-US" sz="2200" dirty="0">
                <a:solidFill>
                  <a:srgbClr val="000000"/>
                </a:solidFill>
                <a:latin typeface="Helvetica" panose="020B0604020202020204" pitchFamily="34" charset="0"/>
                <a:cs typeface="Helvetica" panose="020B0604020202020204" pitchFamily="34" charset="0"/>
              </a:rPr>
              <a:t> Scudder Oration: “Wherever the Dart Lands”</a:t>
            </a:r>
            <a:r>
              <a:rPr lang="en-US" sz="2200" baseline="30000" dirty="0">
                <a:solidFill>
                  <a:srgbClr val="000000"/>
                </a:solidFill>
                <a:latin typeface="Helvetica" panose="020B0604020202020204" pitchFamily="34" charset="0"/>
                <a:cs typeface="Helvetica" panose="020B0604020202020204" pitchFamily="34" charset="0"/>
              </a:rPr>
              <a:t>1</a:t>
            </a:r>
          </a:p>
        </p:txBody>
      </p:sp>
      <p:sp>
        <p:nvSpPr>
          <p:cNvPr id="17" name="TextBox 16">
            <a:extLst>
              <a:ext uri="{FF2B5EF4-FFF2-40B4-BE49-F238E27FC236}">
                <a16:creationId xmlns:a16="http://schemas.microsoft.com/office/drawing/2014/main" id="{22E52D8C-6FA1-A91A-16ED-1DE77CB605D8}"/>
              </a:ext>
            </a:extLst>
          </p:cNvPr>
          <p:cNvSpPr txBox="1"/>
          <p:nvPr/>
        </p:nvSpPr>
        <p:spPr>
          <a:xfrm>
            <a:off x="1042517" y="4249047"/>
            <a:ext cx="3195338" cy="253916"/>
          </a:xfrm>
          <a:prstGeom prst="rect">
            <a:avLst/>
          </a:prstGeom>
          <a:noFill/>
        </p:spPr>
        <p:txBody>
          <a:bodyPr wrap="square">
            <a:spAutoFit/>
          </a:bodyPr>
          <a:lstStyle/>
          <a:p>
            <a:pPr defTabSz="685800"/>
            <a:r>
              <a:rPr lang="en-US" sz="1050" dirty="0">
                <a:solidFill>
                  <a:srgbClr val="000000"/>
                </a:solidFill>
                <a:latin typeface="Helvetica" panose="020B0604020202020204" pitchFamily="34" charset="0"/>
                <a:cs typeface="Helvetica" panose="020B0604020202020204" pitchFamily="34" charset="0"/>
                <a:hlinkClick r:id="rId4"/>
              </a:rPr>
              <a:t>https://pmc.ncbi.nlm.nih.gov/articles/PMC5292279/</a:t>
            </a:r>
            <a:endParaRPr lang="en-US" sz="1050" dirty="0">
              <a:solidFill>
                <a:srgbClr val="000000"/>
              </a:solidFill>
              <a:latin typeface="Helvetica" panose="020B0604020202020204" pitchFamily="34" charset="0"/>
              <a:cs typeface="Helvetica" panose="020B0604020202020204" pitchFamily="34" charset="0"/>
            </a:endParaRPr>
          </a:p>
        </p:txBody>
      </p:sp>
    </p:spTree>
    <p:extLst>
      <p:ext uri="{BB962C8B-B14F-4D97-AF65-F5344CB8AC3E}">
        <p14:creationId xmlns:p14="http://schemas.microsoft.com/office/powerpoint/2010/main" val="2704271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916E41-3253-5D01-B988-EB2B759C6775}"/>
              </a:ext>
            </a:extLst>
          </p:cNvPr>
          <p:cNvSpPr>
            <a:spLocks noGrp="1"/>
          </p:cNvSpPr>
          <p:nvPr>
            <p:ph type="title"/>
          </p:nvPr>
        </p:nvSpPr>
        <p:spPr/>
        <p:txBody>
          <a:bodyPr/>
          <a:lstStyle/>
          <a:p>
            <a:r>
              <a:rPr lang="en-US" u="sng" dirty="0"/>
              <a:t>2016</a:t>
            </a:r>
            <a:r>
              <a:rPr lang="en-US" dirty="0"/>
              <a:t> NASEM Report</a:t>
            </a:r>
          </a:p>
        </p:txBody>
      </p:sp>
      <p:sp>
        <p:nvSpPr>
          <p:cNvPr id="3" name="Text Placeholder 2">
            <a:extLst>
              <a:ext uri="{FF2B5EF4-FFF2-40B4-BE49-F238E27FC236}">
                <a16:creationId xmlns:a16="http://schemas.microsoft.com/office/drawing/2014/main" id="{F9261D20-5BED-CDE3-6931-FB23FD8A1178}"/>
              </a:ext>
            </a:extLst>
          </p:cNvPr>
          <p:cNvSpPr>
            <a:spLocks noGrp="1"/>
          </p:cNvSpPr>
          <p:nvPr>
            <p:ph idx="1"/>
          </p:nvPr>
        </p:nvSpPr>
        <p:spPr>
          <a:xfrm>
            <a:off x="457200" y="898050"/>
            <a:ext cx="4814246" cy="909186"/>
          </a:xfrm>
        </p:spPr>
        <p:txBody>
          <a:bodyPr/>
          <a:lstStyle/>
          <a:p>
            <a:r>
              <a:rPr lang="en-US" dirty="0"/>
              <a:t>“Military and civilian trauma care and learning will be </a:t>
            </a:r>
            <a:r>
              <a:rPr lang="en-US" u="sng" dirty="0"/>
              <a:t>optimized together</a:t>
            </a:r>
            <a:r>
              <a:rPr lang="en-US" dirty="0"/>
              <a:t>, or not at all.”</a:t>
            </a:r>
          </a:p>
        </p:txBody>
      </p:sp>
      <p:pic>
        <p:nvPicPr>
          <p:cNvPr id="7" name="Picture 1">
            <a:extLst>
              <a:ext uri="{FF2B5EF4-FFF2-40B4-BE49-F238E27FC236}">
                <a16:creationId xmlns:a16="http://schemas.microsoft.com/office/drawing/2014/main" id="{98B9ECAA-BD23-0330-CF06-5AC7F2ABB6D3}"/>
              </a:ext>
            </a:extLst>
          </p:cNvPr>
          <p:cNvPicPr>
            <a:picLocks noChangeAspect="1"/>
          </p:cNvPicPr>
          <p:nvPr/>
        </p:nvPicPr>
        <p:blipFill>
          <a:blip r:embed="rId2" cstate="screen">
            <a:extLst>
              <a:ext uri="{28A0092B-C50C-407E-A947-70E740481C1C}">
                <a14:useLocalDpi xmlns:a14="http://schemas.microsoft.com/office/drawing/2010/main"/>
              </a:ext>
            </a:extLst>
          </a:blip>
          <a:srcRect/>
          <a:stretch>
            <a:fillRect/>
          </a:stretch>
        </p:blipFill>
        <p:spPr bwMode="auto">
          <a:xfrm>
            <a:off x="204551" y="1849190"/>
            <a:ext cx="1735944" cy="2514992"/>
          </a:xfrm>
          <a:prstGeom prst="rect">
            <a:avLst/>
          </a:prstGeom>
          <a:noFill/>
          <a:ln w="3175">
            <a:solidFill>
              <a:srgbClr val="000000">
                <a:alpha val="0"/>
              </a:srgbClr>
            </a:solidFill>
            <a:miter lim="800000"/>
            <a:headEnd/>
            <a:tailEnd/>
          </a:ln>
          <a:extLst>
            <a:ext uri="{909E8E84-426E-40DD-AFC4-6F175D3DCCD1}">
              <a14:hiddenFill xmlns:a14="http://schemas.microsoft.com/office/drawing/2010/main">
                <a:solidFill>
                  <a:srgbClr val="FFFFFF"/>
                </a:solidFill>
              </a14:hiddenFill>
            </a:ext>
          </a:extLst>
        </p:spPr>
      </p:pic>
      <p:pic>
        <p:nvPicPr>
          <p:cNvPr id="9" name="Picture 8">
            <a:extLst>
              <a:ext uri="{FF2B5EF4-FFF2-40B4-BE49-F238E27FC236}">
                <a16:creationId xmlns:a16="http://schemas.microsoft.com/office/drawing/2014/main" id="{E704C86F-939B-7350-584A-3EEAC59EDA67}"/>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2265585" y="1782916"/>
            <a:ext cx="3323691" cy="2627022"/>
          </a:xfrm>
          <a:prstGeom prst="rect">
            <a:avLst/>
          </a:prstGeom>
        </p:spPr>
      </p:pic>
      <p:sp>
        <p:nvSpPr>
          <p:cNvPr id="5" name="Rectangle 4">
            <a:extLst>
              <a:ext uri="{FF2B5EF4-FFF2-40B4-BE49-F238E27FC236}">
                <a16:creationId xmlns:a16="http://schemas.microsoft.com/office/drawing/2014/main" id="{473F19A0-863E-D6F0-FFA2-E225FE86E08C}"/>
              </a:ext>
            </a:extLst>
          </p:cNvPr>
          <p:cNvSpPr/>
          <p:nvPr/>
        </p:nvSpPr>
        <p:spPr>
          <a:xfrm>
            <a:off x="53844" y="4659018"/>
            <a:ext cx="2894300" cy="253916"/>
          </a:xfrm>
          <a:prstGeom prst="rect">
            <a:avLst/>
          </a:prstGeom>
        </p:spPr>
        <p:txBody>
          <a:bodyPr wrap="square">
            <a:spAutoFit/>
          </a:bodyPr>
          <a:lstStyle/>
          <a:p>
            <a:pPr defTabSz="685800"/>
            <a:r>
              <a:rPr lang="en-US" sz="1050" dirty="0">
                <a:solidFill>
                  <a:srgbClr val="FFFFFF">
                    <a:lumMod val="50000"/>
                  </a:srgbClr>
                </a:solidFill>
                <a:latin typeface="Calibri" panose="020F0502020204030204"/>
                <a:hlinkClick r:id="rId4"/>
              </a:rPr>
              <a:t>https://www.nap.edu/catalog/23511</a:t>
            </a:r>
            <a:endParaRPr lang="en-US" sz="1050" dirty="0">
              <a:solidFill>
                <a:srgbClr val="FFFFFF">
                  <a:lumMod val="50000"/>
                </a:srgbClr>
              </a:solidFill>
              <a:latin typeface="Calibri" panose="020F0502020204030204"/>
            </a:endParaRPr>
          </a:p>
        </p:txBody>
      </p:sp>
      <p:pic>
        <p:nvPicPr>
          <p:cNvPr id="12" name="Picture 11">
            <a:extLst>
              <a:ext uri="{FF2B5EF4-FFF2-40B4-BE49-F238E27FC236}">
                <a16:creationId xmlns:a16="http://schemas.microsoft.com/office/drawing/2014/main" id="{0CBB0F64-CEF5-12AF-DEF0-162CFE0C2C02}"/>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5449130" y="345140"/>
            <a:ext cx="3510046" cy="1443320"/>
          </a:xfrm>
          <a:prstGeom prst="rect">
            <a:avLst/>
          </a:prstGeom>
          <a:effectLst>
            <a:outerShdw blurRad="50800" dist="38100" dir="2700000" algn="tl" rotWithShape="0">
              <a:prstClr val="black">
                <a:alpha val="40000"/>
              </a:prstClr>
            </a:outerShdw>
          </a:effectLst>
        </p:spPr>
      </p:pic>
      <p:sp>
        <p:nvSpPr>
          <p:cNvPr id="14" name="TextBox 13">
            <a:extLst>
              <a:ext uri="{FF2B5EF4-FFF2-40B4-BE49-F238E27FC236}">
                <a16:creationId xmlns:a16="http://schemas.microsoft.com/office/drawing/2014/main" id="{31F90CEC-E6F9-18E8-72B2-CD6529A65F7F}"/>
              </a:ext>
            </a:extLst>
          </p:cNvPr>
          <p:cNvSpPr txBox="1"/>
          <p:nvPr/>
        </p:nvSpPr>
        <p:spPr>
          <a:xfrm>
            <a:off x="5737011" y="4728649"/>
            <a:ext cx="3510046" cy="415498"/>
          </a:xfrm>
          <a:prstGeom prst="rect">
            <a:avLst/>
          </a:prstGeom>
          <a:noFill/>
        </p:spPr>
        <p:txBody>
          <a:bodyPr wrap="square">
            <a:spAutoFit/>
          </a:bodyPr>
          <a:lstStyle/>
          <a:p>
            <a:pPr defTabSz="685800"/>
            <a:r>
              <a:rPr lang="en-US" sz="1050" dirty="0">
                <a:solidFill>
                  <a:srgbClr val="000000"/>
                </a:solidFill>
                <a:latin typeface="Calibri" panose="020F0502020204030204"/>
                <a:hlinkClick r:id="rId6"/>
              </a:rPr>
              <a:t>https://www.hudson.org/national-security-defense/america-crisis-repetition-hurting-national-security-nadia-schadlow</a:t>
            </a:r>
            <a:endParaRPr lang="en-US" sz="1050" dirty="0">
              <a:solidFill>
                <a:srgbClr val="000000"/>
              </a:solidFill>
              <a:latin typeface="Calibri" panose="020F0502020204030204"/>
            </a:endParaRPr>
          </a:p>
        </p:txBody>
      </p:sp>
      <p:grpSp>
        <p:nvGrpSpPr>
          <p:cNvPr id="16" name="Group 15">
            <a:extLst>
              <a:ext uri="{FF2B5EF4-FFF2-40B4-BE49-F238E27FC236}">
                <a16:creationId xmlns:a16="http://schemas.microsoft.com/office/drawing/2014/main" id="{5E00F4E8-855F-5A3D-2593-7528252F07F6}"/>
              </a:ext>
            </a:extLst>
          </p:cNvPr>
          <p:cNvGrpSpPr/>
          <p:nvPr/>
        </p:nvGrpSpPr>
        <p:grpSpPr>
          <a:xfrm>
            <a:off x="5977379" y="3177021"/>
            <a:ext cx="2962070" cy="1187161"/>
            <a:chOff x="7687801" y="3550042"/>
            <a:chExt cx="3940002" cy="2293096"/>
          </a:xfrm>
        </p:grpSpPr>
        <p:sp>
          <p:nvSpPr>
            <p:cNvPr id="17" name="Frame 16">
              <a:extLst>
                <a:ext uri="{FF2B5EF4-FFF2-40B4-BE49-F238E27FC236}">
                  <a16:creationId xmlns:a16="http://schemas.microsoft.com/office/drawing/2014/main" id="{42864B70-7EBC-70EB-D017-93D8124A3464}"/>
                </a:ext>
              </a:extLst>
            </p:cNvPr>
            <p:cNvSpPr/>
            <p:nvPr/>
          </p:nvSpPr>
          <p:spPr>
            <a:xfrm>
              <a:off x="7687801" y="3550042"/>
              <a:ext cx="3940002" cy="2293096"/>
            </a:xfrm>
            <a:prstGeom prst="frame">
              <a:avLst>
                <a:gd name="adj1" fmla="val 7949"/>
              </a:avLst>
            </a:prstGeom>
            <a:solidFill>
              <a:srgbClr val="A5B994"/>
            </a:solidFill>
            <a:ln w="38100">
              <a:solidFill>
                <a:srgbClr val="297A9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8"/>
              <a:endParaRPr lang="en-US">
                <a:solidFill>
                  <a:srgbClr val="000000"/>
                </a:solidFill>
                <a:latin typeface="Open Sans"/>
              </a:endParaRPr>
            </a:p>
          </p:txBody>
        </p:sp>
        <p:sp>
          <p:nvSpPr>
            <p:cNvPr id="18" name="TextBox 17">
              <a:extLst>
                <a:ext uri="{FF2B5EF4-FFF2-40B4-BE49-F238E27FC236}">
                  <a16:creationId xmlns:a16="http://schemas.microsoft.com/office/drawing/2014/main" id="{C0A0F519-6A3F-9557-E604-327096A7FBB3}"/>
                </a:ext>
              </a:extLst>
            </p:cNvPr>
            <p:cNvSpPr txBox="1"/>
            <p:nvPr/>
          </p:nvSpPr>
          <p:spPr>
            <a:xfrm>
              <a:off x="7875416" y="3899838"/>
              <a:ext cx="3752387" cy="1605137"/>
            </a:xfrm>
            <a:prstGeom prst="rect">
              <a:avLst/>
            </a:prstGeom>
            <a:noFill/>
          </p:spPr>
          <p:txBody>
            <a:bodyPr wrap="square">
              <a:spAutoFit/>
            </a:bodyPr>
            <a:lstStyle/>
            <a:p>
              <a:pPr defTabSz="914378"/>
              <a:r>
                <a:rPr lang="en-US" sz="2400" b="1" dirty="0">
                  <a:solidFill>
                    <a:srgbClr val="000000"/>
                  </a:solidFill>
                  <a:latin typeface="Helvetica" panose="020B0604020202020204" pitchFamily="34" charset="0"/>
                  <a:cs typeface="Helvetica" panose="020B0604020202020204" pitchFamily="34" charset="0"/>
                </a:rPr>
                <a:t>60-year “crisis of repetition”</a:t>
              </a:r>
            </a:p>
          </p:txBody>
        </p:sp>
      </p:grpSp>
      <p:grpSp>
        <p:nvGrpSpPr>
          <p:cNvPr id="22" name="Group 21">
            <a:extLst>
              <a:ext uri="{FF2B5EF4-FFF2-40B4-BE49-F238E27FC236}">
                <a16:creationId xmlns:a16="http://schemas.microsoft.com/office/drawing/2014/main" id="{FCB0D563-E33C-7396-6E5A-0704F8955AAF}"/>
              </a:ext>
            </a:extLst>
          </p:cNvPr>
          <p:cNvGrpSpPr/>
          <p:nvPr/>
        </p:nvGrpSpPr>
        <p:grpSpPr>
          <a:xfrm>
            <a:off x="7916115" y="1927567"/>
            <a:ext cx="1201018" cy="1278523"/>
            <a:chOff x="10554819" y="2570091"/>
            <a:chExt cx="1601357" cy="1704698"/>
          </a:xfrm>
        </p:grpSpPr>
        <p:pic>
          <p:nvPicPr>
            <p:cNvPr id="19" name="Picture 18">
              <a:extLst>
                <a:ext uri="{FF2B5EF4-FFF2-40B4-BE49-F238E27FC236}">
                  <a16:creationId xmlns:a16="http://schemas.microsoft.com/office/drawing/2014/main" id="{980615BF-8C4D-79D3-FD84-22733C0C412F}"/>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10762033" y="2570091"/>
              <a:ext cx="1157230" cy="1558481"/>
            </a:xfrm>
            <a:prstGeom prst="rect">
              <a:avLst/>
            </a:prstGeom>
          </p:spPr>
        </p:pic>
        <p:sp>
          <p:nvSpPr>
            <p:cNvPr id="20" name="TextBox 19">
              <a:extLst>
                <a:ext uri="{FF2B5EF4-FFF2-40B4-BE49-F238E27FC236}">
                  <a16:creationId xmlns:a16="http://schemas.microsoft.com/office/drawing/2014/main" id="{F4C4CABD-AF77-7F08-402B-D1A94CC1F54F}"/>
                </a:ext>
              </a:extLst>
            </p:cNvPr>
            <p:cNvSpPr txBox="1"/>
            <p:nvPr/>
          </p:nvSpPr>
          <p:spPr>
            <a:xfrm>
              <a:off x="10554819" y="3936234"/>
              <a:ext cx="1601357" cy="338555"/>
            </a:xfrm>
            <a:prstGeom prst="rect">
              <a:avLst/>
            </a:prstGeom>
            <a:solidFill>
              <a:schemeClr val="bg1"/>
            </a:solidFill>
            <a:ln>
              <a:noFill/>
            </a:ln>
          </p:spPr>
          <p:txBody>
            <a:bodyPr wrap="square" rtlCol="0">
              <a:spAutoFit/>
            </a:bodyPr>
            <a:lstStyle/>
            <a:p>
              <a:pPr algn="ctr" defTabSz="685800"/>
              <a:r>
                <a:rPr lang="en-US" sz="1050" dirty="0">
                  <a:solidFill>
                    <a:srgbClr val="000000"/>
                  </a:solidFill>
                  <a:latin typeface="Calibri" panose="020F0502020204030204"/>
                </a:rPr>
                <a:t>Nadia </a:t>
              </a:r>
              <a:r>
                <a:rPr lang="en-US" sz="1050" dirty="0" err="1">
                  <a:solidFill>
                    <a:srgbClr val="000000"/>
                  </a:solidFill>
                  <a:latin typeface="Calibri" panose="020F0502020204030204"/>
                </a:rPr>
                <a:t>Schadlow</a:t>
              </a:r>
              <a:endParaRPr lang="en-US" sz="1050" dirty="0">
                <a:solidFill>
                  <a:srgbClr val="000000"/>
                </a:solidFill>
                <a:latin typeface="Calibri" panose="020F0502020204030204"/>
              </a:endParaRPr>
            </a:p>
          </p:txBody>
        </p:sp>
      </p:grpSp>
      <p:grpSp>
        <p:nvGrpSpPr>
          <p:cNvPr id="26" name="Group 25">
            <a:extLst>
              <a:ext uri="{FF2B5EF4-FFF2-40B4-BE49-F238E27FC236}">
                <a16:creationId xmlns:a16="http://schemas.microsoft.com/office/drawing/2014/main" id="{BBCF06F8-4887-07B5-246B-129CA7215DFC}"/>
              </a:ext>
            </a:extLst>
          </p:cNvPr>
          <p:cNvGrpSpPr/>
          <p:nvPr/>
        </p:nvGrpSpPr>
        <p:grpSpPr>
          <a:xfrm>
            <a:off x="5955024" y="2165191"/>
            <a:ext cx="1841396" cy="813119"/>
            <a:chOff x="7890411" y="2779417"/>
            <a:chExt cx="2455194" cy="1084159"/>
          </a:xfrm>
        </p:grpSpPr>
        <p:pic>
          <p:nvPicPr>
            <p:cNvPr id="21" name="Picture 20">
              <a:extLst>
                <a:ext uri="{FF2B5EF4-FFF2-40B4-BE49-F238E27FC236}">
                  <a16:creationId xmlns:a16="http://schemas.microsoft.com/office/drawing/2014/main" id="{0AE0B26C-1621-5A32-FC7C-305FED59871D}"/>
                </a:ext>
              </a:extLst>
            </p:cNvPr>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7890411" y="2779417"/>
              <a:ext cx="567343" cy="685800"/>
            </a:xfrm>
            <a:prstGeom prst="rect">
              <a:avLst/>
            </a:prstGeom>
          </p:spPr>
        </p:pic>
        <p:pic>
          <p:nvPicPr>
            <p:cNvPr id="24" name="Picture 23">
              <a:extLst>
                <a:ext uri="{FF2B5EF4-FFF2-40B4-BE49-F238E27FC236}">
                  <a16:creationId xmlns:a16="http://schemas.microsoft.com/office/drawing/2014/main" id="{2D10B5D6-891A-D61D-A977-17CD5BC2D3C9}"/>
                </a:ext>
              </a:extLst>
            </p:cNvPr>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7890411" y="3516961"/>
              <a:ext cx="2455194" cy="346615"/>
            </a:xfrm>
            <a:prstGeom prst="rect">
              <a:avLst/>
            </a:prstGeom>
          </p:spPr>
        </p:pic>
        <p:sp>
          <p:nvSpPr>
            <p:cNvPr id="25" name="TextBox 24">
              <a:extLst>
                <a:ext uri="{FF2B5EF4-FFF2-40B4-BE49-F238E27FC236}">
                  <a16:creationId xmlns:a16="http://schemas.microsoft.com/office/drawing/2014/main" id="{E47BADB5-5590-984A-40A3-4294B64FB167}"/>
                </a:ext>
              </a:extLst>
            </p:cNvPr>
            <p:cNvSpPr txBox="1"/>
            <p:nvPr/>
          </p:nvSpPr>
          <p:spPr>
            <a:xfrm>
              <a:off x="8514906" y="2779417"/>
              <a:ext cx="1830699" cy="685800"/>
            </a:xfrm>
            <a:prstGeom prst="rect">
              <a:avLst/>
            </a:prstGeom>
            <a:solidFill>
              <a:srgbClr val="006A5E"/>
            </a:solidFill>
          </p:spPr>
          <p:txBody>
            <a:bodyPr wrap="square" rtlCol="0" anchor="ctr" anchorCtr="0">
              <a:noAutofit/>
            </a:bodyPr>
            <a:lstStyle/>
            <a:p>
              <a:pPr defTabSz="685800"/>
              <a:r>
                <a:rPr lang="en-US" sz="1650" dirty="0">
                  <a:solidFill>
                    <a:srgbClr val="FFFFFF"/>
                  </a:solidFill>
                  <a:latin typeface="Calibri" panose="020F0502020204030204"/>
                </a:rPr>
                <a:t>The Hudson Institute</a:t>
              </a:r>
            </a:p>
          </p:txBody>
        </p:sp>
      </p:grpSp>
    </p:spTree>
    <p:extLst>
      <p:ext uri="{BB962C8B-B14F-4D97-AF65-F5344CB8AC3E}">
        <p14:creationId xmlns:p14="http://schemas.microsoft.com/office/powerpoint/2010/main" val="24076713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6"/>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22"/>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16"/>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1FD35AE-91D7-580F-2DDA-19328CFF0A44}"/>
            </a:ext>
          </a:extLst>
        </p:cNvPr>
        <p:cNvGrpSpPr/>
        <p:nvPr/>
      </p:nvGrpSpPr>
      <p:grpSpPr>
        <a:xfrm>
          <a:off x="0" y="0"/>
          <a:ext cx="0" cy="0"/>
          <a:chOff x="0" y="0"/>
          <a:chExt cx="0" cy="0"/>
        </a:xfrm>
      </p:grpSpPr>
      <p:sp>
        <p:nvSpPr>
          <p:cNvPr id="7" name="Text Placeholder 6">
            <a:extLst>
              <a:ext uri="{FF2B5EF4-FFF2-40B4-BE49-F238E27FC236}">
                <a16:creationId xmlns:a16="http://schemas.microsoft.com/office/drawing/2014/main" id="{1F6C9DEF-8404-2B50-9B18-C19E3DFEA028}"/>
              </a:ext>
            </a:extLst>
          </p:cNvPr>
          <p:cNvSpPr>
            <a:spLocks noGrp="1"/>
          </p:cNvSpPr>
          <p:nvPr>
            <p:ph type="body" sz="quarter" idx="10"/>
          </p:nvPr>
        </p:nvSpPr>
        <p:spPr>
          <a:xfrm>
            <a:off x="1181100" y="1113800"/>
            <a:ext cx="6781800" cy="2915900"/>
          </a:xfrm>
        </p:spPr>
        <p:txBody>
          <a:bodyPr/>
          <a:lstStyle/>
          <a:p>
            <a:r>
              <a:rPr lang="en-US" sz="6600" dirty="0"/>
              <a:t>What will it take to break this cycle?</a:t>
            </a:r>
          </a:p>
        </p:txBody>
      </p:sp>
    </p:spTree>
    <p:extLst>
      <p:ext uri="{BB962C8B-B14F-4D97-AF65-F5344CB8AC3E}">
        <p14:creationId xmlns:p14="http://schemas.microsoft.com/office/powerpoint/2010/main" val="397732663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847AABF-14AE-EFD6-0A44-9A22A05A979A}"/>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8C5EB447-9CA1-FC1B-3756-E16F85782F90}"/>
              </a:ext>
            </a:extLst>
          </p:cNvPr>
          <p:cNvSpPr>
            <a:spLocks noGrp="1"/>
          </p:cNvSpPr>
          <p:nvPr>
            <p:ph type="title"/>
          </p:nvPr>
        </p:nvSpPr>
        <p:spPr/>
        <p:txBody>
          <a:bodyPr/>
          <a:lstStyle/>
          <a:p>
            <a:r>
              <a:rPr lang="en-US" dirty="0"/>
              <a:t>Session Overview</a:t>
            </a:r>
          </a:p>
        </p:txBody>
      </p:sp>
      <p:sp>
        <p:nvSpPr>
          <p:cNvPr id="6" name="Content Placeholder 5">
            <a:extLst>
              <a:ext uri="{FF2B5EF4-FFF2-40B4-BE49-F238E27FC236}">
                <a16:creationId xmlns:a16="http://schemas.microsoft.com/office/drawing/2014/main" id="{DAFC47FC-DB95-CCF4-5967-1B028221D5C4}"/>
              </a:ext>
            </a:extLst>
          </p:cNvPr>
          <p:cNvSpPr>
            <a:spLocks noGrp="1"/>
          </p:cNvSpPr>
          <p:nvPr>
            <p:ph idx="1"/>
          </p:nvPr>
        </p:nvSpPr>
        <p:spPr>
          <a:xfrm>
            <a:off x="209009" y="1018381"/>
            <a:ext cx="8229600" cy="3106737"/>
          </a:xfrm>
        </p:spPr>
        <p:txBody>
          <a:bodyPr/>
          <a:lstStyle/>
          <a:p>
            <a:pPr marL="231775" indent="-231775">
              <a:buFont typeface="Arial" panose="020B0604020202020204" pitchFamily="34" charset="0"/>
              <a:buChar char="•"/>
            </a:pPr>
            <a:r>
              <a:rPr lang="en-US" sz="2800" dirty="0"/>
              <a:t>RMOCC Standards - Cannon</a:t>
            </a:r>
          </a:p>
          <a:p>
            <a:pPr marL="231775" indent="-231775">
              <a:buFont typeface="Arial" panose="020B0604020202020204" pitchFamily="34" charset="0"/>
              <a:buChar char="•"/>
            </a:pPr>
            <a:r>
              <a:rPr lang="en-US" sz="2800" dirty="0"/>
              <a:t>RESPOND-US - Cannon</a:t>
            </a:r>
          </a:p>
          <a:p>
            <a:pPr marL="231775" indent="-231775">
              <a:buFont typeface="Arial" panose="020B0604020202020204" pitchFamily="34" charset="0"/>
              <a:buChar char="•"/>
            </a:pPr>
            <a:r>
              <a:rPr lang="en-US" sz="2800" dirty="0"/>
              <a:t>Advocacy - Sakran</a:t>
            </a:r>
          </a:p>
          <a:p>
            <a:pPr marL="231775" indent="-231775">
              <a:buFont typeface="Arial" panose="020B0604020202020204" pitchFamily="34" charset="0"/>
              <a:buChar char="•"/>
            </a:pPr>
            <a:r>
              <a:rPr lang="en-US" sz="2800" dirty="0"/>
              <a:t>NIDHC, LSCO, NDMS Pilot - Freeman</a:t>
            </a:r>
          </a:p>
          <a:p>
            <a:pPr marL="231775" indent="-231775">
              <a:buFont typeface="Arial" panose="020B0604020202020204" pitchFamily="34" charset="0"/>
              <a:buChar char="•"/>
            </a:pPr>
            <a:r>
              <a:rPr lang="en-US" sz="2800" dirty="0"/>
              <a:t>NASEM/RMOCC Action Collaborative - Capella</a:t>
            </a:r>
          </a:p>
          <a:p>
            <a:pPr marL="231775" indent="-231775">
              <a:buFont typeface="Arial" panose="020B0604020202020204" pitchFamily="34" charset="0"/>
              <a:buChar char="•"/>
            </a:pPr>
            <a:r>
              <a:rPr lang="en-US" sz="2800" dirty="0"/>
              <a:t>Q&amp;A</a:t>
            </a:r>
          </a:p>
        </p:txBody>
      </p:sp>
      <p:grpSp>
        <p:nvGrpSpPr>
          <p:cNvPr id="12" name="Group 11">
            <a:extLst>
              <a:ext uri="{FF2B5EF4-FFF2-40B4-BE49-F238E27FC236}">
                <a16:creationId xmlns:a16="http://schemas.microsoft.com/office/drawing/2014/main" id="{DB47E7C9-D2B8-A8E4-30F9-BBB70BBBBBAE}"/>
              </a:ext>
            </a:extLst>
          </p:cNvPr>
          <p:cNvGrpSpPr/>
          <p:nvPr/>
        </p:nvGrpSpPr>
        <p:grpSpPr>
          <a:xfrm>
            <a:off x="5334000" y="274638"/>
            <a:ext cx="3733800" cy="2144711"/>
            <a:chOff x="5334000" y="274638"/>
            <a:chExt cx="3733800" cy="2144711"/>
          </a:xfrm>
        </p:grpSpPr>
        <p:sp>
          <p:nvSpPr>
            <p:cNvPr id="11" name="Rectangle 10">
              <a:extLst>
                <a:ext uri="{FF2B5EF4-FFF2-40B4-BE49-F238E27FC236}">
                  <a16:creationId xmlns:a16="http://schemas.microsoft.com/office/drawing/2014/main" id="{41B23712-1AD3-F419-688F-8BB4DFB98B3B}"/>
                </a:ext>
              </a:extLst>
            </p:cNvPr>
            <p:cNvSpPr/>
            <p:nvPr/>
          </p:nvSpPr>
          <p:spPr>
            <a:xfrm>
              <a:off x="5334000" y="274638"/>
              <a:ext cx="3733800" cy="2144711"/>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8" name="Group 7">
              <a:extLst>
                <a:ext uri="{FF2B5EF4-FFF2-40B4-BE49-F238E27FC236}">
                  <a16:creationId xmlns:a16="http://schemas.microsoft.com/office/drawing/2014/main" id="{5DBD2E5A-98B2-03DB-DEA4-85EE232C9C4A}"/>
                </a:ext>
              </a:extLst>
            </p:cNvPr>
            <p:cNvGrpSpPr>
              <a:grpSpLocks noChangeAspect="1"/>
            </p:cNvGrpSpPr>
            <p:nvPr/>
          </p:nvGrpSpPr>
          <p:grpSpPr>
            <a:xfrm>
              <a:off x="5455367" y="438150"/>
              <a:ext cx="3479624" cy="1830746"/>
              <a:chOff x="5105400" y="246189"/>
              <a:chExt cx="3772981" cy="1985091"/>
            </a:xfrm>
          </p:grpSpPr>
          <p:pic>
            <p:nvPicPr>
              <p:cNvPr id="4" name="Picture 3">
                <a:extLst>
                  <a:ext uri="{FF2B5EF4-FFF2-40B4-BE49-F238E27FC236}">
                    <a16:creationId xmlns:a16="http://schemas.microsoft.com/office/drawing/2014/main" id="{230937A4-E263-C13B-4452-7FF22B16900D}"/>
                  </a:ext>
                </a:extLst>
              </p:cNvPr>
              <p:cNvPicPr>
                <a:picLocks noChangeAspect="1"/>
              </p:cNvPicPr>
              <p:nvPr/>
            </p:nvPicPr>
            <p:blipFill>
              <a:blip r:embed="rId3" cstate="screen">
                <a:extLst>
                  <a:ext uri="{28A0092B-C50C-407E-A947-70E740481C1C}">
                    <a14:useLocalDpi xmlns:a14="http://schemas.microsoft.com/office/drawing/2010/main"/>
                  </a:ext>
                </a:extLst>
              </a:blip>
              <a:srcRect/>
              <a:stretch>
                <a:fillRect/>
              </a:stretch>
            </p:blipFill>
            <p:spPr>
              <a:xfrm>
                <a:off x="5105400" y="1755394"/>
                <a:ext cx="3772981" cy="475886"/>
              </a:xfrm>
              <a:prstGeom prst="rect">
                <a:avLst/>
              </a:prstGeom>
            </p:spPr>
          </p:pic>
          <p:pic>
            <p:nvPicPr>
              <p:cNvPr id="7" name="Picture 6">
                <a:extLst>
                  <a:ext uri="{FF2B5EF4-FFF2-40B4-BE49-F238E27FC236}">
                    <a16:creationId xmlns:a16="http://schemas.microsoft.com/office/drawing/2014/main" id="{7D1A5124-269C-352F-B47A-9D61031607AF}"/>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5105400" y="246189"/>
                <a:ext cx="3772981" cy="1526924"/>
              </a:xfrm>
              <a:prstGeom prst="rect">
                <a:avLst/>
              </a:prstGeom>
            </p:spPr>
          </p:pic>
        </p:grpSp>
      </p:grpSp>
      <p:sp>
        <p:nvSpPr>
          <p:cNvPr id="10" name="TextBox 9">
            <a:extLst>
              <a:ext uri="{FF2B5EF4-FFF2-40B4-BE49-F238E27FC236}">
                <a16:creationId xmlns:a16="http://schemas.microsoft.com/office/drawing/2014/main" id="{29187DC1-E212-6BD8-9897-1BED8B38C062}"/>
              </a:ext>
            </a:extLst>
          </p:cNvPr>
          <p:cNvSpPr txBox="1"/>
          <p:nvPr/>
        </p:nvSpPr>
        <p:spPr>
          <a:xfrm>
            <a:off x="3429000" y="4493078"/>
            <a:ext cx="4267200" cy="461665"/>
          </a:xfrm>
          <a:prstGeom prst="rect">
            <a:avLst/>
          </a:prstGeom>
          <a:noFill/>
        </p:spPr>
        <p:txBody>
          <a:bodyPr wrap="square">
            <a:spAutoFit/>
          </a:bodyPr>
          <a:lstStyle/>
          <a:p>
            <a:r>
              <a:rPr lang="en-US" sz="1200" dirty="0">
                <a:hlinkClick r:id="rId5"/>
              </a:rPr>
              <a:t>https://www.facs.org/quality-programs/trauma/committee-on-trauma/regional-committees-on-trauma/field-program/rmoccs/</a:t>
            </a:r>
            <a:endParaRPr lang="en-US" sz="1200" dirty="0"/>
          </a:p>
        </p:txBody>
      </p:sp>
    </p:spTree>
    <p:extLst>
      <p:ext uri="{BB962C8B-B14F-4D97-AF65-F5344CB8AC3E}">
        <p14:creationId xmlns:p14="http://schemas.microsoft.com/office/powerpoint/2010/main" val="24407358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49D49CC-B50B-ABB8-6F6A-2348282C9172}"/>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681ECB31-72F9-4DAD-3A89-82E5935F80D1}"/>
              </a:ext>
            </a:extLst>
          </p:cNvPr>
          <p:cNvSpPr txBox="1"/>
          <p:nvPr/>
        </p:nvSpPr>
        <p:spPr>
          <a:xfrm>
            <a:off x="172536" y="187037"/>
            <a:ext cx="8455917" cy="1015663"/>
          </a:xfrm>
          <a:prstGeom prst="rect">
            <a:avLst/>
          </a:prstGeom>
          <a:noFill/>
        </p:spPr>
        <p:txBody>
          <a:bodyPr wrap="square" rtlCol="0">
            <a:spAutoFit/>
          </a:bodyPr>
          <a:lstStyle/>
          <a:p>
            <a:r>
              <a:rPr lang="en-US" sz="3200" b="1" dirty="0">
                <a:latin typeface="Helvetica" panose="020B0604020202020204" pitchFamily="34" charset="0"/>
                <a:ea typeface="Open Sans" pitchFamily="2" charset="0"/>
                <a:cs typeface="Helvetica" panose="020B0604020202020204" pitchFamily="34" charset="0"/>
              </a:rPr>
              <a:t>Network of RMOCCs</a:t>
            </a:r>
          </a:p>
          <a:p>
            <a:endParaRPr lang="en-US" sz="800" b="1" dirty="0">
              <a:solidFill>
                <a:schemeClr val="bg1">
                  <a:lumMod val="50000"/>
                </a:schemeClr>
              </a:solidFill>
              <a:latin typeface="Helvetica" panose="020B0604020202020204" pitchFamily="34" charset="0"/>
              <a:ea typeface="Open Sans" pitchFamily="2" charset="0"/>
              <a:cs typeface="Helvetica" panose="020B0604020202020204" pitchFamily="34" charset="0"/>
            </a:endParaRPr>
          </a:p>
          <a:p>
            <a:r>
              <a:rPr lang="en-US" sz="2000" b="1" dirty="0">
                <a:solidFill>
                  <a:schemeClr val="bg1">
                    <a:lumMod val="50000"/>
                  </a:schemeClr>
                </a:solidFill>
                <a:latin typeface="Helvetica" panose="020B0604020202020204" pitchFamily="34" charset="0"/>
                <a:ea typeface="Open Sans" pitchFamily="2" charset="0"/>
                <a:cs typeface="Helvetica" panose="020B0604020202020204" pitchFamily="34" charset="0"/>
              </a:rPr>
              <a:t>Basis for National Trauma and Emergency Preparedness System</a:t>
            </a:r>
          </a:p>
        </p:txBody>
      </p:sp>
      <p:grpSp>
        <p:nvGrpSpPr>
          <p:cNvPr id="66" name="Group 65">
            <a:extLst>
              <a:ext uri="{FF2B5EF4-FFF2-40B4-BE49-F238E27FC236}">
                <a16:creationId xmlns:a16="http://schemas.microsoft.com/office/drawing/2014/main" id="{2F660F57-8FAC-413F-298F-E191CF593DE3}"/>
              </a:ext>
            </a:extLst>
          </p:cNvPr>
          <p:cNvGrpSpPr/>
          <p:nvPr/>
        </p:nvGrpSpPr>
        <p:grpSpPr>
          <a:xfrm>
            <a:off x="5052121" y="1226818"/>
            <a:ext cx="3576333" cy="2689863"/>
            <a:chOff x="5325249" y="1146457"/>
            <a:chExt cx="3576333" cy="2689863"/>
          </a:xfrm>
        </p:grpSpPr>
        <p:grpSp>
          <p:nvGrpSpPr>
            <p:cNvPr id="7" name="Group 6">
              <a:extLst>
                <a:ext uri="{FF2B5EF4-FFF2-40B4-BE49-F238E27FC236}">
                  <a16:creationId xmlns:a16="http://schemas.microsoft.com/office/drawing/2014/main" id="{C60CB90A-172E-3D39-DE18-AC816E7BD19D}"/>
                </a:ext>
              </a:extLst>
            </p:cNvPr>
            <p:cNvGrpSpPr>
              <a:grpSpLocks noChangeAspect="1"/>
            </p:cNvGrpSpPr>
            <p:nvPr/>
          </p:nvGrpSpPr>
          <p:grpSpPr>
            <a:xfrm>
              <a:off x="5325249" y="1146457"/>
              <a:ext cx="3576333" cy="2689863"/>
              <a:chOff x="9104811" y="2240310"/>
              <a:chExt cx="2609314" cy="1962540"/>
            </a:xfrm>
          </p:grpSpPr>
          <p:grpSp>
            <p:nvGrpSpPr>
              <p:cNvPr id="9" name="Group 8">
                <a:extLst>
                  <a:ext uri="{FF2B5EF4-FFF2-40B4-BE49-F238E27FC236}">
                    <a16:creationId xmlns:a16="http://schemas.microsoft.com/office/drawing/2014/main" id="{EC704856-9680-51E6-07CE-E50F6D7F4DD7}"/>
                  </a:ext>
                </a:extLst>
              </p:cNvPr>
              <p:cNvGrpSpPr/>
              <p:nvPr/>
            </p:nvGrpSpPr>
            <p:grpSpPr>
              <a:xfrm>
                <a:off x="9104811" y="2240310"/>
                <a:ext cx="2609314" cy="1962540"/>
                <a:chOff x="6539370" y="3967220"/>
                <a:chExt cx="2609314" cy="1962540"/>
              </a:xfrm>
            </p:grpSpPr>
            <p:pic>
              <p:nvPicPr>
                <p:cNvPr id="33" name="Picture 32" descr="A map of the united states&#10;&#10;Description automatically generated">
                  <a:extLst>
                    <a:ext uri="{FF2B5EF4-FFF2-40B4-BE49-F238E27FC236}">
                      <a16:creationId xmlns:a16="http://schemas.microsoft.com/office/drawing/2014/main" id="{7B93F414-E529-FF88-D341-F49F8A4402C6}"/>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6539370" y="3981995"/>
                  <a:ext cx="2609314" cy="1947765"/>
                </a:xfrm>
                <a:prstGeom prst="rect">
                  <a:avLst/>
                </a:prstGeom>
                <a:effectLst>
                  <a:outerShdw blurRad="50800" dist="38100" dir="2700000" algn="tl" rotWithShape="0">
                    <a:prstClr val="black">
                      <a:alpha val="40000"/>
                    </a:prstClr>
                  </a:outerShdw>
                </a:effectLst>
              </p:spPr>
            </p:pic>
            <p:sp>
              <p:nvSpPr>
                <p:cNvPr id="34" name="TextBox 33">
                  <a:extLst>
                    <a:ext uri="{FF2B5EF4-FFF2-40B4-BE49-F238E27FC236}">
                      <a16:creationId xmlns:a16="http://schemas.microsoft.com/office/drawing/2014/main" id="{19F8A9F7-FEAF-0A95-E7C9-1EB620E7932C}"/>
                    </a:ext>
                  </a:extLst>
                </p:cNvPr>
                <p:cNvSpPr txBox="1"/>
                <p:nvPr/>
              </p:nvSpPr>
              <p:spPr bwMode="auto">
                <a:xfrm>
                  <a:off x="6588841" y="3967220"/>
                  <a:ext cx="2559843" cy="359289"/>
                </a:xfrm>
                <a:prstGeom prst="rect">
                  <a:avLst/>
                </a:prstGeom>
                <a:noFill/>
                <a:ln w="9525">
                  <a:no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rtlCol="0" anchor="b" anchorCtr="0" compatLnSpc="1">
                  <a:prstTxWarp prst="textNoShape">
                    <a:avLst/>
                  </a:prstTxWarp>
                  <a:spAutoFit/>
                </a:bodyPr>
                <a:lstStyle/>
                <a:p>
                  <a:pPr algn="ctr"/>
                  <a:r>
                    <a:rPr lang="en-US" sz="3200" b="1" dirty="0">
                      <a:ln w="19050">
                        <a:solidFill>
                          <a:schemeClr val="tx1"/>
                        </a:solidFill>
                        <a:prstDash val="solid"/>
                      </a:ln>
                      <a:solidFill>
                        <a:schemeClr val="accent6"/>
                      </a:solidFill>
                    </a:rPr>
                    <a:t>RMOCCs --&gt;&gt; NTEPS</a:t>
                  </a:r>
                </a:p>
              </p:txBody>
            </p:sp>
          </p:grpSp>
          <p:pic>
            <p:nvPicPr>
              <p:cNvPr id="10" name="Content Placeholder 4" descr="A diagram of a medical service&#10;&#10;Description automatically generated">
                <a:extLst>
                  <a:ext uri="{FF2B5EF4-FFF2-40B4-BE49-F238E27FC236}">
                    <a16:creationId xmlns:a16="http://schemas.microsoft.com/office/drawing/2014/main" id="{96154958-6660-F9E1-9032-EDA6584B0C7A}"/>
                  </a:ext>
                </a:extLst>
              </p:cNvPr>
              <p:cNvPicPr>
                <a:picLocks noChangeAspect="1"/>
              </p:cNvPicPr>
              <p:nvPr/>
            </p:nvPicPr>
            <p:blipFill>
              <a:blip r:embed="rId4" cstate="screen">
                <a:extLst>
                  <a:ext uri="{28A0092B-C50C-407E-A947-70E740481C1C}">
                    <a14:useLocalDpi xmlns:a14="http://schemas.microsoft.com/office/drawing/2010/main"/>
                  </a:ext>
                </a:extLst>
              </a:blip>
              <a:srcRect/>
              <a:stretch>
                <a:fillRect/>
              </a:stretch>
            </p:blipFill>
            <p:spPr>
              <a:xfrm>
                <a:off x="10137475" y="3655157"/>
                <a:ext cx="284468" cy="272066"/>
              </a:xfrm>
              <a:prstGeom prst="ellipse">
                <a:avLst/>
              </a:prstGeom>
              <a:solidFill>
                <a:schemeClr val="bg1"/>
              </a:solidFill>
            </p:spPr>
          </p:pic>
        </p:grpSp>
        <p:grpSp>
          <p:nvGrpSpPr>
            <p:cNvPr id="45" name="Group 44">
              <a:extLst>
                <a:ext uri="{FF2B5EF4-FFF2-40B4-BE49-F238E27FC236}">
                  <a16:creationId xmlns:a16="http://schemas.microsoft.com/office/drawing/2014/main" id="{4A0503A4-64B1-0C0E-0091-6571CDDA4BAB}"/>
                </a:ext>
              </a:extLst>
            </p:cNvPr>
            <p:cNvGrpSpPr/>
            <p:nvPr/>
          </p:nvGrpSpPr>
          <p:grpSpPr>
            <a:xfrm>
              <a:off x="8167230" y="2049849"/>
              <a:ext cx="313214" cy="313214"/>
              <a:chOff x="8167230" y="2049849"/>
              <a:chExt cx="313214" cy="313214"/>
            </a:xfrm>
          </p:grpSpPr>
          <p:sp>
            <p:nvSpPr>
              <p:cNvPr id="35" name="Oval 34">
                <a:extLst>
                  <a:ext uri="{FF2B5EF4-FFF2-40B4-BE49-F238E27FC236}">
                    <a16:creationId xmlns:a16="http://schemas.microsoft.com/office/drawing/2014/main" id="{F0319AC3-73E3-0395-7F85-44F2A1EDDCF5}"/>
                  </a:ext>
                </a:extLst>
              </p:cNvPr>
              <p:cNvSpPr/>
              <p:nvPr/>
            </p:nvSpPr>
            <p:spPr>
              <a:xfrm>
                <a:off x="8167230" y="2049849"/>
                <a:ext cx="313214" cy="313214"/>
              </a:xfrm>
              <a:prstGeom prst="ellipse">
                <a:avLst/>
              </a:prstGeom>
              <a:solidFill>
                <a:srgbClr val="28166F"/>
              </a:solidFill>
              <a:ln w="19050">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Oval 35">
                <a:extLst>
                  <a:ext uri="{FF2B5EF4-FFF2-40B4-BE49-F238E27FC236}">
                    <a16:creationId xmlns:a16="http://schemas.microsoft.com/office/drawing/2014/main" id="{505C46F9-F159-6B36-2F12-724379232E4B}"/>
                  </a:ext>
                </a:extLst>
              </p:cNvPr>
              <p:cNvSpPr/>
              <p:nvPr/>
            </p:nvSpPr>
            <p:spPr>
              <a:xfrm>
                <a:off x="8193978" y="2077833"/>
                <a:ext cx="259719" cy="257245"/>
              </a:xfrm>
              <a:prstGeom prst="ellipse">
                <a:avLst/>
              </a:prstGeom>
              <a:solidFill>
                <a:schemeClr val="accent3"/>
              </a:solidFill>
              <a:ln w="9525"/>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46" name="Group 45">
              <a:extLst>
                <a:ext uri="{FF2B5EF4-FFF2-40B4-BE49-F238E27FC236}">
                  <a16:creationId xmlns:a16="http://schemas.microsoft.com/office/drawing/2014/main" id="{3436DE92-1652-E620-14A1-82D8A7C3D90F}"/>
                </a:ext>
              </a:extLst>
            </p:cNvPr>
            <p:cNvGrpSpPr/>
            <p:nvPr/>
          </p:nvGrpSpPr>
          <p:grpSpPr>
            <a:xfrm>
              <a:off x="7663030" y="2556291"/>
              <a:ext cx="313214" cy="313214"/>
              <a:chOff x="6196616" y="4041920"/>
              <a:chExt cx="313214" cy="313214"/>
            </a:xfrm>
          </p:grpSpPr>
          <p:sp>
            <p:nvSpPr>
              <p:cNvPr id="43" name="Oval 42">
                <a:extLst>
                  <a:ext uri="{FF2B5EF4-FFF2-40B4-BE49-F238E27FC236}">
                    <a16:creationId xmlns:a16="http://schemas.microsoft.com/office/drawing/2014/main" id="{54883077-F588-8CB6-D01F-FB089B83A81E}"/>
                  </a:ext>
                </a:extLst>
              </p:cNvPr>
              <p:cNvSpPr/>
              <p:nvPr/>
            </p:nvSpPr>
            <p:spPr>
              <a:xfrm>
                <a:off x="6196616" y="4041920"/>
                <a:ext cx="313214" cy="313214"/>
              </a:xfrm>
              <a:prstGeom prst="ellipse">
                <a:avLst/>
              </a:prstGeom>
              <a:solidFill>
                <a:srgbClr val="28166F"/>
              </a:solidFill>
              <a:ln w="19050">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4" name="Oval 43">
                <a:extLst>
                  <a:ext uri="{FF2B5EF4-FFF2-40B4-BE49-F238E27FC236}">
                    <a16:creationId xmlns:a16="http://schemas.microsoft.com/office/drawing/2014/main" id="{DAC852E3-5E11-2F03-5D0B-5570630EB771}"/>
                  </a:ext>
                </a:extLst>
              </p:cNvPr>
              <p:cNvSpPr/>
              <p:nvPr/>
            </p:nvSpPr>
            <p:spPr>
              <a:xfrm>
                <a:off x="6223364" y="4069904"/>
                <a:ext cx="259719" cy="257245"/>
              </a:xfrm>
              <a:prstGeom prst="ellipse">
                <a:avLst/>
              </a:prstGeom>
              <a:solidFill>
                <a:schemeClr val="accent3"/>
              </a:solidFill>
              <a:ln w="9525"/>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48" name="Group 47">
              <a:extLst>
                <a:ext uri="{FF2B5EF4-FFF2-40B4-BE49-F238E27FC236}">
                  <a16:creationId xmlns:a16="http://schemas.microsoft.com/office/drawing/2014/main" id="{BCA6AF7C-5B9D-461A-2C78-5B50B58364FA}"/>
                </a:ext>
              </a:extLst>
            </p:cNvPr>
            <p:cNvGrpSpPr/>
            <p:nvPr/>
          </p:nvGrpSpPr>
          <p:grpSpPr>
            <a:xfrm>
              <a:off x="5995678" y="2607852"/>
              <a:ext cx="313214" cy="313214"/>
              <a:chOff x="6196616" y="4041920"/>
              <a:chExt cx="313214" cy="313214"/>
            </a:xfrm>
          </p:grpSpPr>
          <p:sp>
            <p:nvSpPr>
              <p:cNvPr id="49" name="Oval 48">
                <a:extLst>
                  <a:ext uri="{FF2B5EF4-FFF2-40B4-BE49-F238E27FC236}">
                    <a16:creationId xmlns:a16="http://schemas.microsoft.com/office/drawing/2014/main" id="{D04305C8-97F2-E2A3-A7F2-06AC0D46AC3F}"/>
                  </a:ext>
                </a:extLst>
              </p:cNvPr>
              <p:cNvSpPr/>
              <p:nvPr/>
            </p:nvSpPr>
            <p:spPr>
              <a:xfrm>
                <a:off x="6196616" y="4041920"/>
                <a:ext cx="313214" cy="313214"/>
              </a:xfrm>
              <a:prstGeom prst="ellipse">
                <a:avLst/>
              </a:prstGeom>
              <a:solidFill>
                <a:srgbClr val="28166F"/>
              </a:solidFill>
              <a:ln w="19050">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0" name="Oval 49">
                <a:extLst>
                  <a:ext uri="{FF2B5EF4-FFF2-40B4-BE49-F238E27FC236}">
                    <a16:creationId xmlns:a16="http://schemas.microsoft.com/office/drawing/2014/main" id="{06D3B543-A2E9-3829-6AAA-0EE002687D2A}"/>
                  </a:ext>
                </a:extLst>
              </p:cNvPr>
              <p:cNvSpPr/>
              <p:nvPr/>
            </p:nvSpPr>
            <p:spPr>
              <a:xfrm>
                <a:off x="6223364" y="4069904"/>
                <a:ext cx="259719" cy="257245"/>
              </a:xfrm>
              <a:prstGeom prst="ellipse">
                <a:avLst/>
              </a:prstGeom>
              <a:solidFill>
                <a:schemeClr val="accent3"/>
              </a:solidFill>
              <a:ln w="9525"/>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51" name="Group 50">
              <a:extLst>
                <a:ext uri="{FF2B5EF4-FFF2-40B4-BE49-F238E27FC236}">
                  <a16:creationId xmlns:a16="http://schemas.microsoft.com/office/drawing/2014/main" id="{41DA3852-FD60-ABCD-72A7-979218553C5D}"/>
                </a:ext>
              </a:extLst>
            </p:cNvPr>
            <p:cNvGrpSpPr/>
            <p:nvPr/>
          </p:nvGrpSpPr>
          <p:grpSpPr>
            <a:xfrm>
              <a:off x="6973907" y="2428189"/>
              <a:ext cx="313214" cy="313214"/>
              <a:chOff x="6196616" y="4041920"/>
              <a:chExt cx="313214" cy="313214"/>
            </a:xfrm>
          </p:grpSpPr>
          <p:sp>
            <p:nvSpPr>
              <p:cNvPr id="52" name="Oval 51">
                <a:extLst>
                  <a:ext uri="{FF2B5EF4-FFF2-40B4-BE49-F238E27FC236}">
                    <a16:creationId xmlns:a16="http://schemas.microsoft.com/office/drawing/2014/main" id="{14AA1C2B-6C4C-DEBA-1EA5-E04F95A23B19}"/>
                  </a:ext>
                </a:extLst>
              </p:cNvPr>
              <p:cNvSpPr/>
              <p:nvPr/>
            </p:nvSpPr>
            <p:spPr>
              <a:xfrm>
                <a:off x="6196616" y="4041920"/>
                <a:ext cx="313214" cy="313214"/>
              </a:xfrm>
              <a:prstGeom prst="ellipse">
                <a:avLst/>
              </a:prstGeom>
              <a:solidFill>
                <a:srgbClr val="28166F"/>
              </a:solidFill>
              <a:ln w="19050">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3" name="Oval 52">
                <a:extLst>
                  <a:ext uri="{FF2B5EF4-FFF2-40B4-BE49-F238E27FC236}">
                    <a16:creationId xmlns:a16="http://schemas.microsoft.com/office/drawing/2014/main" id="{94E61E64-D1FD-F446-3695-0B34579353DC}"/>
                  </a:ext>
                </a:extLst>
              </p:cNvPr>
              <p:cNvSpPr/>
              <p:nvPr/>
            </p:nvSpPr>
            <p:spPr>
              <a:xfrm>
                <a:off x="6223364" y="4069904"/>
                <a:ext cx="259719" cy="257245"/>
              </a:xfrm>
              <a:prstGeom prst="ellipse">
                <a:avLst/>
              </a:prstGeom>
              <a:solidFill>
                <a:schemeClr val="accent3"/>
              </a:solidFill>
              <a:ln w="9525"/>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54" name="Group 53">
              <a:extLst>
                <a:ext uri="{FF2B5EF4-FFF2-40B4-BE49-F238E27FC236}">
                  <a16:creationId xmlns:a16="http://schemas.microsoft.com/office/drawing/2014/main" id="{CA761C7C-7203-D607-DC00-BB3910078EFC}"/>
                </a:ext>
              </a:extLst>
            </p:cNvPr>
            <p:cNvGrpSpPr/>
            <p:nvPr/>
          </p:nvGrpSpPr>
          <p:grpSpPr>
            <a:xfrm>
              <a:off x="7757665" y="3133619"/>
              <a:ext cx="313214" cy="313214"/>
              <a:chOff x="6196616" y="4041920"/>
              <a:chExt cx="313214" cy="313214"/>
            </a:xfrm>
          </p:grpSpPr>
          <p:sp>
            <p:nvSpPr>
              <p:cNvPr id="55" name="Oval 54">
                <a:extLst>
                  <a:ext uri="{FF2B5EF4-FFF2-40B4-BE49-F238E27FC236}">
                    <a16:creationId xmlns:a16="http://schemas.microsoft.com/office/drawing/2014/main" id="{C7D3247F-1E14-CB22-8394-4BD21DEA9733}"/>
                  </a:ext>
                </a:extLst>
              </p:cNvPr>
              <p:cNvSpPr/>
              <p:nvPr/>
            </p:nvSpPr>
            <p:spPr>
              <a:xfrm>
                <a:off x="6196616" y="4041920"/>
                <a:ext cx="313214" cy="313214"/>
              </a:xfrm>
              <a:prstGeom prst="ellipse">
                <a:avLst/>
              </a:prstGeom>
              <a:solidFill>
                <a:srgbClr val="28166F"/>
              </a:solidFill>
              <a:ln w="19050">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 name="Oval 55">
                <a:extLst>
                  <a:ext uri="{FF2B5EF4-FFF2-40B4-BE49-F238E27FC236}">
                    <a16:creationId xmlns:a16="http://schemas.microsoft.com/office/drawing/2014/main" id="{684CF0FA-1DEC-4201-0F3C-FC451570AAA2}"/>
                  </a:ext>
                </a:extLst>
              </p:cNvPr>
              <p:cNvSpPr/>
              <p:nvPr/>
            </p:nvSpPr>
            <p:spPr>
              <a:xfrm>
                <a:off x="6223364" y="4069904"/>
                <a:ext cx="259719" cy="257245"/>
              </a:xfrm>
              <a:prstGeom prst="ellipse">
                <a:avLst/>
              </a:prstGeom>
              <a:solidFill>
                <a:schemeClr val="accent3"/>
              </a:solidFill>
              <a:ln w="9525"/>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57" name="Group 56">
              <a:extLst>
                <a:ext uri="{FF2B5EF4-FFF2-40B4-BE49-F238E27FC236}">
                  <a16:creationId xmlns:a16="http://schemas.microsoft.com/office/drawing/2014/main" id="{E6D0ED53-BCCA-B6D1-57A6-0F4A7A84A11F}"/>
                </a:ext>
              </a:extLst>
            </p:cNvPr>
            <p:cNvGrpSpPr/>
            <p:nvPr/>
          </p:nvGrpSpPr>
          <p:grpSpPr>
            <a:xfrm>
              <a:off x="6411620" y="1925541"/>
              <a:ext cx="313214" cy="313214"/>
              <a:chOff x="6196616" y="4041920"/>
              <a:chExt cx="313214" cy="313214"/>
            </a:xfrm>
          </p:grpSpPr>
          <p:sp>
            <p:nvSpPr>
              <p:cNvPr id="58" name="Oval 57">
                <a:extLst>
                  <a:ext uri="{FF2B5EF4-FFF2-40B4-BE49-F238E27FC236}">
                    <a16:creationId xmlns:a16="http://schemas.microsoft.com/office/drawing/2014/main" id="{BB6B7414-4138-244E-47EF-3869E3C3473E}"/>
                  </a:ext>
                </a:extLst>
              </p:cNvPr>
              <p:cNvSpPr/>
              <p:nvPr/>
            </p:nvSpPr>
            <p:spPr>
              <a:xfrm>
                <a:off x="6196616" y="4041920"/>
                <a:ext cx="313214" cy="313214"/>
              </a:xfrm>
              <a:prstGeom prst="ellipse">
                <a:avLst/>
              </a:prstGeom>
              <a:solidFill>
                <a:srgbClr val="28166F"/>
              </a:solidFill>
              <a:ln w="19050">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9" name="Oval 58">
                <a:extLst>
                  <a:ext uri="{FF2B5EF4-FFF2-40B4-BE49-F238E27FC236}">
                    <a16:creationId xmlns:a16="http://schemas.microsoft.com/office/drawing/2014/main" id="{66A331FB-D6E1-E70A-02BB-EEF75DFF2D17}"/>
                  </a:ext>
                </a:extLst>
              </p:cNvPr>
              <p:cNvSpPr/>
              <p:nvPr/>
            </p:nvSpPr>
            <p:spPr>
              <a:xfrm>
                <a:off x="6223364" y="4069904"/>
                <a:ext cx="259719" cy="257245"/>
              </a:xfrm>
              <a:prstGeom prst="ellipse">
                <a:avLst/>
              </a:prstGeom>
              <a:solidFill>
                <a:schemeClr val="accent3"/>
              </a:solidFill>
              <a:ln w="9525"/>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60" name="Group 59">
              <a:extLst>
                <a:ext uri="{FF2B5EF4-FFF2-40B4-BE49-F238E27FC236}">
                  <a16:creationId xmlns:a16="http://schemas.microsoft.com/office/drawing/2014/main" id="{699D66E3-BEB9-9D4E-25CA-AAAD46FC2DA9}"/>
                </a:ext>
              </a:extLst>
            </p:cNvPr>
            <p:cNvGrpSpPr/>
            <p:nvPr/>
          </p:nvGrpSpPr>
          <p:grpSpPr>
            <a:xfrm>
              <a:off x="5719904" y="1897557"/>
              <a:ext cx="313214" cy="313214"/>
              <a:chOff x="6196616" y="4041920"/>
              <a:chExt cx="313214" cy="313214"/>
            </a:xfrm>
          </p:grpSpPr>
          <p:sp>
            <p:nvSpPr>
              <p:cNvPr id="61" name="Oval 60">
                <a:extLst>
                  <a:ext uri="{FF2B5EF4-FFF2-40B4-BE49-F238E27FC236}">
                    <a16:creationId xmlns:a16="http://schemas.microsoft.com/office/drawing/2014/main" id="{626203FC-599A-6C2A-6EB2-1DFF41C53B2D}"/>
                  </a:ext>
                </a:extLst>
              </p:cNvPr>
              <p:cNvSpPr/>
              <p:nvPr/>
            </p:nvSpPr>
            <p:spPr>
              <a:xfrm>
                <a:off x="6196616" y="4041920"/>
                <a:ext cx="313214" cy="313214"/>
              </a:xfrm>
              <a:prstGeom prst="ellipse">
                <a:avLst/>
              </a:prstGeom>
              <a:solidFill>
                <a:srgbClr val="28166F"/>
              </a:solidFill>
              <a:ln w="19050">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2" name="Oval 61">
                <a:extLst>
                  <a:ext uri="{FF2B5EF4-FFF2-40B4-BE49-F238E27FC236}">
                    <a16:creationId xmlns:a16="http://schemas.microsoft.com/office/drawing/2014/main" id="{DAA06649-8734-D846-C093-C454D0C335D0}"/>
                  </a:ext>
                </a:extLst>
              </p:cNvPr>
              <p:cNvSpPr/>
              <p:nvPr/>
            </p:nvSpPr>
            <p:spPr>
              <a:xfrm>
                <a:off x="6223364" y="4069904"/>
                <a:ext cx="259719" cy="257245"/>
              </a:xfrm>
              <a:prstGeom prst="ellipse">
                <a:avLst/>
              </a:prstGeom>
              <a:solidFill>
                <a:schemeClr val="accent3"/>
              </a:solidFill>
              <a:ln w="9525"/>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grpSp>
      <p:sp>
        <p:nvSpPr>
          <p:cNvPr id="65" name="Text Placeholder 64">
            <a:extLst>
              <a:ext uri="{FF2B5EF4-FFF2-40B4-BE49-F238E27FC236}">
                <a16:creationId xmlns:a16="http://schemas.microsoft.com/office/drawing/2014/main" id="{EB7AEE1C-EA22-6DE4-A14B-A91D81253C83}"/>
              </a:ext>
            </a:extLst>
          </p:cNvPr>
          <p:cNvSpPr>
            <a:spLocks noGrp="1"/>
          </p:cNvSpPr>
          <p:nvPr>
            <p:ph type="body" sz="half" idx="2"/>
          </p:nvPr>
        </p:nvSpPr>
        <p:spPr>
          <a:xfrm>
            <a:off x="247869" y="1247069"/>
            <a:ext cx="4558481" cy="2669612"/>
          </a:xfrm>
        </p:spPr>
        <p:txBody>
          <a:bodyPr/>
          <a:lstStyle/>
          <a:p>
            <a:r>
              <a:rPr lang="en-US" sz="2800" b="1" dirty="0">
                <a:solidFill>
                  <a:srgbClr val="000000"/>
                </a:solidFill>
              </a:rPr>
              <a:t>RMOCCs</a:t>
            </a:r>
          </a:p>
          <a:p>
            <a:pPr marL="460375" indent="-274638">
              <a:buFont typeface="Arial" panose="020B0604020202020204" pitchFamily="34" charset="0"/>
              <a:buChar char="•"/>
            </a:pPr>
            <a:r>
              <a:rPr lang="en-US" sz="2000" dirty="0"/>
              <a:t>Regional Medical Operations Coordination Centers</a:t>
            </a:r>
          </a:p>
          <a:p>
            <a:pPr marL="460375" indent="-274638">
              <a:buFont typeface="Arial" panose="020B0604020202020204" pitchFamily="34" charset="0"/>
              <a:buChar char="•"/>
            </a:pPr>
            <a:r>
              <a:rPr lang="en-US" sz="2000" dirty="0"/>
              <a:t>“A construct for regional patient distribution to avoid or mitigate crisis conditions by equitably deploying health care resources across a state, territory, or region”</a:t>
            </a:r>
          </a:p>
        </p:txBody>
      </p:sp>
    </p:spTree>
    <p:extLst>
      <p:ext uri="{BB962C8B-B14F-4D97-AF65-F5344CB8AC3E}">
        <p14:creationId xmlns:p14="http://schemas.microsoft.com/office/powerpoint/2010/main" val="324721717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A03B57-1971-14E8-E227-7DE27A0DF3DD}"/>
              </a:ext>
            </a:extLst>
          </p:cNvPr>
          <p:cNvSpPr>
            <a:spLocks noGrp="1"/>
          </p:cNvSpPr>
          <p:nvPr>
            <p:ph type="title"/>
          </p:nvPr>
        </p:nvSpPr>
        <p:spPr/>
        <p:txBody>
          <a:bodyPr>
            <a:noAutofit/>
          </a:bodyPr>
          <a:lstStyle/>
          <a:p>
            <a:r>
              <a:rPr lang="en-US" sz="2800" dirty="0"/>
              <a:t>RMOCC Standards: Process &amp; Current Status</a:t>
            </a:r>
          </a:p>
        </p:txBody>
      </p:sp>
      <p:sp>
        <p:nvSpPr>
          <p:cNvPr id="3" name="Content Placeholder 2">
            <a:extLst>
              <a:ext uri="{FF2B5EF4-FFF2-40B4-BE49-F238E27FC236}">
                <a16:creationId xmlns:a16="http://schemas.microsoft.com/office/drawing/2014/main" id="{40086FD4-C591-5AB4-1C05-335363300238}"/>
              </a:ext>
            </a:extLst>
          </p:cNvPr>
          <p:cNvSpPr>
            <a:spLocks noGrp="1"/>
          </p:cNvSpPr>
          <p:nvPr>
            <p:ph idx="1"/>
          </p:nvPr>
        </p:nvSpPr>
        <p:spPr>
          <a:xfrm>
            <a:off x="457200" y="808063"/>
            <a:ext cx="8229600" cy="3027249"/>
          </a:xfrm>
          <a:prstGeom prst="rect">
            <a:avLst/>
          </a:prstGeom>
        </p:spPr>
        <p:txBody>
          <a:bodyPr/>
          <a:lstStyle/>
          <a:p>
            <a:pPr marL="342900" indent="-342900">
              <a:buFont typeface="Arial" panose="020B0604020202020204" pitchFamily="34" charset="0"/>
              <a:buChar char="•"/>
            </a:pPr>
            <a:r>
              <a:rPr lang="en-US" sz="1600" dirty="0"/>
              <a:t>Core workgroup draft: </a:t>
            </a:r>
            <a:r>
              <a:rPr lang="en-US" sz="1600" b="1" dirty="0"/>
              <a:t>Surgeons, EMS, Emergency Management</a:t>
            </a:r>
          </a:p>
          <a:p>
            <a:pPr marL="342900" indent="-342900">
              <a:buFont typeface="Arial" panose="020B0604020202020204" pitchFamily="34" charset="0"/>
              <a:buChar char="•"/>
            </a:pPr>
            <a:r>
              <a:rPr lang="en-US" sz="1600" dirty="0"/>
              <a:t>Informed by </a:t>
            </a:r>
            <a:r>
              <a:rPr lang="en-US" sz="1600" b="1" dirty="0"/>
              <a:t>ASPR MOCC Toolkit, COVID MOCC experience, STRAC, ATHS</a:t>
            </a:r>
          </a:p>
          <a:p>
            <a:pPr marL="342900" indent="-342900">
              <a:buFont typeface="Arial" panose="020B0604020202020204" pitchFamily="34" charset="0"/>
              <a:buChar char="•"/>
            </a:pPr>
            <a:r>
              <a:rPr lang="en-US" sz="1600" dirty="0"/>
              <a:t>Multidisciplinary workgroup survey &amp; reconciliation </a:t>
            </a:r>
            <a:r>
              <a:rPr lang="en-US" sz="1600" b="1" dirty="0"/>
              <a:t>COMPLETE</a:t>
            </a:r>
          </a:p>
          <a:p>
            <a:pPr marL="342900" indent="-342900">
              <a:buFont typeface="Arial" panose="020B0604020202020204" pitchFamily="34" charset="0"/>
              <a:buChar char="•"/>
            </a:pPr>
            <a:r>
              <a:rPr lang="en-US" sz="1600" dirty="0"/>
              <a:t>Key stakeholder survey </a:t>
            </a:r>
            <a:r>
              <a:rPr lang="en-US" sz="1600" b="1" dirty="0"/>
              <a:t>COMPLETE</a:t>
            </a:r>
          </a:p>
        </p:txBody>
      </p:sp>
      <p:graphicFrame>
        <p:nvGraphicFramePr>
          <p:cNvPr id="4" name="Diagram 3">
            <a:extLst>
              <a:ext uri="{FF2B5EF4-FFF2-40B4-BE49-F238E27FC236}">
                <a16:creationId xmlns:a16="http://schemas.microsoft.com/office/drawing/2014/main" id="{4F454B40-3DC1-BE37-EFE8-2BE8D92E2671}"/>
              </a:ext>
            </a:extLst>
          </p:cNvPr>
          <p:cNvGraphicFramePr/>
          <p:nvPr>
            <p:extLst>
              <p:ext uri="{D42A27DB-BD31-4B8C-83A1-F6EECF244321}">
                <p14:modId xmlns:p14="http://schemas.microsoft.com/office/powerpoint/2010/main" val="2972614171"/>
              </p:ext>
            </p:extLst>
          </p:nvPr>
        </p:nvGraphicFramePr>
        <p:xfrm>
          <a:off x="525789" y="2350533"/>
          <a:ext cx="5141214" cy="1968728"/>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5" name="Oval 4">
            <a:extLst>
              <a:ext uri="{FF2B5EF4-FFF2-40B4-BE49-F238E27FC236}">
                <a16:creationId xmlns:a16="http://schemas.microsoft.com/office/drawing/2014/main" id="{6F3AAF76-4377-FD22-2C24-8AFAD7845695}"/>
              </a:ext>
            </a:extLst>
          </p:cNvPr>
          <p:cNvSpPr/>
          <p:nvPr/>
        </p:nvSpPr>
        <p:spPr>
          <a:xfrm>
            <a:off x="4229100" y="2999346"/>
            <a:ext cx="685800" cy="685800"/>
          </a:xfrm>
          <a:prstGeom prst="ellipse">
            <a:avLst/>
          </a:prstGeom>
          <a:noFill/>
          <a:ln w="38100">
            <a:solidFill>
              <a:srgbClr val="FFC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800"/>
            <a:endParaRPr lang="en-US" sz="1350">
              <a:solidFill>
                <a:srgbClr val="FFFFFF"/>
              </a:solidFill>
              <a:latin typeface="Calibri" panose="020F0502020204030204"/>
            </a:endParaRPr>
          </a:p>
        </p:txBody>
      </p:sp>
      <p:pic>
        <p:nvPicPr>
          <p:cNvPr id="6" name="Graphic 5" descr="Checkbox Checked with solid fill">
            <a:extLst>
              <a:ext uri="{FF2B5EF4-FFF2-40B4-BE49-F238E27FC236}">
                <a16:creationId xmlns:a16="http://schemas.microsoft.com/office/drawing/2014/main" id="{D21A16D3-C872-D54E-59CB-40B9F5F7A8C6}"/>
              </a:ext>
            </a:extLst>
          </p:cNvPr>
          <p:cNvPicPr>
            <a:picLocks noChangeAspect="1"/>
          </p:cNvPicPr>
          <p:nvPr/>
        </p:nvPicPr>
        <p:blipFill>
          <a:blip>
            <a:extLst>
              <a:ext uri="{96DAC541-7B7A-43D3-8B79-37D633B846F1}">
                <asvg:svgBlip xmlns:asvg="http://schemas.microsoft.com/office/drawing/2016/SVG/main" r:embed="rId9"/>
              </a:ext>
            </a:extLst>
          </a:blip>
          <a:stretch>
            <a:fillRect/>
          </a:stretch>
        </p:blipFill>
        <p:spPr>
          <a:xfrm>
            <a:off x="485287" y="2313546"/>
            <a:ext cx="685800" cy="685800"/>
          </a:xfrm>
          <a:prstGeom prst="rect">
            <a:avLst/>
          </a:prstGeom>
        </p:spPr>
      </p:pic>
      <p:pic>
        <p:nvPicPr>
          <p:cNvPr id="7" name="Graphic 6" descr="Checkbox Checked with solid fill">
            <a:extLst>
              <a:ext uri="{FF2B5EF4-FFF2-40B4-BE49-F238E27FC236}">
                <a16:creationId xmlns:a16="http://schemas.microsoft.com/office/drawing/2014/main" id="{E534B93C-0CB7-8F7E-4F6A-9CA01D6F58FD}"/>
              </a:ext>
            </a:extLst>
          </p:cNvPr>
          <p:cNvPicPr>
            <a:picLocks noChangeAspect="1"/>
          </p:cNvPicPr>
          <p:nvPr/>
        </p:nvPicPr>
        <p:blipFill>
          <a:blip>
            <a:extLst>
              <a:ext uri="{96DAC541-7B7A-43D3-8B79-37D633B846F1}">
                <asvg:svgBlip xmlns:asvg="http://schemas.microsoft.com/office/drawing/2016/SVG/main" r:embed="rId9"/>
              </a:ext>
            </a:extLst>
          </a:blip>
          <a:stretch>
            <a:fillRect/>
          </a:stretch>
        </p:blipFill>
        <p:spPr>
          <a:xfrm>
            <a:off x="1252731" y="2313546"/>
            <a:ext cx="685800" cy="685800"/>
          </a:xfrm>
          <a:prstGeom prst="rect">
            <a:avLst/>
          </a:prstGeom>
        </p:spPr>
      </p:pic>
      <p:pic>
        <p:nvPicPr>
          <p:cNvPr id="8" name="Graphic 7" descr="Checkbox Checked with solid fill">
            <a:extLst>
              <a:ext uri="{FF2B5EF4-FFF2-40B4-BE49-F238E27FC236}">
                <a16:creationId xmlns:a16="http://schemas.microsoft.com/office/drawing/2014/main" id="{21E6E1E6-ABC6-47D0-1E75-7D0CF037B9FD}"/>
              </a:ext>
            </a:extLst>
          </p:cNvPr>
          <p:cNvPicPr>
            <a:picLocks noChangeAspect="1"/>
          </p:cNvPicPr>
          <p:nvPr/>
        </p:nvPicPr>
        <p:blipFill>
          <a:blip>
            <a:extLst>
              <a:ext uri="{96DAC541-7B7A-43D3-8B79-37D633B846F1}">
                <asvg:svgBlip xmlns:asvg="http://schemas.microsoft.com/office/drawing/2016/SVG/main" r:embed="rId9"/>
              </a:ext>
            </a:extLst>
          </a:blip>
          <a:stretch>
            <a:fillRect/>
          </a:stretch>
        </p:blipFill>
        <p:spPr>
          <a:xfrm>
            <a:off x="2016788" y="2313546"/>
            <a:ext cx="685800" cy="685800"/>
          </a:xfrm>
          <a:prstGeom prst="rect">
            <a:avLst/>
          </a:prstGeom>
        </p:spPr>
      </p:pic>
      <p:sp>
        <p:nvSpPr>
          <p:cNvPr id="10" name="TextBox 9">
            <a:extLst>
              <a:ext uri="{FF2B5EF4-FFF2-40B4-BE49-F238E27FC236}">
                <a16:creationId xmlns:a16="http://schemas.microsoft.com/office/drawing/2014/main" id="{412C371A-BC25-81AE-B5C9-3CF14D7696F4}"/>
              </a:ext>
            </a:extLst>
          </p:cNvPr>
          <p:cNvSpPr txBox="1"/>
          <p:nvPr/>
        </p:nvSpPr>
        <p:spPr>
          <a:xfrm>
            <a:off x="6087672" y="2718998"/>
            <a:ext cx="2813199" cy="1246495"/>
          </a:xfrm>
          <a:prstGeom prst="rect">
            <a:avLst/>
          </a:prstGeom>
          <a:noFill/>
          <a:ln w="92075" cmpd="thickThin">
            <a:solidFill>
              <a:srgbClr val="7030A0"/>
            </a:solidFill>
          </a:ln>
        </p:spPr>
        <p:txBody>
          <a:bodyPr wrap="square" lIns="68580" tIns="68580" rIns="68580" bIns="68580">
            <a:spAutoFit/>
          </a:bodyPr>
          <a:lstStyle/>
          <a:p>
            <a:pPr defTabSz="685800"/>
            <a:r>
              <a:rPr lang="en-US" sz="2400" dirty="0">
                <a:solidFill>
                  <a:srgbClr val="000000"/>
                </a:solidFill>
                <a:latin typeface="Calibri" panose="020F0502020204030204"/>
              </a:rPr>
              <a:t>Comprehensive, Strategic, Balanced, Maximally Inclusive</a:t>
            </a:r>
            <a:endParaRPr lang="en-US" sz="2400" u="sng" dirty="0">
              <a:solidFill>
                <a:srgbClr val="000000"/>
              </a:solidFill>
              <a:latin typeface="Calibri" panose="020F0502020204030204"/>
            </a:endParaRPr>
          </a:p>
        </p:txBody>
      </p:sp>
      <p:pic>
        <p:nvPicPr>
          <p:cNvPr id="11" name="Picture 10">
            <a:extLst>
              <a:ext uri="{FF2B5EF4-FFF2-40B4-BE49-F238E27FC236}">
                <a16:creationId xmlns:a16="http://schemas.microsoft.com/office/drawing/2014/main" id="{F2369C87-6460-CA3C-68D8-29ED53D65B1A}"/>
              </a:ext>
            </a:extLst>
          </p:cNvPr>
          <p:cNvPicPr>
            <a:picLocks noChangeAspect="1"/>
          </p:cNvPicPr>
          <p:nvPr>
            <p:custDataLst>
              <p:tags r:id="rId1"/>
            </p:custDataLst>
          </p:nvPr>
        </p:nvPicPr>
        <p:blipFill>
          <a:blip r:embed="rId10" cstate="screen">
            <a:clrChange>
              <a:clrFrom>
                <a:srgbClr val="FFFFFF"/>
              </a:clrFrom>
              <a:clrTo>
                <a:srgbClr val="FFFFFF">
                  <a:alpha val="0"/>
                </a:srgbClr>
              </a:clrTo>
            </a:clrChange>
            <a:extLst>
              <a:ext uri="{28A0092B-C50C-407E-A947-70E740481C1C}">
                <a14:useLocalDpi xmlns:a14="http://schemas.microsoft.com/office/drawing/2010/main"/>
              </a:ext>
            </a:extLst>
          </a:blip>
          <a:srcRect/>
          <a:stretch>
            <a:fillRect/>
          </a:stretch>
        </p:blipFill>
        <p:spPr>
          <a:xfrm rot="504571">
            <a:off x="3752580" y="1974951"/>
            <a:ext cx="2490827" cy="980881"/>
          </a:xfrm>
          <a:prstGeom prst="rect">
            <a:avLst/>
          </a:prstGeom>
        </p:spPr>
      </p:pic>
      <p:pic>
        <p:nvPicPr>
          <p:cNvPr id="9" name="Graphic 8" descr="Checkbox Checked with solid fill">
            <a:extLst>
              <a:ext uri="{FF2B5EF4-FFF2-40B4-BE49-F238E27FC236}">
                <a16:creationId xmlns:a16="http://schemas.microsoft.com/office/drawing/2014/main" id="{2FFCAA45-7C4C-2E14-6DA7-0917B61196D0}"/>
              </a:ext>
            </a:extLst>
          </p:cNvPr>
          <p:cNvPicPr>
            <a:picLocks noChangeAspect="1"/>
          </p:cNvPicPr>
          <p:nvPr/>
        </p:nvPicPr>
        <p:blipFill>
          <a:blip>
            <a:extLst>
              <a:ext uri="{96DAC541-7B7A-43D3-8B79-37D633B846F1}">
                <asvg:svgBlip xmlns:asvg="http://schemas.microsoft.com/office/drawing/2016/SVG/main" r:embed="rId9"/>
              </a:ext>
            </a:extLst>
          </a:blip>
          <a:stretch>
            <a:fillRect/>
          </a:stretch>
        </p:blipFill>
        <p:spPr>
          <a:xfrm>
            <a:off x="2726146" y="2313546"/>
            <a:ext cx="685800" cy="685800"/>
          </a:xfrm>
          <a:prstGeom prst="rect">
            <a:avLst/>
          </a:prstGeom>
        </p:spPr>
      </p:pic>
      <p:pic>
        <p:nvPicPr>
          <p:cNvPr id="12" name="Graphic 11" descr="Checkbox Checked with solid fill">
            <a:extLst>
              <a:ext uri="{FF2B5EF4-FFF2-40B4-BE49-F238E27FC236}">
                <a16:creationId xmlns:a16="http://schemas.microsoft.com/office/drawing/2014/main" id="{F65DAC74-ADB7-5FB1-B684-7766F4BA33AA}"/>
              </a:ext>
            </a:extLst>
          </p:cNvPr>
          <p:cNvPicPr>
            <a:picLocks noChangeAspect="1"/>
          </p:cNvPicPr>
          <p:nvPr/>
        </p:nvPicPr>
        <p:blipFill>
          <a:blip>
            <a:extLst>
              <a:ext uri="{96DAC541-7B7A-43D3-8B79-37D633B846F1}">
                <asvg:svgBlip xmlns:asvg="http://schemas.microsoft.com/office/drawing/2016/SVG/main" r:embed="rId9"/>
              </a:ext>
            </a:extLst>
          </a:blip>
          <a:stretch>
            <a:fillRect/>
          </a:stretch>
        </p:blipFill>
        <p:spPr>
          <a:xfrm>
            <a:off x="3460209" y="2313546"/>
            <a:ext cx="685800" cy="685800"/>
          </a:xfrm>
          <a:prstGeom prst="rect">
            <a:avLst/>
          </a:prstGeom>
        </p:spPr>
      </p:pic>
    </p:spTree>
    <p:extLst>
      <p:ext uri="{BB962C8B-B14F-4D97-AF65-F5344CB8AC3E}">
        <p14:creationId xmlns:p14="http://schemas.microsoft.com/office/powerpoint/2010/main" val="4505212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par>
                          <p:cTn id="7" fill="hold">
                            <p:stCondLst>
                              <p:cond delay="0"/>
                            </p:stCondLst>
                            <p:childTnLst>
                              <p:par>
                                <p:cTn id="8" presetID="1" presetClass="entr" presetSubtype="0" fill="hold" nodeType="afterEffect">
                                  <p:stCondLst>
                                    <p:cond delay="500"/>
                                  </p:stCondLst>
                                  <p:childTnLst>
                                    <p:set>
                                      <p:cBhvr>
                                        <p:cTn id="9" dur="1" fill="hold">
                                          <p:stCondLst>
                                            <p:cond delay="0"/>
                                          </p:stCondLst>
                                        </p:cTn>
                                        <p:tgtEl>
                                          <p:spTgt spid="6"/>
                                        </p:tgtEl>
                                        <p:attrNameLst>
                                          <p:attrName>style.visibility</p:attrName>
                                        </p:attrNameLst>
                                      </p:cBhvr>
                                      <p:to>
                                        <p:strVal val="visible"/>
                                      </p:to>
                                    </p:set>
                                  </p:childTnLst>
                                </p:cTn>
                              </p:par>
                            </p:childTnLst>
                          </p:cTn>
                        </p:par>
                        <p:par>
                          <p:cTn id="10" fill="hold">
                            <p:stCondLst>
                              <p:cond delay="500"/>
                            </p:stCondLst>
                            <p:childTnLst>
                              <p:par>
                                <p:cTn id="11" presetID="1" presetClass="entr" presetSubtype="0" fill="hold" nodeType="afterEffect">
                                  <p:stCondLst>
                                    <p:cond delay="500"/>
                                  </p:stCondLst>
                                  <p:childTnLst>
                                    <p:set>
                                      <p:cBhvr>
                                        <p:cTn id="12" dur="1" fill="hold">
                                          <p:stCondLst>
                                            <p:cond delay="0"/>
                                          </p:stCondLst>
                                        </p:cTn>
                                        <p:tgtEl>
                                          <p:spTgt spid="7"/>
                                        </p:tgtEl>
                                        <p:attrNameLst>
                                          <p:attrName>style.visibility</p:attrName>
                                        </p:attrNameLst>
                                      </p:cBhvr>
                                      <p:to>
                                        <p:strVal val="visible"/>
                                      </p:to>
                                    </p:set>
                                  </p:childTnLst>
                                </p:cTn>
                              </p:par>
                            </p:childTnLst>
                          </p:cTn>
                        </p:par>
                        <p:par>
                          <p:cTn id="13" fill="hold">
                            <p:stCondLst>
                              <p:cond delay="1000"/>
                            </p:stCondLst>
                            <p:childTnLst>
                              <p:par>
                                <p:cTn id="14" presetID="1" presetClass="entr" presetSubtype="0" fill="hold" nodeType="afterEffect">
                                  <p:stCondLst>
                                    <p:cond delay="500"/>
                                  </p:stCondLst>
                                  <p:childTnLst>
                                    <p:set>
                                      <p:cBhvr>
                                        <p:cTn id="15" dur="1" fill="hold">
                                          <p:stCondLst>
                                            <p:cond delay="0"/>
                                          </p:stCondLst>
                                        </p:cTn>
                                        <p:tgtEl>
                                          <p:spTgt spid="8"/>
                                        </p:tgtEl>
                                        <p:attrNameLst>
                                          <p:attrName>style.visibility</p:attrName>
                                        </p:attrNameLst>
                                      </p:cBhvr>
                                      <p:to>
                                        <p:strVal val="visible"/>
                                      </p:to>
                                    </p:set>
                                  </p:childTnLst>
                                </p:cTn>
                              </p:par>
                            </p:childTnLst>
                          </p:cTn>
                        </p:par>
                        <p:par>
                          <p:cTn id="16" fill="hold">
                            <p:stCondLst>
                              <p:cond delay="1500"/>
                            </p:stCondLst>
                            <p:childTnLst>
                              <p:par>
                                <p:cTn id="17" presetID="1" presetClass="entr" presetSubtype="0" fill="hold" nodeType="afterEffect">
                                  <p:stCondLst>
                                    <p:cond delay="500"/>
                                  </p:stCondLst>
                                  <p:childTnLst>
                                    <p:set>
                                      <p:cBhvr>
                                        <p:cTn id="18" dur="1" fill="hold">
                                          <p:stCondLst>
                                            <p:cond delay="0"/>
                                          </p:stCondLst>
                                        </p:cTn>
                                        <p:tgtEl>
                                          <p:spTgt spid="9"/>
                                        </p:tgtEl>
                                        <p:attrNameLst>
                                          <p:attrName>style.visibility</p:attrName>
                                        </p:attrNameLst>
                                      </p:cBhvr>
                                      <p:to>
                                        <p:strVal val="visible"/>
                                      </p:to>
                                    </p:set>
                                  </p:childTnLst>
                                </p:cTn>
                              </p:par>
                            </p:childTnLst>
                          </p:cTn>
                        </p:par>
                        <p:par>
                          <p:cTn id="19" fill="hold">
                            <p:stCondLst>
                              <p:cond delay="2000"/>
                            </p:stCondLst>
                            <p:childTnLst>
                              <p:par>
                                <p:cTn id="20" presetID="1" presetClass="entr" presetSubtype="0" fill="hold" grpId="0" nodeType="afterEffect">
                                  <p:stCondLst>
                                    <p:cond delay="500"/>
                                  </p:stCondLst>
                                  <p:childTnLst>
                                    <p:set>
                                      <p:cBhvr>
                                        <p:cTn id="21" dur="1" fill="hold">
                                          <p:stCondLst>
                                            <p:cond delay="0"/>
                                          </p:stCondLst>
                                        </p:cTn>
                                        <p:tgtEl>
                                          <p:spTgt spid="5"/>
                                        </p:tgtEl>
                                        <p:attrNameLst>
                                          <p:attrName>style.visibility</p:attrName>
                                        </p:attrNameLst>
                                      </p:cBhvr>
                                      <p:to>
                                        <p:strVal val="visible"/>
                                      </p:to>
                                    </p:set>
                                  </p:childTnLst>
                                </p:cTn>
                              </p:par>
                            </p:childTnLst>
                          </p:cTn>
                        </p:par>
                      </p:childTnLst>
                    </p:cTn>
                  </p:par>
                  <p:par>
                    <p:cTn id="22" fill="hold">
                      <p:stCondLst>
                        <p:cond delay="indefinite"/>
                      </p:stCondLst>
                      <p:childTnLst>
                        <p:par>
                          <p:cTn id="23" fill="hold">
                            <p:stCondLst>
                              <p:cond delay="0"/>
                            </p:stCondLst>
                            <p:childTnLst>
                              <p:par>
                                <p:cTn id="24" presetID="22" presetClass="entr" presetSubtype="8" fill="hold" nodeType="clickEffect">
                                  <p:stCondLst>
                                    <p:cond delay="0"/>
                                  </p:stCondLst>
                                  <p:childTnLst>
                                    <p:set>
                                      <p:cBhvr>
                                        <p:cTn id="25" dur="1" fill="hold">
                                          <p:stCondLst>
                                            <p:cond delay="0"/>
                                          </p:stCondLst>
                                        </p:cTn>
                                        <p:tgtEl>
                                          <p:spTgt spid="11"/>
                                        </p:tgtEl>
                                        <p:attrNameLst>
                                          <p:attrName>style.visibility</p:attrName>
                                        </p:attrNameLst>
                                      </p:cBhvr>
                                      <p:to>
                                        <p:strVal val="visible"/>
                                      </p:to>
                                    </p:set>
                                    <p:animEffect transition="in" filter="wipe(left)">
                                      <p:cBhvr>
                                        <p:cTn id="26" dur="1000"/>
                                        <p:tgtEl>
                                          <p:spTgt spid="11"/>
                                        </p:tgtEl>
                                      </p:cBhvr>
                                    </p:animEffect>
                                  </p:childTnLst>
                                </p:cTn>
                              </p:par>
                            </p:childTnLst>
                          </p:cTn>
                        </p:par>
                        <p:par>
                          <p:cTn id="27" fill="hold">
                            <p:stCondLst>
                              <p:cond delay="1000"/>
                            </p:stCondLst>
                            <p:childTnLst>
                              <p:par>
                                <p:cTn id="28" presetID="1" presetClass="entr" presetSubtype="0" fill="hold" grpId="0" nodeType="afterEffect">
                                  <p:stCondLst>
                                    <p:cond delay="0"/>
                                  </p:stCondLst>
                                  <p:childTnLst>
                                    <p:set>
                                      <p:cBhvr>
                                        <p:cTn id="29" dur="1" fill="hold">
                                          <p:stCondLst>
                                            <p:cond delay="0"/>
                                          </p:stCondLst>
                                        </p:cTn>
                                        <p:tgtEl>
                                          <p:spTgt spid="10"/>
                                        </p:tgtEl>
                                        <p:attrNameLst>
                                          <p:attrName>style.visibility</p:attrName>
                                        </p:attrNameLst>
                                      </p:cBhvr>
                                      <p:to>
                                        <p:strVal val="visible"/>
                                      </p:to>
                                    </p:set>
                                  </p:childTnLst>
                                </p:cTn>
                              </p:par>
                            </p:childTnLst>
                          </p:cTn>
                        </p:par>
                        <p:par>
                          <p:cTn id="30" fill="hold">
                            <p:stCondLst>
                              <p:cond delay="1000"/>
                            </p:stCondLst>
                            <p:childTnLst>
                              <p:par>
                                <p:cTn id="31" presetID="1" presetClass="entr" presetSubtype="0" fill="hold" nodeType="afterEffect">
                                  <p:stCondLst>
                                    <p:cond delay="500"/>
                                  </p:stCondLst>
                                  <p:childTnLst>
                                    <p:set>
                                      <p:cBhvr>
                                        <p:cTn id="32"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4" grpId="0">
        <p:bldAsOne/>
      </p:bldGraphic>
      <p:bldP spid="5" grpId="0" animBg="1"/>
      <p:bldP spid="10"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92C3FE-2831-9389-5D90-E13073148011}"/>
              </a:ext>
            </a:extLst>
          </p:cNvPr>
          <p:cNvSpPr>
            <a:spLocks noGrp="1"/>
          </p:cNvSpPr>
          <p:nvPr>
            <p:ph type="title"/>
          </p:nvPr>
        </p:nvSpPr>
        <p:spPr/>
        <p:txBody>
          <a:bodyPr/>
          <a:lstStyle/>
          <a:p>
            <a:r>
              <a:rPr lang="en-US" dirty="0">
                <a:latin typeface="Helvetica" panose="020B0604020202020204" pitchFamily="34" charset="0"/>
                <a:cs typeface="Helvetica" panose="020B0604020202020204" pitchFamily="34" charset="0"/>
              </a:rPr>
              <a:t>Standards Overview</a:t>
            </a:r>
          </a:p>
        </p:txBody>
      </p:sp>
      <p:sp>
        <p:nvSpPr>
          <p:cNvPr id="3" name="Text Placeholder 2">
            <a:extLst>
              <a:ext uri="{FF2B5EF4-FFF2-40B4-BE49-F238E27FC236}">
                <a16:creationId xmlns:a16="http://schemas.microsoft.com/office/drawing/2014/main" id="{3A74B841-C5A7-2B41-A226-D6069FCBB96D}"/>
              </a:ext>
            </a:extLst>
          </p:cNvPr>
          <p:cNvSpPr>
            <a:spLocks noGrp="1"/>
          </p:cNvSpPr>
          <p:nvPr>
            <p:ph idx="1"/>
          </p:nvPr>
        </p:nvSpPr>
        <p:spPr>
          <a:xfrm>
            <a:off x="457200" y="768999"/>
            <a:ext cx="8229600" cy="499793"/>
          </a:xfrm>
        </p:spPr>
        <p:txBody>
          <a:bodyPr/>
          <a:lstStyle/>
          <a:p>
            <a:r>
              <a:rPr lang="en-US" sz="2400" dirty="0">
                <a:solidFill>
                  <a:schemeClr val="accent3">
                    <a:lumMod val="75000"/>
                  </a:schemeClr>
                </a:solidFill>
                <a:latin typeface="Helvetica" panose="020B0604020202020204" pitchFamily="34" charset="0"/>
                <a:cs typeface="Helvetica" panose="020B0604020202020204" pitchFamily="34" charset="0"/>
              </a:rPr>
              <a:t>Organized in four domains, several key themes</a:t>
            </a:r>
          </a:p>
        </p:txBody>
      </p:sp>
      <p:sp>
        <p:nvSpPr>
          <p:cNvPr id="4" name="Text Placeholder 3">
            <a:extLst>
              <a:ext uri="{FF2B5EF4-FFF2-40B4-BE49-F238E27FC236}">
                <a16:creationId xmlns:a16="http://schemas.microsoft.com/office/drawing/2014/main" id="{957C44CF-00F7-6DE2-3563-72CBA060C8F9}"/>
              </a:ext>
            </a:extLst>
          </p:cNvPr>
          <p:cNvSpPr>
            <a:spLocks noGrp="1"/>
          </p:cNvSpPr>
          <p:nvPr>
            <p:ph type="body" sz="quarter" idx="4294967295"/>
          </p:nvPr>
        </p:nvSpPr>
        <p:spPr>
          <a:xfrm>
            <a:off x="108065" y="1268792"/>
            <a:ext cx="3730625" cy="2847975"/>
          </a:xfrm>
          <a:prstGeom prst="rect">
            <a:avLst/>
          </a:prstGeom>
        </p:spPr>
        <p:txBody>
          <a:bodyPr/>
          <a:lstStyle/>
          <a:p>
            <a:pPr marL="231775" indent="-231775" defTabSz="685783">
              <a:lnSpc>
                <a:spcPct val="115000"/>
              </a:lnSpc>
              <a:spcBef>
                <a:spcPts val="0"/>
              </a:spcBef>
              <a:defRPr/>
            </a:pPr>
            <a:r>
              <a:rPr lang="en-US" sz="1800" b="1" dirty="0">
                <a:solidFill>
                  <a:srgbClr val="492436"/>
                </a:solidFill>
                <a:latin typeface="Helvetica" panose="020B0604020202020204" pitchFamily="34" charset="0"/>
                <a:ea typeface="Open Sans" panose="020B0606030504020204" pitchFamily="34" charset="0"/>
                <a:cs typeface="Helvetica" panose="020B0604020202020204" pitchFamily="34" charset="0"/>
              </a:rPr>
              <a:t>Domain 1: </a:t>
            </a:r>
            <a:r>
              <a:rPr lang="en-US" sz="1800" dirty="0">
                <a:solidFill>
                  <a:srgbClr val="492436"/>
                </a:solidFill>
                <a:latin typeface="Helvetica" panose="020B0604020202020204" pitchFamily="34" charset="0"/>
                <a:ea typeface="Open Sans" panose="020B0606030504020204" pitchFamily="34" charset="0"/>
                <a:cs typeface="Helvetica" panose="020B0604020202020204" pitchFamily="34" charset="0"/>
              </a:rPr>
              <a:t>Governance &amp; Structure</a:t>
            </a:r>
          </a:p>
          <a:p>
            <a:pPr marL="231775" indent="-231775" defTabSz="685783">
              <a:lnSpc>
                <a:spcPct val="115000"/>
              </a:lnSpc>
              <a:spcBef>
                <a:spcPts val="0"/>
              </a:spcBef>
              <a:defRPr/>
            </a:pPr>
            <a:r>
              <a:rPr lang="en-US" sz="1800" b="1" dirty="0">
                <a:solidFill>
                  <a:srgbClr val="492436"/>
                </a:solidFill>
                <a:latin typeface="Helvetica" panose="020B0604020202020204" pitchFamily="34" charset="0"/>
                <a:ea typeface="Open Sans" panose="020B0606030504020204" pitchFamily="34" charset="0"/>
                <a:cs typeface="Helvetica" panose="020B0604020202020204" pitchFamily="34" charset="0"/>
              </a:rPr>
              <a:t>Domain 2: </a:t>
            </a:r>
            <a:r>
              <a:rPr lang="en-US" sz="1800" dirty="0">
                <a:solidFill>
                  <a:srgbClr val="492436"/>
                </a:solidFill>
                <a:latin typeface="Helvetica" panose="020B0604020202020204" pitchFamily="34" charset="0"/>
                <a:ea typeface="Open Sans" panose="020B0606030504020204" pitchFamily="34" charset="0"/>
                <a:cs typeface="Helvetica" panose="020B0604020202020204" pitchFamily="34" charset="0"/>
              </a:rPr>
              <a:t>Capabilities</a:t>
            </a:r>
          </a:p>
          <a:p>
            <a:pPr marL="231775" indent="-231775" defTabSz="685783">
              <a:lnSpc>
                <a:spcPct val="115000"/>
              </a:lnSpc>
              <a:spcBef>
                <a:spcPts val="0"/>
              </a:spcBef>
              <a:defRPr/>
            </a:pPr>
            <a:r>
              <a:rPr lang="en-US" sz="1800" b="1" dirty="0">
                <a:solidFill>
                  <a:srgbClr val="492436"/>
                </a:solidFill>
                <a:latin typeface="Helvetica" panose="020B0604020202020204" pitchFamily="34" charset="0"/>
                <a:ea typeface="Open Sans" panose="020B0606030504020204" pitchFamily="34" charset="0"/>
                <a:cs typeface="Helvetica" panose="020B0604020202020204" pitchFamily="34" charset="0"/>
              </a:rPr>
              <a:t>Domain 3:</a:t>
            </a:r>
            <a:r>
              <a:rPr lang="en-US" sz="1800" dirty="0">
                <a:solidFill>
                  <a:srgbClr val="492436"/>
                </a:solidFill>
                <a:latin typeface="Helvetica" panose="020B0604020202020204" pitchFamily="34" charset="0"/>
                <a:ea typeface="Open Sans" panose="020B0606030504020204" pitchFamily="34" charset="0"/>
                <a:cs typeface="Helvetica" panose="020B0604020202020204" pitchFamily="34" charset="0"/>
              </a:rPr>
              <a:t> Data Collection &amp; Performance Improvement</a:t>
            </a:r>
          </a:p>
          <a:p>
            <a:pPr marL="231775" indent="-231775" defTabSz="685783">
              <a:lnSpc>
                <a:spcPct val="115000"/>
              </a:lnSpc>
              <a:spcBef>
                <a:spcPts val="0"/>
              </a:spcBef>
              <a:defRPr/>
            </a:pPr>
            <a:r>
              <a:rPr lang="en-US" sz="1800" b="1" dirty="0">
                <a:solidFill>
                  <a:srgbClr val="492436"/>
                </a:solidFill>
                <a:latin typeface="Helvetica" panose="020B0604020202020204" pitchFamily="34" charset="0"/>
                <a:ea typeface="Open Sans" panose="020B0606030504020204" pitchFamily="34" charset="0"/>
                <a:cs typeface="Helvetica" panose="020B0604020202020204" pitchFamily="34" charset="0"/>
              </a:rPr>
              <a:t>Domain 4: </a:t>
            </a:r>
            <a:r>
              <a:rPr lang="en-US" sz="1800" dirty="0">
                <a:solidFill>
                  <a:srgbClr val="492436"/>
                </a:solidFill>
                <a:latin typeface="Helvetica" panose="020B0604020202020204" pitchFamily="34" charset="0"/>
                <a:ea typeface="Open Sans" panose="020B0606030504020204" pitchFamily="34" charset="0"/>
                <a:cs typeface="Helvetica" panose="020B0604020202020204" pitchFamily="34" charset="0"/>
              </a:rPr>
              <a:t>Legal &amp; Operational Compliance</a:t>
            </a:r>
            <a:endParaRPr lang="en-US" sz="2400" dirty="0">
              <a:solidFill>
                <a:srgbClr val="492436"/>
              </a:solidFill>
              <a:latin typeface="Helvetica" panose="020B0604020202020204" pitchFamily="34" charset="0"/>
              <a:ea typeface="Open Sans" panose="020B0606030504020204" pitchFamily="34" charset="0"/>
              <a:cs typeface="Helvetica" panose="020B0604020202020204" pitchFamily="34" charset="0"/>
            </a:endParaRPr>
          </a:p>
        </p:txBody>
      </p:sp>
      <p:sp>
        <p:nvSpPr>
          <p:cNvPr id="5" name="Text Placeholder 4">
            <a:extLst>
              <a:ext uri="{FF2B5EF4-FFF2-40B4-BE49-F238E27FC236}">
                <a16:creationId xmlns:a16="http://schemas.microsoft.com/office/drawing/2014/main" id="{08B6E356-3274-5735-335F-E605FC4AB8AE}"/>
              </a:ext>
            </a:extLst>
          </p:cNvPr>
          <p:cNvSpPr>
            <a:spLocks noGrp="1"/>
          </p:cNvSpPr>
          <p:nvPr>
            <p:ph type="body" sz="quarter" idx="4294967295"/>
          </p:nvPr>
        </p:nvSpPr>
        <p:spPr>
          <a:xfrm>
            <a:off x="4338638" y="1268791"/>
            <a:ext cx="4805362" cy="2847975"/>
          </a:xfrm>
          <a:prstGeom prst="rect">
            <a:avLst/>
          </a:prstGeom>
        </p:spPr>
        <p:txBody>
          <a:bodyPr/>
          <a:lstStyle/>
          <a:p>
            <a:pPr marL="231775" indent="-231775"/>
            <a:r>
              <a:rPr lang="en-US" sz="1800" dirty="0">
                <a:solidFill>
                  <a:srgbClr val="492436"/>
                </a:solidFill>
                <a:latin typeface="Helvetica" panose="020B0604020202020204" pitchFamily="34" charset="0"/>
                <a:ea typeface="Open Sans" panose="020B0606030504020204" pitchFamily="34" charset="0"/>
                <a:cs typeface="Helvetica" panose="020B0604020202020204" pitchFamily="34" charset="0"/>
              </a:rPr>
              <a:t>Ongoing daily operations, not an episodic capability stood up for disasters</a:t>
            </a:r>
          </a:p>
          <a:p>
            <a:pPr marL="231775" indent="-231775"/>
            <a:r>
              <a:rPr lang="en-US" sz="1800" dirty="0">
                <a:solidFill>
                  <a:srgbClr val="492436"/>
                </a:solidFill>
                <a:latin typeface="Helvetica" panose="020B0604020202020204" pitchFamily="34" charset="0"/>
                <a:ea typeface="Open Sans" panose="020B0606030504020204" pitchFamily="34" charset="0"/>
                <a:cs typeface="Helvetica" panose="020B0604020202020204" pitchFamily="34" charset="0"/>
              </a:rPr>
              <a:t>Physician medical direction and oversight</a:t>
            </a:r>
          </a:p>
          <a:p>
            <a:pPr marL="231775" indent="-231775"/>
            <a:r>
              <a:rPr lang="en-US" sz="1800" dirty="0">
                <a:solidFill>
                  <a:srgbClr val="492436"/>
                </a:solidFill>
                <a:latin typeface="Helvetica" panose="020B0604020202020204" pitchFamily="34" charset="0"/>
                <a:ea typeface="Open Sans" panose="020B0606030504020204" pitchFamily="34" charset="0"/>
                <a:cs typeface="Helvetica" panose="020B0604020202020204" pitchFamily="34" charset="0"/>
              </a:rPr>
              <a:t>Suggested activation tiers: routine → increased readiness → partial → full</a:t>
            </a:r>
          </a:p>
          <a:p>
            <a:pPr marL="231775" indent="-231775"/>
            <a:r>
              <a:rPr lang="en-US" sz="1800" dirty="0">
                <a:solidFill>
                  <a:srgbClr val="492436"/>
                </a:solidFill>
                <a:latin typeface="Helvetica" panose="020B0604020202020204" pitchFamily="34" charset="0"/>
                <a:ea typeface="Open Sans" panose="020B0606030504020204" pitchFamily="34" charset="0"/>
                <a:cs typeface="Helvetica" panose="020B0604020202020204" pitchFamily="34" charset="0"/>
              </a:rPr>
              <a:t>Performance improvement focused on RMOCC performance</a:t>
            </a:r>
          </a:p>
          <a:p>
            <a:pPr marL="231775" indent="-231775"/>
            <a:r>
              <a:rPr lang="en-US" sz="1800" dirty="0">
                <a:solidFill>
                  <a:srgbClr val="492436"/>
                </a:solidFill>
                <a:latin typeface="Helvetica" panose="020B0604020202020204" pitchFamily="34" charset="0"/>
                <a:ea typeface="Open Sans" panose="020B0606030504020204" pitchFamily="34" charset="0"/>
                <a:cs typeface="Helvetica" panose="020B0604020202020204" pitchFamily="34" charset="0"/>
              </a:rPr>
              <a:t>Explicit non-interference with existing referral and transfer relationships</a:t>
            </a:r>
          </a:p>
        </p:txBody>
      </p:sp>
      <p:sp>
        <p:nvSpPr>
          <p:cNvPr id="7" name="TextBox 6">
            <a:extLst>
              <a:ext uri="{FF2B5EF4-FFF2-40B4-BE49-F238E27FC236}">
                <a16:creationId xmlns:a16="http://schemas.microsoft.com/office/drawing/2014/main" id="{1FC35F4A-6776-3400-DD32-275BE8449865}"/>
              </a:ext>
            </a:extLst>
          </p:cNvPr>
          <p:cNvSpPr txBox="1"/>
          <p:nvPr/>
        </p:nvSpPr>
        <p:spPr>
          <a:xfrm>
            <a:off x="1100239" y="3632470"/>
            <a:ext cx="2595361" cy="630942"/>
          </a:xfrm>
          <a:prstGeom prst="rect">
            <a:avLst/>
          </a:prstGeom>
          <a:noFill/>
          <a:ln w="92075" cmpd="thickThin">
            <a:solidFill>
              <a:srgbClr val="000000"/>
            </a:solidFill>
          </a:ln>
        </p:spPr>
        <p:txBody>
          <a:bodyPr wrap="square" lIns="68580" tIns="68580" rIns="68580" bIns="68580">
            <a:spAutoFit/>
          </a:bodyPr>
          <a:lstStyle>
            <a:defPPr>
              <a:defRPr lang="en-US"/>
            </a:defPPr>
            <a:lvl1pPr defTabSz="685800">
              <a:defRPr sz="2800">
                <a:solidFill>
                  <a:srgbClr val="000000"/>
                </a:solidFill>
                <a:latin typeface="Calibri" panose="020F0502020204030204"/>
              </a:defRPr>
            </a:lvl1pPr>
          </a:lstStyle>
          <a:p>
            <a:r>
              <a:rPr lang="en-US" sz="1600" dirty="0">
                <a:solidFill>
                  <a:schemeClr val="accent3">
                    <a:lumMod val="75000"/>
                  </a:schemeClr>
                </a:solidFill>
                <a:latin typeface="Helvetica" panose="020B0604020202020204" pitchFamily="34" charset="0"/>
                <a:cs typeface="Helvetica" panose="020B0604020202020204" pitchFamily="34" charset="0"/>
              </a:rPr>
              <a:t>National Expectations --&gt;&gt; </a:t>
            </a:r>
          </a:p>
          <a:p>
            <a:r>
              <a:rPr lang="en-US" sz="1600" dirty="0">
                <a:solidFill>
                  <a:srgbClr val="FF0000"/>
                </a:solidFill>
                <a:latin typeface="Helvetica" panose="020B0604020202020204" pitchFamily="34" charset="0"/>
                <a:cs typeface="Helvetica" panose="020B0604020202020204" pitchFamily="34" charset="0"/>
              </a:rPr>
              <a:t>Regional Implementation</a:t>
            </a:r>
          </a:p>
        </p:txBody>
      </p:sp>
    </p:spTree>
    <p:extLst>
      <p:ext uri="{BB962C8B-B14F-4D97-AF65-F5344CB8AC3E}">
        <p14:creationId xmlns:p14="http://schemas.microsoft.com/office/powerpoint/2010/main" val="31959157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5">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5">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P spid="7"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7102206-42D7-37CC-F06E-66A4F245310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44DB281-CF07-C134-2A2B-1D768DC71577}"/>
              </a:ext>
            </a:extLst>
          </p:cNvPr>
          <p:cNvSpPr>
            <a:spLocks noGrp="1"/>
          </p:cNvSpPr>
          <p:nvPr>
            <p:ph type="title"/>
          </p:nvPr>
        </p:nvSpPr>
        <p:spPr/>
        <p:txBody>
          <a:bodyPr/>
          <a:lstStyle/>
          <a:p>
            <a:r>
              <a:rPr lang="en-US" dirty="0"/>
              <a:t>Beyond Standards: NTEPS Next Steps</a:t>
            </a:r>
          </a:p>
        </p:txBody>
      </p:sp>
      <p:sp>
        <p:nvSpPr>
          <p:cNvPr id="3" name="Text Placeholder 2">
            <a:extLst>
              <a:ext uri="{FF2B5EF4-FFF2-40B4-BE49-F238E27FC236}">
                <a16:creationId xmlns:a16="http://schemas.microsoft.com/office/drawing/2014/main" id="{A954F5CB-C57C-CD39-3DF8-C0BD4800CE5A}"/>
              </a:ext>
            </a:extLst>
          </p:cNvPr>
          <p:cNvSpPr>
            <a:spLocks noGrp="1"/>
          </p:cNvSpPr>
          <p:nvPr>
            <p:ph idx="1"/>
          </p:nvPr>
        </p:nvSpPr>
        <p:spPr>
          <a:xfrm>
            <a:off x="457200" y="895351"/>
            <a:ext cx="8229600" cy="702354"/>
          </a:xfrm>
        </p:spPr>
        <p:txBody>
          <a:bodyPr/>
          <a:lstStyle/>
          <a:p>
            <a:r>
              <a:rPr lang="en-US" dirty="0">
                <a:solidFill>
                  <a:schemeClr val="accent3">
                    <a:lumMod val="75000"/>
                  </a:schemeClr>
                </a:solidFill>
              </a:rPr>
              <a:t>ACS/COT NTEPS Program Area collaborating with NIDHC, key stakeholders</a:t>
            </a:r>
          </a:p>
        </p:txBody>
      </p:sp>
      <p:sp>
        <p:nvSpPr>
          <p:cNvPr id="4" name="Text Placeholder 3">
            <a:extLst>
              <a:ext uri="{FF2B5EF4-FFF2-40B4-BE49-F238E27FC236}">
                <a16:creationId xmlns:a16="http://schemas.microsoft.com/office/drawing/2014/main" id="{2946D2CE-740A-C610-835A-24F225E167DB}"/>
              </a:ext>
            </a:extLst>
          </p:cNvPr>
          <p:cNvSpPr>
            <a:spLocks noGrp="1"/>
          </p:cNvSpPr>
          <p:nvPr>
            <p:ph type="body" sz="quarter" idx="4294967295"/>
          </p:nvPr>
        </p:nvSpPr>
        <p:spPr>
          <a:xfrm>
            <a:off x="457200" y="1654031"/>
            <a:ext cx="7886700" cy="2452456"/>
          </a:xfrm>
          <a:prstGeom prst="rect">
            <a:avLst/>
          </a:prstGeom>
        </p:spPr>
        <p:txBody>
          <a:bodyPr/>
          <a:lstStyle/>
          <a:p>
            <a:pPr marL="345281" indent="-333375"/>
            <a:r>
              <a:rPr lang="en-US" sz="2000" dirty="0">
                <a:solidFill>
                  <a:schemeClr val="tx2"/>
                </a:solidFill>
              </a:rPr>
              <a:t>Standards Rollout</a:t>
            </a:r>
          </a:p>
          <a:p>
            <a:pPr marL="345281" indent="-333375"/>
            <a:r>
              <a:rPr lang="en-US" sz="2000" dirty="0">
                <a:solidFill>
                  <a:schemeClr val="tx2"/>
                </a:solidFill>
              </a:rPr>
              <a:t>NIDHC/STRAC- collaboration for NDAA funded RMOCC sites</a:t>
            </a:r>
          </a:p>
          <a:p>
            <a:pPr marL="345281" indent="-333375"/>
            <a:r>
              <a:rPr lang="en-US" sz="2000" dirty="0">
                <a:solidFill>
                  <a:schemeClr val="tx2"/>
                </a:solidFill>
              </a:rPr>
              <a:t>Support for ongoing RMOCC sites (e.g., Kentucky, Indiana)</a:t>
            </a:r>
          </a:p>
          <a:p>
            <a:pPr marL="345281" indent="-333375"/>
            <a:r>
              <a:rPr lang="en-US" sz="2000" dirty="0">
                <a:solidFill>
                  <a:schemeClr val="tx2"/>
                </a:solidFill>
              </a:rPr>
              <a:t>Development of supportive materials/education</a:t>
            </a:r>
          </a:p>
          <a:p>
            <a:pPr marL="345281" indent="-333375"/>
            <a:r>
              <a:rPr lang="en-US" sz="2000" dirty="0">
                <a:solidFill>
                  <a:schemeClr val="tx2"/>
                </a:solidFill>
              </a:rPr>
              <a:t>Advocacy and communication</a:t>
            </a:r>
          </a:p>
          <a:p>
            <a:pPr marL="345281" indent="-333375"/>
            <a:r>
              <a:rPr lang="en-US" sz="2000" dirty="0">
                <a:solidFill>
                  <a:schemeClr val="tx2"/>
                </a:solidFill>
              </a:rPr>
              <a:t>Goal: RMOCC Integration --&gt;&gt; NTEPS Creation</a:t>
            </a:r>
          </a:p>
        </p:txBody>
      </p:sp>
    </p:spTree>
    <p:extLst>
      <p:ext uri="{BB962C8B-B14F-4D97-AF65-F5344CB8AC3E}">
        <p14:creationId xmlns:p14="http://schemas.microsoft.com/office/powerpoint/2010/main" val="111904635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0D3D52"/>
        </a:solidFill>
        <a:effectLst/>
      </p:bgPr>
    </p:bg>
    <p:spTree>
      <p:nvGrpSpPr>
        <p:cNvPr id="1" name=""/>
        <p:cNvGrpSpPr/>
        <p:nvPr/>
      </p:nvGrpSpPr>
      <p:grpSpPr>
        <a:xfrm>
          <a:off x="0" y="0"/>
          <a:ext cx="0" cy="0"/>
          <a:chOff x="0" y="0"/>
          <a:chExt cx="0" cy="0"/>
        </a:xfrm>
      </p:grpSpPr>
      <p:sp>
        <p:nvSpPr>
          <p:cNvPr id="2" name="Shape 0"/>
          <p:cNvSpPr/>
          <p:nvPr/>
        </p:nvSpPr>
        <p:spPr>
          <a:xfrm>
            <a:off x="0" y="0"/>
            <a:ext cx="164592" cy="5143500"/>
          </a:xfrm>
          <a:prstGeom prst="rect">
            <a:avLst/>
          </a:prstGeom>
          <a:solidFill>
            <a:srgbClr val="B22234"/>
          </a:solidFill>
          <a:ln w="12700">
            <a:solidFill>
              <a:srgbClr val="B22234"/>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 name="Shape 1"/>
          <p:cNvSpPr/>
          <p:nvPr/>
        </p:nvSpPr>
        <p:spPr>
          <a:xfrm>
            <a:off x="164592" y="0"/>
            <a:ext cx="54864" cy="5143500"/>
          </a:xfrm>
          <a:prstGeom prst="rect">
            <a:avLst/>
          </a:prstGeom>
          <a:solidFill>
            <a:srgbClr val="D4AF37"/>
          </a:solidFill>
          <a:ln w="12700">
            <a:solidFill>
              <a:srgbClr val="D4AF37"/>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 name="Shape 2"/>
          <p:cNvSpPr/>
          <p:nvPr/>
        </p:nvSpPr>
        <p:spPr>
          <a:xfrm>
            <a:off x="457200" y="1115568"/>
            <a:ext cx="8229600" cy="32004"/>
          </a:xfrm>
          <a:prstGeom prst="rect">
            <a:avLst/>
          </a:prstGeom>
          <a:solidFill>
            <a:srgbClr val="1A6B8A"/>
          </a:solidFill>
          <a:ln w="12700">
            <a:solidFill>
              <a:srgbClr val="1A6B8A"/>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6" name="Text 3"/>
          <p:cNvSpPr/>
          <p:nvPr/>
        </p:nvSpPr>
        <p:spPr>
          <a:xfrm>
            <a:off x="457200" y="2022094"/>
            <a:ext cx="8229600" cy="1051560"/>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600"/>
              </a:spcAft>
              <a:buClrTx/>
              <a:buSzTx/>
              <a:buFontTx/>
              <a:buNone/>
              <a:tabLst/>
              <a:defRPr/>
            </a:pPr>
            <a:r>
              <a:rPr kumimoji="0" lang="en-US" sz="3800" b="1" i="0" u="none" strike="noStrike" kern="1200" cap="none" spc="0" normalizeH="0" baseline="0" noProof="0" dirty="0">
                <a:ln>
                  <a:noFill/>
                </a:ln>
                <a:solidFill>
                  <a:srgbClr val="FFFFFF"/>
                </a:solidFill>
                <a:effectLst/>
                <a:uLnTx/>
                <a:uFillTx/>
                <a:latin typeface="Arial" pitchFamily="34" charset="0"/>
                <a:ea typeface="Arial" pitchFamily="34" charset="-122"/>
                <a:cs typeface="Arial" pitchFamily="34" charset="-120"/>
              </a:rPr>
              <a:t>Organizational Background +</a:t>
            </a:r>
          </a:p>
          <a:p>
            <a:pPr marL="0" marR="0" lvl="0" indent="0" algn="l" defTabSz="914400" rtl="0" eaLnBrk="1" fontAlgn="auto" latinLnBrk="0" hangingPunct="1">
              <a:lnSpc>
                <a:spcPct val="100000"/>
              </a:lnSpc>
              <a:spcBef>
                <a:spcPts val="0"/>
              </a:spcBef>
              <a:spcAft>
                <a:spcPts val="600"/>
              </a:spcAft>
              <a:buClrTx/>
              <a:buSzTx/>
              <a:buFontTx/>
              <a:buNone/>
              <a:tabLst/>
              <a:defRPr/>
            </a:pPr>
            <a:r>
              <a:rPr kumimoji="0" lang="en-US" sz="3800" b="1" i="0" u="none" strike="noStrike" kern="1200" cap="none" spc="0" normalizeH="0" baseline="0" noProof="0" dirty="0">
                <a:ln>
                  <a:noFill/>
                </a:ln>
                <a:solidFill>
                  <a:srgbClr val="FFFFFF"/>
                </a:solidFill>
                <a:effectLst/>
                <a:uLnTx/>
                <a:uFillTx/>
                <a:latin typeface="Arial" pitchFamily="34" charset="0"/>
                <a:ea typeface="Arial" pitchFamily="34" charset="-122"/>
                <a:cs typeface="Arial" pitchFamily="34" charset="-120"/>
              </a:rPr>
              <a:t>Ongoing Mission</a:t>
            </a:r>
            <a:endParaRPr kumimoji="0" lang="en-US" sz="3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7" name="Text 4"/>
          <p:cNvSpPr/>
          <p:nvPr/>
        </p:nvSpPr>
        <p:spPr>
          <a:xfrm>
            <a:off x="457200" y="3355577"/>
            <a:ext cx="8229600" cy="457200"/>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1" u="none" strike="noStrike" kern="1200" cap="none" spc="0" normalizeH="0" baseline="0" noProof="0" dirty="0">
                <a:ln>
                  <a:noFill/>
                </a:ln>
                <a:solidFill>
                  <a:srgbClr val="D4AF37"/>
                </a:solidFill>
                <a:effectLst/>
                <a:uLnTx/>
                <a:uFillTx/>
                <a:latin typeface="Arial" pitchFamily="34" charset="0"/>
                <a:ea typeface="Arial" pitchFamily="34" charset="-122"/>
                <a:cs typeface="Arial" pitchFamily="34" charset="-120"/>
              </a:rPr>
              <a:t>“Medical Readiness IS Combat Readiness."</a:t>
            </a:r>
          </a:p>
        </p:txBody>
      </p:sp>
      <p:sp>
        <p:nvSpPr>
          <p:cNvPr id="8" name="Text 5"/>
          <p:cNvSpPr/>
          <p:nvPr/>
        </p:nvSpPr>
        <p:spPr>
          <a:xfrm>
            <a:off x="457200" y="4020473"/>
            <a:ext cx="6400800" cy="320040"/>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solidFill>
                  <a:srgbClr val="AECCD8"/>
                </a:solidFill>
                <a:latin typeface="Arial" pitchFamily="34" charset="0"/>
                <a:ea typeface="Arial" pitchFamily="34" charset="-122"/>
                <a:cs typeface="Arial" pitchFamily="34" charset="-120"/>
              </a:rPr>
              <a:t>September</a:t>
            </a:r>
            <a:r>
              <a:rPr kumimoji="0" lang="en-US" sz="1200" b="0" i="0" u="none" strike="noStrike" kern="1200" cap="none" spc="0" normalizeH="0" baseline="0" noProof="0" dirty="0">
                <a:ln>
                  <a:noFill/>
                </a:ln>
                <a:solidFill>
                  <a:srgbClr val="AECCD8"/>
                </a:solidFill>
                <a:effectLst/>
                <a:uLnTx/>
                <a:uFillTx/>
                <a:latin typeface="Arial" pitchFamily="34" charset="0"/>
                <a:ea typeface="Arial" pitchFamily="34" charset="-122"/>
                <a:cs typeface="Arial" pitchFamily="34" charset="-120"/>
              </a:rPr>
              <a:t> 2026 |  </a:t>
            </a:r>
            <a:r>
              <a:rPr lang="en-US" sz="1200" dirty="0">
                <a:solidFill>
                  <a:srgbClr val="AECCD8"/>
                </a:solidFill>
                <a:latin typeface="Arial" pitchFamily="34" charset="0"/>
                <a:ea typeface="Arial" pitchFamily="34" charset="-122"/>
                <a:cs typeface="Arial" pitchFamily="34" charset="-120"/>
              </a:rPr>
              <a:t>COT Clinical Congress Meeting</a:t>
            </a:r>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9" name="Shape 6"/>
          <p:cNvSpPr/>
          <p:nvPr/>
        </p:nvSpPr>
        <p:spPr>
          <a:xfrm>
            <a:off x="0" y="4663440"/>
            <a:ext cx="9144000" cy="480060"/>
          </a:xfrm>
          <a:prstGeom prst="rect">
            <a:avLst/>
          </a:prstGeom>
          <a:solidFill>
            <a:srgbClr val="091E2E"/>
          </a:solidFill>
          <a:ln w="12700">
            <a:solidFill>
              <a:srgbClr val="091E2E"/>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0" name="Text 7"/>
          <p:cNvSpPr/>
          <p:nvPr/>
        </p:nvSpPr>
        <p:spPr>
          <a:xfrm>
            <a:off x="457200" y="4690872"/>
            <a:ext cx="3657600" cy="329184"/>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AECCD8"/>
                </a:solidFill>
                <a:effectLst/>
                <a:uLnTx/>
                <a:uFillTx/>
                <a:latin typeface="Arial" pitchFamily="34" charset="0"/>
                <a:ea typeface="Arial" pitchFamily="34" charset="-122"/>
                <a:cs typeface="Arial" pitchFamily="34" charset="-120"/>
              </a:rPr>
              <a:t>www.respond-us.org</a:t>
            </a:r>
            <a:endParaRPr kumimoji="0" lang="en-US" sz="10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pic>
        <p:nvPicPr>
          <p:cNvPr id="13" name="Picture 12" descr="A symbol with a star and a snake in the middle&#10;&#10;AI-generated content may be incorrect.">
            <a:extLst>
              <a:ext uri="{FF2B5EF4-FFF2-40B4-BE49-F238E27FC236}">
                <a16:creationId xmlns:a16="http://schemas.microsoft.com/office/drawing/2014/main" id="{3BC1992D-0077-0425-97F2-E4AF74A11FCA}"/>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458665" y="384296"/>
            <a:ext cx="4591899" cy="609483"/>
          </a:xfrm>
          <a:prstGeom prst="rect">
            <a:avLst/>
          </a:prstGeom>
        </p:spPr>
      </p:pic>
      <p:pic>
        <p:nvPicPr>
          <p:cNvPr id="14" name="Picture 13" descr="A gold snake and star on a red white and blue circle with stars&#10;&#10;AI-generated content may be incorrect.">
            <a:extLst>
              <a:ext uri="{FF2B5EF4-FFF2-40B4-BE49-F238E27FC236}">
                <a16:creationId xmlns:a16="http://schemas.microsoft.com/office/drawing/2014/main" id="{9E11F1FA-3EDE-CD30-F433-F932F8D85FFC}"/>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8434387" y="4380035"/>
            <a:ext cx="510687" cy="567104"/>
          </a:xfrm>
          <a:prstGeom prst="rect">
            <a:avLst/>
          </a:prstGeom>
        </p:spPr>
      </p:pic>
      <p:sp>
        <p:nvSpPr>
          <p:cNvPr id="11" name="TextBox 10">
            <a:extLst>
              <a:ext uri="{FF2B5EF4-FFF2-40B4-BE49-F238E27FC236}">
                <a16:creationId xmlns:a16="http://schemas.microsoft.com/office/drawing/2014/main" id="{4FFA4F84-EA8B-D2A4-E0D4-714FA8D4EA38}"/>
              </a:ext>
            </a:extLst>
          </p:cNvPr>
          <p:cNvSpPr txBox="1"/>
          <p:nvPr/>
        </p:nvSpPr>
        <p:spPr>
          <a:xfrm>
            <a:off x="384048" y="1242479"/>
            <a:ext cx="4580546" cy="530915"/>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25" b="0" i="0" u="none" strike="noStrike" kern="1200" cap="none" spc="38" normalizeH="0" baseline="0" noProof="0" dirty="0">
                <a:ln>
                  <a:noFill/>
                </a:ln>
                <a:solidFill>
                  <a:srgbClr val="F9BD15"/>
                </a:solidFill>
                <a:effectLst/>
                <a:uLnTx/>
                <a:uFillTx/>
                <a:latin typeface="geom-graphic"/>
                <a:ea typeface="+mn-ea"/>
                <a:cs typeface="+mn-cs"/>
              </a:rPr>
              <a:t>Readiness and Emergency Systems Partnership for Operational National Disaster Response – US</a:t>
            </a: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0D3D52"/>
        </a:solidFill>
        <a:effectLst/>
      </p:bgPr>
    </p:bg>
    <p:spTree>
      <p:nvGrpSpPr>
        <p:cNvPr id="1" name=""/>
        <p:cNvGrpSpPr/>
        <p:nvPr/>
      </p:nvGrpSpPr>
      <p:grpSpPr>
        <a:xfrm>
          <a:off x="0" y="0"/>
          <a:ext cx="0" cy="0"/>
          <a:chOff x="0" y="0"/>
          <a:chExt cx="0" cy="0"/>
        </a:xfrm>
      </p:grpSpPr>
      <p:sp>
        <p:nvSpPr>
          <p:cNvPr id="2" name="Shape 0"/>
          <p:cNvSpPr/>
          <p:nvPr/>
        </p:nvSpPr>
        <p:spPr>
          <a:xfrm>
            <a:off x="0" y="0"/>
            <a:ext cx="164592" cy="5143500"/>
          </a:xfrm>
          <a:prstGeom prst="rect">
            <a:avLst/>
          </a:prstGeom>
          <a:solidFill>
            <a:srgbClr val="B22234"/>
          </a:solidFill>
          <a:ln w="12700">
            <a:solidFill>
              <a:srgbClr val="B22234"/>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 name="Shape 1"/>
          <p:cNvSpPr/>
          <p:nvPr/>
        </p:nvSpPr>
        <p:spPr>
          <a:xfrm>
            <a:off x="164592" y="0"/>
            <a:ext cx="54864" cy="5143500"/>
          </a:xfrm>
          <a:prstGeom prst="rect">
            <a:avLst/>
          </a:prstGeom>
          <a:solidFill>
            <a:srgbClr val="D4AF37"/>
          </a:solidFill>
          <a:ln w="12700">
            <a:solidFill>
              <a:srgbClr val="D4AF37"/>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 name="Text 2"/>
          <p:cNvSpPr/>
          <p:nvPr/>
        </p:nvSpPr>
        <p:spPr>
          <a:xfrm>
            <a:off x="457200" y="228600"/>
            <a:ext cx="8146776" cy="548640"/>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0" cap="none" spc="400" normalizeH="0" baseline="0" noProof="0" dirty="0">
                <a:ln>
                  <a:noFill/>
                </a:ln>
                <a:solidFill>
                  <a:prstClr val="white"/>
                </a:solidFill>
                <a:effectLst/>
                <a:uLnTx/>
                <a:uFillTx/>
                <a:latin typeface="Arial" pitchFamily="34" charset="0"/>
                <a:ea typeface="Arial" pitchFamily="34" charset="-122"/>
                <a:cs typeface="Arial" pitchFamily="34" charset="-120"/>
              </a:rPr>
              <a:t>RESPOND-</a:t>
            </a:r>
            <a:r>
              <a:rPr kumimoji="0" lang="en-US" sz="2200" b="1" i="0" u="none" strike="noStrike" kern="0" cap="none" spc="400" normalizeH="0" baseline="0" noProof="0" dirty="0">
                <a:ln>
                  <a:noFill/>
                </a:ln>
                <a:solidFill>
                  <a:srgbClr val="087F9D"/>
                </a:solidFill>
                <a:effectLst/>
                <a:uLnTx/>
                <a:uFillTx/>
                <a:latin typeface="Arial" pitchFamily="34" charset="0"/>
                <a:ea typeface="Arial" pitchFamily="34" charset="-122"/>
                <a:cs typeface="Arial" pitchFamily="34" charset="-120"/>
              </a:rPr>
              <a:t>US</a:t>
            </a:r>
            <a:r>
              <a:rPr kumimoji="0" lang="en-US" sz="2200" b="1" i="0" u="none" strike="noStrike" kern="0" cap="none" spc="400" normalizeH="0" baseline="0" noProof="0" dirty="0">
                <a:ln>
                  <a:noFill/>
                </a:ln>
                <a:solidFill>
                  <a:prstClr val="white"/>
                </a:solidFill>
                <a:effectLst/>
                <a:uLnTx/>
                <a:uFillTx/>
                <a:latin typeface="Arial" pitchFamily="34" charset="0"/>
                <a:ea typeface="Arial" pitchFamily="34" charset="-122"/>
                <a:cs typeface="Arial" pitchFamily="34" charset="-120"/>
              </a:rPr>
              <a:t>:</a:t>
            </a:r>
            <a:r>
              <a:rPr kumimoji="0" lang="en-US" sz="2200" b="1" i="0" u="none" strike="noStrike" kern="0" cap="none" spc="400" normalizeH="0" baseline="0" noProof="0" dirty="0">
                <a:ln>
                  <a:noFill/>
                </a:ln>
                <a:solidFill>
                  <a:srgbClr val="4472C4"/>
                </a:solidFill>
                <a:effectLst/>
                <a:uLnTx/>
                <a:uFillTx/>
                <a:latin typeface="Arial" pitchFamily="34" charset="0"/>
                <a:ea typeface="Arial" pitchFamily="34" charset="-122"/>
                <a:cs typeface="Arial" pitchFamily="34" charset="-120"/>
              </a:rPr>
              <a:t> </a:t>
            </a:r>
            <a:r>
              <a:rPr kumimoji="0" lang="en-US" sz="2200" b="1" i="0" u="none" strike="noStrike" kern="0" cap="none" spc="400" normalizeH="0" baseline="0" noProof="0" dirty="0">
                <a:ln>
                  <a:noFill/>
                </a:ln>
                <a:solidFill>
                  <a:srgbClr val="D4AF37"/>
                </a:solidFill>
                <a:effectLst/>
                <a:uLnTx/>
                <a:uFillTx/>
                <a:latin typeface="Arial" pitchFamily="34" charset="0"/>
                <a:ea typeface="Arial" pitchFamily="34" charset="-122"/>
                <a:cs typeface="Arial" pitchFamily="34" charset="-120"/>
              </a:rPr>
              <a:t>A WHOLE OF NATION EFFORT</a:t>
            </a:r>
            <a:endParaRPr kumimoji="0" lang="en-US" sz="2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6" name="Shape 3"/>
          <p:cNvSpPr/>
          <p:nvPr/>
        </p:nvSpPr>
        <p:spPr>
          <a:xfrm>
            <a:off x="457200" y="841248"/>
            <a:ext cx="8229600" cy="36576"/>
          </a:xfrm>
          <a:prstGeom prst="rect">
            <a:avLst/>
          </a:prstGeom>
          <a:solidFill>
            <a:srgbClr val="D4AF37"/>
          </a:solidFill>
          <a:ln w="12700">
            <a:solidFill>
              <a:srgbClr val="D4AF37"/>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28" name="Group 27">
            <a:extLst>
              <a:ext uri="{FF2B5EF4-FFF2-40B4-BE49-F238E27FC236}">
                <a16:creationId xmlns:a16="http://schemas.microsoft.com/office/drawing/2014/main" id="{D9C21F78-4EA6-6B4A-F77A-93004253C2F5}"/>
              </a:ext>
            </a:extLst>
          </p:cNvPr>
          <p:cNvGrpSpPr/>
          <p:nvPr/>
        </p:nvGrpSpPr>
        <p:grpSpPr>
          <a:xfrm>
            <a:off x="420096" y="1035030"/>
            <a:ext cx="2571801" cy="2523796"/>
            <a:chOff x="420096" y="1035030"/>
            <a:chExt cx="2571801" cy="2523796"/>
          </a:xfrm>
        </p:grpSpPr>
        <p:sp>
          <p:nvSpPr>
            <p:cNvPr id="8" name="Shape 5"/>
            <p:cNvSpPr/>
            <p:nvPr/>
          </p:nvSpPr>
          <p:spPr>
            <a:xfrm>
              <a:off x="420096" y="1035030"/>
              <a:ext cx="2560320" cy="91440"/>
            </a:xfrm>
            <a:prstGeom prst="rect">
              <a:avLst/>
            </a:prstGeom>
            <a:solidFill>
              <a:srgbClr val="D4AF37"/>
            </a:solidFill>
            <a:ln w="12700">
              <a:solidFill>
                <a:srgbClr val="D4AF37"/>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26" name="Group 25">
              <a:extLst>
                <a:ext uri="{FF2B5EF4-FFF2-40B4-BE49-F238E27FC236}">
                  <a16:creationId xmlns:a16="http://schemas.microsoft.com/office/drawing/2014/main" id="{0BC48200-6274-523E-0C2E-1C1FA78C4F1C}"/>
                </a:ext>
              </a:extLst>
            </p:cNvPr>
            <p:cNvGrpSpPr/>
            <p:nvPr/>
          </p:nvGrpSpPr>
          <p:grpSpPr>
            <a:xfrm>
              <a:off x="431577" y="1135614"/>
              <a:ext cx="2560320" cy="2423212"/>
              <a:chOff x="431577" y="1135614"/>
              <a:chExt cx="2560320" cy="2423212"/>
            </a:xfrm>
          </p:grpSpPr>
          <p:sp>
            <p:nvSpPr>
              <p:cNvPr id="7" name="Shape 4"/>
              <p:cNvSpPr/>
              <p:nvPr/>
            </p:nvSpPr>
            <p:spPr>
              <a:xfrm>
                <a:off x="431577" y="1135614"/>
                <a:ext cx="2560320" cy="2378122"/>
              </a:xfrm>
              <a:prstGeom prst="rect">
                <a:avLst/>
              </a:prstGeom>
              <a:solidFill>
                <a:srgbClr val="122B3C"/>
              </a:solidFill>
              <a:ln w="12700">
                <a:solidFill>
                  <a:srgbClr val="1A4A66"/>
                </a:solidFill>
                <a:prstDash val="solid"/>
              </a:ln>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0" cap="none" spc="400" normalizeH="0" baseline="0" noProof="0" dirty="0">
                    <a:ln>
                      <a:noFill/>
                    </a:ln>
                    <a:solidFill>
                      <a:srgbClr val="D4AF36"/>
                    </a:solidFill>
                    <a:effectLst/>
                    <a:uLnTx/>
                    <a:uFillTx/>
                    <a:latin typeface="Arial" pitchFamily="34" charset="0"/>
                    <a:ea typeface="+mn-ea"/>
                    <a:cs typeface="Arial" pitchFamily="34" charset="-120"/>
                  </a:rPr>
                  <a:t>WHY DO WE NEED RESPOND-US?</a:t>
                </a:r>
              </a:p>
            </p:txBody>
          </p:sp>
          <p:sp>
            <p:nvSpPr>
              <p:cNvPr id="9" name="Text 6"/>
              <p:cNvSpPr/>
              <p:nvPr/>
            </p:nvSpPr>
            <p:spPr>
              <a:xfrm>
                <a:off x="665018" y="1673931"/>
                <a:ext cx="2278661" cy="1884895"/>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1200"/>
                  </a:spcAft>
                  <a:buClrTx/>
                  <a:buSzTx/>
                  <a:buFontTx/>
                  <a:buNone/>
                  <a:tabLst/>
                  <a:defRPr/>
                </a:pPr>
                <a:r>
                  <a:rPr kumimoji="0" lang="en-US" sz="3200" b="1" i="0" u="none" strike="noStrike" kern="1200" cap="none" spc="0" normalizeH="0" baseline="0" noProof="0" dirty="0">
                    <a:ln>
                      <a:noFill/>
                    </a:ln>
                    <a:solidFill>
                      <a:srgbClr val="AECCD8"/>
                    </a:solidFill>
                    <a:effectLst/>
                    <a:uLnTx/>
                    <a:uFillTx/>
                    <a:latin typeface="Arial" pitchFamily="34" charset="0"/>
                    <a:ea typeface="Arial" pitchFamily="34" charset="-122"/>
                    <a:cs typeface="Arial" pitchFamily="34" charset="-120"/>
                  </a:rPr>
                  <a:t>&gt;100,000</a:t>
                </a:r>
              </a:p>
              <a:p>
                <a:pPr marL="0" marR="0" lvl="0" indent="0" algn="l" defTabSz="914400" rtl="0" eaLnBrk="1" fontAlgn="auto" latinLnBrk="0" hangingPunct="1">
                  <a:lnSpc>
                    <a:spcPct val="100000"/>
                  </a:lnSpc>
                  <a:spcBef>
                    <a:spcPts val="0"/>
                  </a:spcBef>
                  <a:spcAft>
                    <a:spcPts val="1200"/>
                  </a:spcAft>
                  <a:buClrTx/>
                  <a:buSzTx/>
                  <a:buFontTx/>
                  <a:buNone/>
                  <a:tabLst/>
                  <a:defRPr/>
                </a:pPr>
                <a:r>
                  <a:rPr kumimoji="0" lang="en-US" sz="3200" b="1" i="0" u="none" strike="noStrike" kern="1200" cap="none" spc="0" normalizeH="0" baseline="0" noProof="0" dirty="0">
                    <a:ln>
                      <a:noFill/>
                    </a:ln>
                    <a:solidFill>
                      <a:srgbClr val="AECCD8"/>
                    </a:solidFill>
                    <a:effectLst/>
                    <a:uLnTx/>
                    <a:uFillTx/>
                    <a:latin typeface="Arial" pitchFamily="34" charset="0"/>
                    <a:ea typeface="Arial" pitchFamily="34" charset="-122"/>
                    <a:cs typeface="Arial" pitchFamily="34" charset="-120"/>
                  </a:rPr>
                  <a:t>&lt;10%</a:t>
                </a:r>
              </a:p>
              <a:p>
                <a:pPr marL="0" marR="0" lvl="0" indent="0" algn="l" defTabSz="914400" rtl="0" eaLnBrk="1" fontAlgn="auto" latinLnBrk="0" hangingPunct="1">
                  <a:lnSpc>
                    <a:spcPct val="100000"/>
                  </a:lnSpc>
                  <a:spcBef>
                    <a:spcPts val="0"/>
                  </a:spcBef>
                  <a:spcAft>
                    <a:spcPts val="1200"/>
                  </a:spcAft>
                  <a:buClrTx/>
                  <a:buSzTx/>
                  <a:buFontTx/>
                  <a:buNone/>
                  <a:tabLst/>
                  <a:defRPr/>
                </a:pPr>
                <a:r>
                  <a:rPr kumimoji="0" lang="en-US" sz="3200" b="1" i="0" u="none" strike="noStrike" kern="1200" cap="none" spc="0" normalizeH="0" baseline="0" noProof="0" dirty="0">
                    <a:ln>
                      <a:noFill/>
                    </a:ln>
                    <a:solidFill>
                      <a:srgbClr val="AECCD8"/>
                    </a:solidFill>
                    <a:effectLst/>
                    <a:uLnTx/>
                    <a:uFillTx/>
                    <a:latin typeface="Arial" pitchFamily="34" charset="0"/>
                    <a:ea typeface="+mn-ea"/>
                    <a:cs typeface="Arial" pitchFamily="34" charset="-120"/>
                  </a:rPr>
                  <a:t>1 DoD TC</a:t>
                </a:r>
                <a:endParaRPr kumimoji="0" lang="en-US" sz="3600" b="0" i="0" u="none" strike="noStrike" kern="1200" cap="none" spc="0" normalizeH="0" baseline="0" noProof="0" dirty="0">
                  <a:ln>
                    <a:noFill/>
                  </a:ln>
                  <a:solidFill>
                    <a:srgbClr val="AECCD8"/>
                  </a:solidFill>
                  <a:effectLst/>
                  <a:uLnTx/>
                  <a:uFillTx/>
                  <a:latin typeface="Calibri" panose="020F0502020204030204"/>
                  <a:ea typeface="+mn-ea"/>
                  <a:cs typeface="+mn-cs"/>
                </a:endParaRPr>
              </a:p>
            </p:txBody>
          </p:sp>
        </p:grpSp>
      </p:grpSp>
      <p:sp>
        <p:nvSpPr>
          <p:cNvPr id="13" name="Text 10"/>
          <p:cNvSpPr/>
          <p:nvPr/>
        </p:nvSpPr>
        <p:spPr>
          <a:xfrm>
            <a:off x="3300456" y="1138082"/>
            <a:ext cx="2560320" cy="1371600"/>
          </a:xfrm>
          <a:prstGeom prst="rect">
            <a:avLst/>
          </a:prstGeom>
          <a:noFill/>
          <a:ln/>
        </p:spPr>
        <p:txBody>
          <a:bodyPr wrap="square"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44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7" name="Text 14"/>
          <p:cNvSpPr/>
          <p:nvPr/>
        </p:nvSpPr>
        <p:spPr>
          <a:xfrm>
            <a:off x="6180816" y="1138082"/>
            <a:ext cx="2560320" cy="1371600"/>
          </a:xfrm>
          <a:prstGeom prst="rect">
            <a:avLst/>
          </a:prstGeom>
          <a:noFill/>
          <a:ln/>
        </p:spPr>
        <p:txBody>
          <a:bodyPr wrap="square"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44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9" name="Shape 16"/>
          <p:cNvSpPr/>
          <p:nvPr/>
        </p:nvSpPr>
        <p:spPr>
          <a:xfrm>
            <a:off x="0" y="4663440"/>
            <a:ext cx="9144000" cy="480060"/>
          </a:xfrm>
          <a:prstGeom prst="rect">
            <a:avLst/>
          </a:prstGeom>
          <a:solidFill>
            <a:srgbClr val="091E2E"/>
          </a:solidFill>
          <a:ln w="12700">
            <a:solidFill>
              <a:srgbClr val="091E2E"/>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pic>
        <p:nvPicPr>
          <p:cNvPr id="22" name="Picture 21" descr="A gold snake and star on a red white and blue circle with stars&#10;&#10;AI-generated content may be incorrect.">
            <a:extLst>
              <a:ext uri="{FF2B5EF4-FFF2-40B4-BE49-F238E27FC236}">
                <a16:creationId xmlns:a16="http://schemas.microsoft.com/office/drawing/2014/main" id="{43149A91-3ABB-3B84-A976-2EB28D827B27}"/>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8434387" y="4409342"/>
            <a:ext cx="510687" cy="567104"/>
          </a:xfrm>
          <a:prstGeom prst="rect">
            <a:avLst/>
          </a:prstGeom>
        </p:spPr>
      </p:pic>
      <p:sp>
        <p:nvSpPr>
          <p:cNvPr id="4" name="TextBox 3">
            <a:extLst>
              <a:ext uri="{FF2B5EF4-FFF2-40B4-BE49-F238E27FC236}">
                <a16:creationId xmlns:a16="http://schemas.microsoft.com/office/drawing/2014/main" id="{C22D9901-F9B0-6182-5207-3F830F52C8F7}"/>
              </a:ext>
            </a:extLst>
          </p:cNvPr>
          <p:cNvSpPr txBox="1"/>
          <p:nvPr/>
        </p:nvSpPr>
        <p:spPr>
          <a:xfrm>
            <a:off x="391885" y="3469569"/>
            <a:ext cx="8649565" cy="1200329"/>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sz="2400" b="0" i="1" u="none" strike="noStrike" kern="1200" cap="none" spc="0" normalizeH="0" baseline="0" noProof="0" dirty="0">
                <a:ln>
                  <a:noFill/>
                </a:ln>
                <a:solidFill>
                  <a:srgbClr val="2B8AB0"/>
                </a:solidFill>
                <a:effectLst/>
                <a:uLnTx/>
                <a:uFillTx/>
                <a:latin typeface="Calibri"/>
                <a:ea typeface="+mn-ea"/>
                <a:cs typeface="+mn-cs"/>
              </a:rPr>
              <a:t>"</a:t>
            </a:r>
            <a:r>
              <a:rPr kumimoji="0" lang="en-US" sz="2400" b="0" i="1" u="none" strike="noStrike" kern="1200" cap="none" spc="0" normalizeH="0" baseline="0" noProof="0" dirty="0">
                <a:ln>
                  <a:noFill/>
                </a:ln>
                <a:solidFill>
                  <a:srgbClr val="2B8AB0"/>
                </a:solidFill>
                <a:effectLst/>
                <a:uLnTx/>
                <a:uFillTx/>
                <a:latin typeface="Calibri"/>
                <a:ea typeface="+mn-ea"/>
                <a:cs typeface="+mn-cs"/>
              </a:rPr>
              <a:t>In a large-scale conflict, </a:t>
            </a:r>
            <a:r>
              <a:rPr kumimoji="0" lang="en-US" sz="2400" b="0" i="1" u="sng" strike="noStrike" kern="1200" cap="none" spc="0" normalizeH="0" baseline="0" noProof="0" dirty="0">
                <a:ln>
                  <a:noFill/>
                </a:ln>
                <a:solidFill>
                  <a:srgbClr val="2B8AB0"/>
                </a:solidFill>
                <a:effectLst/>
                <a:uLnTx/>
                <a:uFillTx/>
                <a:latin typeface="Calibri"/>
                <a:ea typeface="+mn-ea"/>
                <a:cs typeface="+mn-cs"/>
              </a:rPr>
              <a:t>c</a:t>
            </a:r>
            <a:r>
              <a:rPr kumimoji="0" sz="2400" b="0" i="1" u="sng" strike="noStrike" kern="1200" cap="none" spc="0" normalizeH="0" baseline="0" noProof="0" dirty="0">
                <a:ln>
                  <a:noFill/>
                </a:ln>
                <a:solidFill>
                  <a:srgbClr val="2B8AB0"/>
                </a:solidFill>
                <a:effectLst/>
                <a:uLnTx/>
                <a:uFillTx/>
                <a:latin typeface="Calibri"/>
                <a:ea typeface="+mn-ea"/>
                <a:cs typeface="+mn-cs"/>
              </a:rPr>
              <a:t>ivilian healthcare</a:t>
            </a:r>
            <a:r>
              <a:rPr kumimoji="0" sz="2400" b="0" i="1" u="none" strike="noStrike" kern="1200" cap="none" spc="0" normalizeH="0" baseline="0" noProof="0" dirty="0">
                <a:ln>
                  <a:noFill/>
                </a:ln>
                <a:solidFill>
                  <a:srgbClr val="2B8AB0"/>
                </a:solidFill>
                <a:effectLst/>
                <a:uLnTx/>
                <a:uFillTx/>
                <a:latin typeface="Calibri"/>
                <a:ea typeface="+mn-ea"/>
                <a:cs typeface="+mn-cs"/>
              </a:rPr>
              <a:t> will not be a backup plan — it will be </a:t>
            </a:r>
            <a:r>
              <a:rPr kumimoji="0" sz="2400" b="0" i="1" u="sng" strike="noStrike" kern="1200" cap="none" spc="0" normalizeH="0" baseline="0" noProof="0" dirty="0">
                <a:ln>
                  <a:noFill/>
                </a:ln>
                <a:solidFill>
                  <a:srgbClr val="2B8AB0"/>
                </a:solidFill>
                <a:effectLst/>
                <a:uLnTx/>
                <a:uFillTx/>
                <a:latin typeface="Calibri"/>
                <a:ea typeface="+mn-ea"/>
                <a:cs typeface="+mn-cs"/>
              </a:rPr>
              <a:t>the main effort</a:t>
            </a:r>
            <a:r>
              <a:rPr kumimoji="0" sz="2400" b="0" i="1" u="none" strike="noStrike" kern="1200" cap="none" spc="0" normalizeH="0" baseline="0" noProof="0" dirty="0">
                <a:ln>
                  <a:noFill/>
                </a:ln>
                <a:solidFill>
                  <a:srgbClr val="2B8AB0"/>
                </a:solidFill>
                <a:effectLst/>
                <a:uLnTx/>
                <a:uFillTx/>
                <a:latin typeface="Calibri"/>
                <a:ea typeface="+mn-ea"/>
                <a:cs typeface="+mn-cs"/>
              </a:rPr>
              <a:t>. But it is not organized, resourced, or integrated to function that way."</a:t>
            </a:r>
            <a:r>
              <a:rPr kumimoji="0" lang="en-US" sz="2400" b="0" i="1" u="none" strike="noStrike" kern="1200" cap="none" spc="0" normalizeH="0" baseline="0" noProof="0" dirty="0">
                <a:ln>
                  <a:noFill/>
                </a:ln>
                <a:solidFill>
                  <a:srgbClr val="2B8AB0"/>
                </a:solidFill>
                <a:effectLst/>
                <a:uLnTx/>
                <a:uFillTx/>
                <a:latin typeface="Calibri"/>
                <a:ea typeface="+mn-ea"/>
                <a:cs typeface="+mn-cs"/>
              </a:rPr>
              <a:t>		 </a:t>
            </a:r>
            <a:r>
              <a:rPr kumimoji="0" lang="en-US" sz="2400" b="0" i="0" u="none" strike="noStrike" kern="1200" cap="none" spc="0" normalizeH="0" baseline="0" noProof="0" dirty="0">
                <a:ln>
                  <a:noFill/>
                </a:ln>
                <a:solidFill>
                  <a:srgbClr val="2B8AB0"/>
                </a:solidFill>
                <a:effectLst/>
                <a:uLnTx/>
                <a:uFillTx/>
                <a:latin typeface="Calibri"/>
                <a:ea typeface="+mn-ea"/>
                <a:cs typeface="+mn-cs"/>
              </a:rPr>
              <a:t>– M. Davis, </a:t>
            </a:r>
            <a:r>
              <a:rPr kumimoji="0" lang="en-US" sz="2400" b="0" i="1" u="none" strike="noStrike" kern="1200" cap="none" spc="0" normalizeH="0" baseline="0" noProof="0" dirty="0">
                <a:ln>
                  <a:noFill/>
                </a:ln>
                <a:solidFill>
                  <a:srgbClr val="2B8AB0"/>
                </a:solidFill>
                <a:effectLst/>
                <a:uLnTx/>
                <a:uFillTx/>
                <a:latin typeface="Calibri"/>
                <a:ea typeface="+mn-ea"/>
                <a:cs typeface="+mn-cs"/>
              </a:rPr>
              <a:t>The Hill</a:t>
            </a:r>
            <a:endParaRPr kumimoji="0" sz="2400" b="0" i="1" u="none" strike="noStrike" kern="1200" cap="none" spc="0" normalizeH="0" baseline="0" noProof="0" dirty="0">
              <a:ln>
                <a:noFill/>
              </a:ln>
              <a:solidFill>
                <a:srgbClr val="2B8AB0"/>
              </a:solidFill>
              <a:effectLst/>
              <a:uLnTx/>
              <a:uFillTx/>
              <a:latin typeface="Calibri"/>
              <a:ea typeface="+mn-ea"/>
              <a:cs typeface="+mn-cs"/>
            </a:endParaRPr>
          </a:p>
        </p:txBody>
      </p:sp>
      <p:sp>
        <p:nvSpPr>
          <p:cNvPr id="20" name="TextBox 19">
            <a:extLst>
              <a:ext uri="{FF2B5EF4-FFF2-40B4-BE49-F238E27FC236}">
                <a16:creationId xmlns:a16="http://schemas.microsoft.com/office/drawing/2014/main" id="{8856A83A-1961-7D33-6F56-49D2AE607E81}"/>
              </a:ext>
            </a:extLst>
          </p:cNvPr>
          <p:cNvSpPr txBox="1"/>
          <p:nvPr/>
        </p:nvSpPr>
        <p:spPr>
          <a:xfrm>
            <a:off x="219456" y="4756210"/>
            <a:ext cx="8229600" cy="276999"/>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556570"/>
                </a:solidFill>
                <a:effectLst/>
                <a:uLnTx/>
                <a:uFillTx/>
                <a:latin typeface="Calibri"/>
                <a:ea typeface="+mn-ea"/>
                <a:cs typeface="+mn-cs"/>
              </a:rPr>
              <a:t>Mike Davis.</a:t>
            </a:r>
            <a:r>
              <a:rPr kumimoji="0" sz="1200" b="0" i="0" u="none" strike="noStrike" kern="1200" cap="none" spc="0" normalizeH="0" baseline="0" noProof="0" dirty="0">
                <a:ln>
                  <a:noFill/>
                </a:ln>
                <a:solidFill>
                  <a:srgbClr val="556570"/>
                </a:solidFill>
                <a:effectLst/>
                <a:uLnTx/>
                <a:uFillTx/>
                <a:latin typeface="Calibri"/>
                <a:ea typeface="+mn-ea"/>
                <a:cs typeface="+mn-cs"/>
              </a:rPr>
              <a:t> </a:t>
            </a:r>
            <a:r>
              <a:rPr kumimoji="0" sz="1200" b="0" i="1" u="none" strike="noStrike" kern="1200" cap="none" spc="0" normalizeH="0" baseline="0" noProof="0" dirty="0">
                <a:ln>
                  <a:noFill/>
                </a:ln>
                <a:solidFill>
                  <a:srgbClr val="556570"/>
                </a:solidFill>
                <a:effectLst/>
                <a:uLnTx/>
                <a:uFillTx/>
                <a:latin typeface="Calibri"/>
                <a:ea typeface="+mn-ea"/>
                <a:cs typeface="+mn-cs"/>
              </a:rPr>
              <a:t>The Hill</a:t>
            </a:r>
            <a:r>
              <a:rPr kumimoji="0" sz="1200" b="0" i="0" u="none" strike="noStrike" kern="1200" cap="none" spc="0" normalizeH="0" baseline="0" noProof="0" dirty="0">
                <a:ln>
                  <a:noFill/>
                </a:ln>
                <a:solidFill>
                  <a:srgbClr val="556570"/>
                </a:solidFill>
                <a:effectLst/>
                <a:uLnTx/>
                <a:uFillTx/>
                <a:latin typeface="Calibri"/>
                <a:ea typeface="+mn-ea"/>
                <a:cs typeface="+mn-cs"/>
              </a:rPr>
              <a:t> (May 2026)  |  </a:t>
            </a:r>
            <a:r>
              <a:rPr kumimoji="0" lang="en-US" sz="1200" b="0" i="0" u="none" strike="noStrike" kern="1200" cap="none" spc="0" normalizeH="0" baseline="0" noProof="0" dirty="0">
                <a:ln>
                  <a:noFill/>
                </a:ln>
                <a:solidFill>
                  <a:srgbClr val="556570"/>
                </a:solidFill>
                <a:effectLst/>
                <a:uLnTx/>
                <a:uFillTx/>
                <a:latin typeface="Calibri"/>
                <a:ea typeface="+mn-ea"/>
                <a:cs typeface="+mn-cs"/>
              </a:rPr>
              <a:t>Jeremy </a:t>
            </a:r>
            <a:r>
              <a:rPr kumimoji="0" sz="1200" b="0" i="0" u="none" strike="noStrike" kern="1200" cap="none" spc="0" normalizeH="0" baseline="0" noProof="0" dirty="0">
                <a:ln>
                  <a:noFill/>
                </a:ln>
                <a:solidFill>
                  <a:srgbClr val="556570"/>
                </a:solidFill>
                <a:effectLst/>
                <a:uLnTx/>
                <a:uFillTx/>
                <a:latin typeface="Calibri"/>
                <a:ea typeface="+mn-ea"/>
                <a:cs typeface="+mn-cs"/>
              </a:rPr>
              <a:t>Cannon et al., </a:t>
            </a:r>
            <a:r>
              <a:rPr kumimoji="0" sz="1200" b="0" i="1" u="none" strike="noStrike" kern="1200" cap="none" spc="0" normalizeH="0" baseline="0" noProof="0" dirty="0">
                <a:ln>
                  <a:noFill/>
                </a:ln>
                <a:solidFill>
                  <a:srgbClr val="556570"/>
                </a:solidFill>
                <a:effectLst/>
                <a:uLnTx/>
                <a:uFillTx/>
                <a:latin typeface="Calibri"/>
                <a:ea typeface="+mn-ea"/>
                <a:cs typeface="+mn-cs"/>
              </a:rPr>
              <a:t>J Trauma Acute Care Surg </a:t>
            </a:r>
            <a:r>
              <a:rPr kumimoji="0" sz="1200" b="0" i="0" u="none" strike="noStrike" kern="1200" cap="none" spc="0" normalizeH="0" baseline="0" noProof="0" dirty="0">
                <a:ln>
                  <a:noFill/>
                </a:ln>
                <a:solidFill>
                  <a:srgbClr val="556570"/>
                </a:solidFill>
                <a:effectLst/>
                <a:uLnTx/>
                <a:uFillTx/>
                <a:latin typeface="Calibri"/>
                <a:ea typeface="+mn-ea"/>
                <a:cs typeface="+mn-cs"/>
              </a:rPr>
              <a:t>2020</a:t>
            </a:r>
            <a:r>
              <a:rPr kumimoji="0" lang="en-US" sz="1200" b="0" i="0" u="none" strike="noStrike" kern="1200" cap="none" spc="0" normalizeH="0" baseline="0" noProof="0" dirty="0">
                <a:ln>
                  <a:noFill/>
                </a:ln>
                <a:solidFill>
                  <a:srgbClr val="556570"/>
                </a:solidFill>
                <a:effectLst/>
                <a:uLnTx/>
                <a:uFillTx/>
                <a:latin typeface="Calibri" panose="020F0502020204030204"/>
                <a:ea typeface="+mn-ea"/>
                <a:cs typeface="+mn-cs"/>
              </a:rPr>
              <a:t> |  Eric </a:t>
            </a:r>
            <a:r>
              <a:rPr kumimoji="0" lang="en-US" sz="1200" b="0" i="0" u="none" strike="noStrike" kern="1200" cap="none" spc="0" normalizeH="0" baseline="0" noProof="0" dirty="0" err="1">
                <a:ln>
                  <a:noFill/>
                </a:ln>
                <a:solidFill>
                  <a:srgbClr val="556570"/>
                </a:solidFill>
                <a:effectLst/>
                <a:uLnTx/>
                <a:uFillTx/>
                <a:latin typeface="Calibri" panose="020F0502020204030204"/>
                <a:ea typeface="+mn-ea"/>
                <a:cs typeface="+mn-cs"/>
              </a:rPr>
              <a:t>Goralnick</a:t>
            </a:r>
            <a:r>
              <a:rPr kumimoji="0" lang="en-US" sz="1200" b="0" i="0" u="none" strike="noStrike" kern="1200" cap="none" spc="0" normalizeH="0" baseline="0" noProof="0" dirty="0">
                <a:ln>
                  <a:noFill/>
                </a:ln>
                <a:solidFill>
                  <a:srgbClr val="556570"/>
                </a:solidFill>
                <a:effectLst/>
                <a:uLnTx/>
                <a:uFillTx/>
                <a:latin typeface="Calibri" panose="020F0502020204030204"/>
                <a:ea typeface="+mn-ea"/>
                <a:cs typeface="+mn-cs"/>
              </a:rPr>
              <a:t> et al., </a:t>
            </a:r>
            <a:r>
              <a:rPr kumimoji="0" lang="en-US" sz="1200" b="0" i="1" u="none" strike="noStrike" kern="1200" cap="none" spc="0" normalizeH="0" baseline="0" noProof="0" dirty="0">
                <a:ln>
                  <a:noFill/>
                </a:ln>
                <a:solidFill>
                  <a:srgbClr val="556570"/>
                </a:solidFill>
                <a:effectLst/>
                <a:uLnTx/>
                <a:uFillTx/>
                <a:latin typeface="Calibri" panose="020F0502020204030204"/>
                <a:ea typeface="+mn-ea"/>
                <a:cs typeface="+mn-cs"/>
              </a:rPr>
              <a:t>JAMA </a:t>
            </a:r>
            <a:r>
              <a:rPr kumimoji="0" lang="en-US" sz="1200" b="0" i="0" u="none" strike="noStrike" kern="1200" cap="none" spc="0" normalizeH="0" baseline="0" noProof="0" dirty="0">
                <a:ln>
                  <a:noFill/>
                </a:ln>
                <a:solidFill>
                  <a:srgbClr val="556570"/>
                </a:solidFill>
                <a:effectLst/>
                <a:uLnTx/>
                <a:uFillTx/>
                <a:latin typeface="Calibri" panose="020F0502020204030204"/>
                <a:ea typeface="+mn-ea"/>
                <a:cs typeface="+mn-cs"/>
              </a:rPr>
              <a:t>2025</a:t>
            </a:r>
            <a:endParaRPr kumimoji="0" sz="1200" b="0" i="0" u="none" strike="noStrike" kern="1200" cap="none" spc="0" normalizeH="0" baseline="0" noProof="0" dirty="0">
              <a:ln>
                <a:noFill/>
              </a:ln>
              <a:solidFill>
                <a:srgbClr val="556570"/>
              </a:solidFill>
              <a:effectLst/>
              <a:uLnTx/>
              <a:uFillTx/>
              <a:latin typeface="Calibri"/>
              <a:ea typeface="+mn-ea"/>
              <a:cs typeface="+mn-cs"/>
            </a:endParaRPr>
          </a:p>
        </p:txBody>
      </p:sp>
      <p:grpSp>
        <p:nvGrpSpPr>
          <p:cNvPr id="27" name="Group 26">
            <a:extLst>
              <a:ext uri="{FF2B5EF4-FFF2-40B4-BE49-F238E27FC236}">
                <a16:creationId xmlns:a16="http://schemas.microsoft.com/office/drawing/2014/main" id="{F919F205-E94D-ADCB-9F97-9DC89AE1D53F}"/>
              </a:ext>
            </a:extLst>
          </p:cNvPr>
          <p:cNvGrpSpPr/>
          <p:nvPr/>
        </p:nvGrpSpPr>
        <p:grpSpPr>
          <a:xfrm>
            <a:off x="3300456" y="1035030"/>
            <a:ext cx="2560320" cy="2378122"/>
            <a:chOff x="3300456" y="1035030"/>
            <a:chExt cx="2560320" cy="2378122"/>
          </a:xfrm>
        </p:grpSpPr>
        <p:sp>
          <p:nvSpPr>
            <p:cNvPr id="11" name="Shape 8"/>
            <p:cNvSpPr/>
            <p:nvPr/>
          </p:nvSpPr>
          <p:spPr>
            <a:xfrm>
              <a:off x="3300456" y="1135614"/>
              <a:ext cx="2560320" cy="2277538"/>
            </a:xfrm>
            <a:prstGeom prst="rect">
              <a:avLst/>
            </a:prstGeom>
            <a:solidFill>
              <a:srgbClr val="122B3C"/>
            </a:solidFill>
            <a:ln w="12700">
              <a:solidFill>
                <a:srgbClr val="1A4A66"/>
              </a:solidFill>
              <a:prstDash val="solid"/>
            </a:ln>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0" cap="none" spc="400" normalizeH="0" baseline="0" noProof="0" dirty="0">
                  <a:ln>
                    <a:noFill/>
                  </a:ln>
                  <a:solidFill>
                    <a:srgbClr val="D4AF37"/>
                  </a:solidFill>
                  <a:effectLst/>
                  <a:uLnTx/>
                  <a:uFillTx/>
                  <a:latin typeface="Arial" pitchFamily="34" charset="0"/>
                  <a:ea typeface="+mn-ea"/>
                  <a:cs typeface="Arial" pitchFamily="34" charset="-120"/>
                </a:rPr>
                <a:t>WHAT IS RESPOND-US?</a:t>
              </a:r>
            </a:p>
          </p:txBody>
        </p:sp>
        <p:sp>
          <p:nvSpPr>
            <p:cNvPr id="12" name="Shape 9"/>
            <p:cNvSpPr/>
            <p:nvPr/>
          </p:nvSpPr>
          <p:spPr>
            <a:xfrm>
              <a:off x="3300456" y="1035030"/>
              <a:ext cx="2560320" cy="91440"/>
            </a:xfrm>
            <a:prstGeom prst="rect">
              <a:avLst/>
            </a:prstGeom>
            <a:solidFill>
              <a:srgbClr val="D4AF37"/>
            </a:solidFill>
            <a:ln w="12700">
              <a:solidFill>
                <a:srgbClr val="D4AF37"/>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4" name="Text 11">
              <a:extLst>
                <a:ext uri="{FF2B5EF4-FFF2-40B4-BE49-F238E27FC236}">
                  <a16:creationId xmlns:a16="http://schemas.microsoft.com/office/drawing/2014/main" id="{2617279D-6AC7-7C76-DE61-3CDF4CDB64EB}"/>
                </a:ext>
              </a:extLst>
            </p:cNvPr>
            <p:cNvSpPr/>
            <p:nvPr/>
          </p:nvSpPr>
          <p:spPr>
            <a:xfrm>
              <a:off x="3306197" y="1693855"/>
              <a:ext cx="2548838" cy="1631653"/>
            </a:xfrm>
            <a:prstGeom prst="rect">
              <a:avLst/>
            </a:prstGeom>
            <a:noFill/>
            <a:ln/>
          </p:spPr>
          <p:txBody>
            <a:bodyPr wrap="square" rtlCol="0" anchor="t"/>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300" b="0" i="0" u="none" strike="noStrike" kern="1200" cap="none" spc="0" normalizeH="0" baseline="0" noProof="0" dirty="0">
                  <a:ln>
                    <a:noFill/>
                  </a:ln>
                  <a:solidFill>
                    <a:srgbClr val="AECCD8"/>
                  </a:solidFill>
                  <a:effectLst/>
                  <a:uLnTx/>
                  <a:uFillTx/>
                  <a:latin typeface="Arial" pitchFamily="34" charset="0"/>
                  <a:ea typeface="Arial" pitchFamily="34" charset="-122"/>
                  <a:cs typeface="Arial" pitchFamily="34" charset="-120"/>
                </a:rPr>
                <a:t>A Non-Profit Military-Civilian Advocacy Alliance Created to Ensure the United States is Medically Ready to Deliver Coordinated Trauma and Emergency Medical Care on Day One of Future Conflicts &amp; National Emergencies </a:t>
              </a:r>
            </a:p>
          </p:txBody>
        </p:sp>
      </p:grpSp>
      <p:grpSp>
        <p:nvGrpSpPr>
          <p:cNvPr id="29" name="Group 28">
            <a:extLst>
              <a:ext uri="{FF2B5EF4-FFF2-40B4-BE49-F238E27FC236}">
                <a16:creationId xmlns:a16="http://schemas.microsoft.com/office/drawing/2014/main" id="{3CD05CC2-83E8-353C-8422-7042E75E3B25}"/>
              </a:ext>
            </a:extLst>
          </p:cNvPr>
          <p:cNvGrpSpPr/>
          <p:nvPr/>
        </p:nvGrpSpPr>
        <p:grpSpPr>
          <a:xfrm>
            <a:off x="6180816" y="1035030"/>
            <a:ext cx="2589033" cy="2454258"/>
            <a:chOff x="6180816" y="1035030"/>
            <a:chExt cx="2589033" cy="2454258"/>
          </a:xfrm>
        </p:grpSpPr>
        <p:sp>
          <p:nvSpPr>
            <p:cNvPr id="15" name="Shape 12"/>
            <p:cNvSpPr/>
            <p:nvPr/>
          </p:nvSpPr>
          <p:spPr>
            <a:xfrm>
              <a:off x="6180816" y="1135612"/>
              <a:ext cx="2560320" cy="2277539"/>
            </a:xfrm>
            <a:prstGeom prst="rect">
              <a:avLst/>
            </a:prstGeom>
            <a:solidFill>
              <a:srgbClr val="122B3C"/>
            </a:solidFill>
            <a:ln w="12700">
              <a:solidFill>
                <a:srgbClr val="1A4A66"/>
              </a:solidFill>
              <a:prstDash val="solid"/>
            </a:ln>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0" cap="none" spc="400" normalizeH="0" baseline="0" noProof="0" dirty="0">
                  <a:ln>
                    <a:noFill/>
                  </a:ln>
                  <a:solidFill>
                    <a:srgbClr val="D4AF37"/>
                  </a:solidFill>
                  <a:effectLst/>
                  <a:uLnTx/>
                  <a:uFillTx/>
                  <a:latin typeface="Arial" pitchFamily="34" charset="0"/>
                  <a:ea typeface="+mn-ea"/>
                  <a:cs typeface="Arial" pitchFamily="34" charset="-120"/>
                </a:rPr>
                <a:t>THE HOW OF RESPOND-US</a:t>
              </a:r>
            </a:p>
          </p:txBody>
        </p:sp>
        <p:sp>
          <p:nvSpPr>
            <p:cNvPr id="16" name="Shape 13"/>
            <p:cNvSpPr/>
            <p:nvPr/>
          </p:nvSpPr>
          <p:spPr>
            <a:xfrm>
              <a:off x="6180816" y="1035030"/>
              <a:ext cx="2560320" cy="91440"/>
            </a:xfrm>
            <a:prstGeom prst="rect">
              <a:avLst/>
            </a:prstGeom>
            <a:solidFill>
              <a:srgbClr val="D4AF37"/>
            </a:solidFill>
            <a:ln w="12700">
              <a:solidFill>
                <a:srgbClr val="D4AF37"/>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5" name="Text 11">
              <a:extLst>
                <a:ext uri="{FF2B5EF4-FFF2-40B4-BE49-F238E27FC236}">
                  <a16:creationId xmlns:a16="http://schemas.microsoft.com/office/drawing/2014/main" id="{5C84ACF3-B64C-D275-07BE-B4305B9E550C}"/>
                </a:ext>
              </a:extLst>
            </p:cNvPr>
            <p:cNvSpPr/>
            <p:nvPr/>
          </p:nvSpPr>
          <p:spPr>
            <a:xfrm>
              <a:off x="6180816" y="1857635"/>
              <a:ext cx="2589033" cy="1631653"/>
            </a:xfrm>
            <a:prstGeom prst="rect">
              <a:avLst/>
            </a:prstGeom>
            <a:noFill/>
            <a:ln/>
          </p:spPr>
          <p:txBody>
            <a:bodyPr wrap="square" lIns="91440" rIns="91440" rtlCol="0" anchor="t"/>
            <a:lstStyle/>
            <a:p>
              <a:pPr marL="117475" marR="0" lvl="0" indent="-117475" algn="l" defTabSz="914400" rtl="0" eaLnBrk="1" fontAlgn="auto" latinLnBrk="0" hangingPunct="1">
                <a:lnSpc>
                  <a:spcPct val="100000"/>
                </a:lnSpc>
                <a:spcBef>
                  <a:spcPts val="0"/>
                </a:spcBef>
                <a:spcAft>
                  <a:spcPts val="1200"/>
                </a:spcAft>
                <a:buClrTx/>
                <a:buSzTx/>
                <a:buFont typeface="Arial" panose="020B0604020202020204" pitchFamily="34" charset="0"/>
                <a:buChar char="•"/>
                <a:tabLst/>
                <a:defRPr/>
              </a:pPr>
              <a:r>
                <a:rPr kumimoji="0" lang="en-US" sz="1600" b="0" i="0" u="none" strike="noStrike" kern="1200" cap="none" spc="0" normalizeH="0" baseline="0" noProof="0" dirty="0">
                  <a:ln>
                    <a:noFill/>
                  </a:ln>
                  <a:solidFill>
                    <a:srgbClr val="AECCD8"/>
                  </a:solidFill>
                  <a:effectLst/>
                  <a:uLnTx/>
                  <a:uFillTx/>
                  <a:latin typeface="Arial" pitchFamily="34" charset="0"/>
                  <a:ea typeface="Arial" pitchFamily="34" charset="-122"/>
                  <a:cs typeface="Arial" pitchFamily="34" charset="-120"/>
                </a:rPr>
                <a:t>Member Organizations</a:t>
              </a:r>
            </a:p>
            <a:p>
              <a:pPr marL="117475" marR="0" lvl="0" indent="-117475" algn="l" defTabSz="914400" rtl="0" eaLnBrk="1" fontAlgn="auto" latinLnBrk="0" hangingPunct="1">
                <a:lnSpc>
                  <a:spcPct val="100000"/>
                </a:lnSpc>
                <a:spcBef>
                  <a:spcPts val="0"/>
                </a:spcBef>
                <a:spcAft>
                  <a:spcPts val="1200"/>
                </a:spcAft>
                <a:buClrTx/>
                <a:buSzTx/>
                <a:buFont typeface="Arial" panose="020B0604020202020204" pitchFamily="34" charset="0"/>
                <a:buChar char="•"/>
                <a:tabLst/>
                <a:defRPr/>
              </a:pPr>
              <a:r>
                <a:rPr kumimoji="0" lang="en-US" sz="1600" b="0" i="0" u="none" strike="noStrike" kern="1200" cap="none" spc="0" normalizeH="0" baseline="0" noProof="0" dirty="0">
                  <a:ln>
                    <a:noFill/>
                  </a:ln>
                  <a:solidFill>
                    <a:srgbClr val="AECCD8"/>
                  </a:solidFill>
                  <a:effectLst/>
                  <a:uLnTx/>
                  <a:uFillTx/>
                  <a:latin typeface="Arial" pitchFamily="34" charset="0"/>
                  <a:ea typeface="Arial" pitchFamily="34" charset="-122"/>
                  <a:cs typeface="Arial" pitchFamily="34" charset="-120"/>
                </a:rPr>
                <a:t>Strategic Advisory </a:t>
              </a:r>
              <a:r>
                <a:rPr kumimoji="0" lang="en-US" sz="1600" b="0" i="0" u="none" strike="noStrike" kern="1200" cap="none" spc="0" normalizeH="0" baseline="0" noProof="0" dirty="0" err="1">
                  <a:ln>
                    <a:noFill/>
                  </a:ln>
                  <a:solidFill>
                    <a:srgbClr val="AECCD8"/>
                  </a:solidFill>
                  <a:effectLst/>
                  <a:uLnTx/>
                  <a:uFillTx/>
                  <a:latin typeface="Arial" pitchFamily="34" charset="0"/>
                  <a:ea typeface="Arial" pitchFamily="34" charset="-122"/>
                  <a:cs typeface="Arial" pitchFamily="34" charset="-120"/>
                </a:rPr>
                <a:t>Cmte</a:t>
              </a:r>
              <a:endParaRPr kumimoji="0" lang="en-US" sz="1600" b="0" i="0" u="none" strike="noStrike" kern="1200" cap="none" spc="0" normalizeH="0" baseline="0" noProof="0" dirty="0">
                <a:ln>
                  <a:noFill/>
                </a:ln>
                <a:solidFill>
                  <a:srgbClr val="AECCD8"/>
                </a:solidFill>
                <a:effectLst/>
                <a:uLnTx/>
                <a:uFillTx/>
                <a:latin typeface="Arial" pitchFamily="34" charset="0"/>
                <a:ea typeface="Arial" pitchFamily="34" charset="-122"/>
                <a:cs typeface="Arial" pitchFamily="34" charset="-120"/>
              </a:endParaRPr>
            </a:p>
            <a:p>
              <a:pPr marL="117475" marR="0" lvl="0" indent="-117475" algn="l" defTabSz="914400" rtl="0" eaLnBrk="1" fontAlgn="auto" latinLnBrk="0" hangingPunct="1">
                <a:lnSpc>
                  <a:spcPct val="100000"/>
                </a:lnSpc>
                <a:spcBef>
                  <a:spcPts val="0"/>
                </a:spcBef>
                <a:spcAft>
                  <a:spcPts val="1200"/>
                </a:spcAft>
                <a:buClrTx/>
                <a:buSzTx/>
                <a:buFont typeface="Arial" panose="020B0604020202020204" pitchFamily="34" charset="0"/>
                <a:buChar char="•"/>
                <a:tabLst/>
                <a:defRPr/>
              </a:pPr>
              <a:r>
                <a:rPr kumimoji="0" lang="en-US" sz="1600" b="0" i="0" u="none" strike="noStrike" kern="1200" cap="none" spc="0" normalizeH="0" baseline="0" noProof="0" dirty="0">
                  <a:ln>
                    <a:noFill/>
                  </a:ln>
                  <a:solidFill>
                    <a:srgbClr val="AECCD8"/>
                  </a:solidFill>
                  <a:effectLst/>
                  <a:uLnTx/>
                  <a:uFillTx/>
                  <a:latin typeface="Arial" pitchFamily="34" charset="0"/>
                  <a:ea typeface="Arial" pitchFamily="34" charset="-122"/>
                  <a:cs typeface="Arial" pitchFamily="34" charset="-120"/>
                </a:rPr>
                <a:t>60++ Hill &amp; Pentagon Meetings</a:t>
              </a:r>
              <a:endParaRPr kumimoji="0" lang="en-US" sz="1100" b="0" i="0" u="none" strike="noStrike" kern="1200" cap="none" spc="0" normalizeH="0" baseline="0" noProof="0" dirty="0">
                <a:ln>
                  <a:noFill/>
                </a:ln>
                <a:solidFill>
                  <a:srgbClr val="AECCD8"/>
                </a:solidFill>
                <a:effectLst/>
                <a:uLnTx/>
                <a:uFillTx/>
                <a:latin typeface="Arial" pitchFamily="34" charset="0"/>
                <a:ea typeface="Arial" pitchFamily="34" charset="-122"/>
                <a:cs typeface="Arial" pitchFamily="34" charset="-120"/>
              </a:endParaRP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8A35EEC-B198-5804-DF38-715D6FEE7731}"/>
            </a:ext>
          </a:extLst>
        </p:cNvPr>
        <p:cNvGrpSpPr/>
        <p:nvPr/>
      </p:nvGrpSpPr>
      <p:grpSpPr>
        <a:xfrm>
          <a:off x="0" y="0"/>
          <a:ext cx="0" cy="0"/>
          <a:chOff x="0" y="0"/>
          <a:chExt cx="0" cy="0"/>
        </a:xfrm>
      </p:grpSpPr>
      <p:sp>
        <p:nvSpPr>
          <p:cNvPr id="2" name="Shape 0">
            <a:extLst>
              <a:ext uri="{FF2B5EF4-FFF2-40B4-BE49-F238E27FC236}">
                <a16:creationId xmlns:a16="http://schemas.microsoft.com/office/drawing/2014/main" id="{7FFEC0B1-9171-604D-0323-E25534C49F19}"/>
              </a:ext>
            </a:extLst>
          </p:cNvPr>
          <p:cNvSpPr/>
          <p:nvPr/>
        </p:nvSpPr>
        <p:spPr>
          <a:xfrm>
            <a:off x="0" y="0"/>
            <a:ext cx="9144000" cy="685800"/>
          </a:xfrm>
          <a:prstGeom prst="rect">
            <a:avLst/>
          </a:prstGeom>
          <a:solidFill>
            <a:srgbClr val="0D3D52"/>
          </a:solidFill>
          <a:ln w="12700">
            <a:solidFill>
              <a:srgbClr val="0D3D52"/>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4" name="Shape 1">
            <a:extLst>
              <a:ext uri="{FF2B5EF4-FFF2-40B4-BE49-F238E27FC236}">
                <a16:creationId xmlns:a16="http://schemas.microsoft.com/office/drawing/2014/main" id="{717A28A5-C663-3482-0B37-BAE1FC7C91C7}"/>
              </a:ext>
            </a:extLst>
          </p:cNvPr>
          <p:cNvSpPr/>
          <p:nvPr/>
        </p:nvSpPr>
        <p:spPr>
          <a:xfrm>
            <a:off x="0" y="685800"/>
            <a:ext cx="9144000" cy="50292"/>
          </a:xfrm>
          <a:prstGeom prst="rect">
            <a:avLst/>
          </a:prstGeom>
          <a:solidFill>
            <a:srgbClr val="D4AF37"/>
          </a:solidFill>
          <a:ln w="12700">
            <a:solidFill>
              <a:srgbClr val="D4AF37"/>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 name="Text 2">
            <a:extLst>
              <a:ext uri="{FF2B5EF4-FFF2-40B4-BE49-F238E27FC236}">
                <a16:creationId xmlns:a16="http://schemas.microsoft.com/office/drawing/2014/main" id="{AD79F32B-B513-695D-3BCF-FD6CA8B07E92}"/>
              </a:ext>
            </a:extLst>
          </p:cNvPr>
          <p:cNvSpPr/>
          <p:nvPr/>
        </p:nvSpPr>
        <p:spPr>
          <a:xfrm>
            <a:off x="234168" y="0"/>
            <a:ext cx="7060484" cy="685800"/>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FFFFFF"/>
                </a:solidFill>
                <a:effectLst/>
                <a:uLnTx/>
                <a:uFillTx/>
                <a:latin typeface="Arial" pitchFamily="34" charset="0"/>
                <a:ea typeface="Arial" pitchFamily="34" charset="-122"/>
                <a:cs typeface="Arial" pitchFamily="34" charset="-120"/>
              </a:rPr>
              <a:t>RESPOND-</a:t>
            </a:r>
            <a:r>
              <a:rPr kumimoji="0" lang="en-US" sz="2000" b="1" i="0" u="none" strike="noStrike" kern="1200" cap="none" spc="0" normalizeH="0" baseline="0" noProof="0" dirty="0">
                <a:ln>
                  <a:noFill/>
                </a:ln>
                <a:solidFill>
                  <a:srgbClr val="087F9D"/>
                </a:solidFill>
                <a:effectLst/>
                <a:uLnTx/>
                <a:uFillTx/>
                <a:latin typeface="Arial" pitchFamily="34" charset="0"/>
                <a:ea typeface="Arial" pitchFamily="34" charset="-122"/>
                <a:cs typeface="Arial" pitchFamily="34" charset="-120"/>
              </a:rPr>
              <a:t>US</a:t>
            </a:r>
            <a:r>
              <a:rPr kumimoji="0" lang="en-US" sz="2000" b="1" i="0" u="none" strike="noStrike" kern="1200" cap="none" spc="0" normalizeH="0" baseline="0" noProof="0" dirty="0">
                <a:ln>
                  <a:noFill/>
                </a:ln>
                <a:solidFill>
                  <a:srgbClr val="FFFFFF"/>
                </a:solidFill>
                <a:effectLst/>
                <a:uLnTx/>
                <a:uFillTx/>
                <a:latin typeface="Arial" pitchFamily="34" charset="0"/>
                <a:ea typeface="Arial" pitchFamily="34" charset="-122"/>
                <a:cs typeface="Arial" pitchFamily="34" charset="-120"/>
              </a:rPr>
              <a:t> </a:t>
            </a:r>
            <a:r>
              <a:rPr kumimoji="0" lang="en-US" sz="2000" b="1" i="0" u="none" strike="noStrike" kern="1200" cap="none" spc="0" normalizeH="0" baseline="0" noProof="0" dirty="0">
                <a:ln>
                  <a:noFill/>
                </a:ln>
                <a:solidFill>
                  <a:srgbClr val="D4AF36"/>
                </a:solidFill>
                <a:effectLst/>
                <a:uLnTx/>
                <a:uFillTx/>
                <a:latin typeface="Arial" pitchFamily="34" charset="0"/>
                <a:ea typeface="Arial" pitchFamily="34" charset="-122"/>
                <a:cs typeface="Arial" pitchFamily="34" charset="-120"/>
              </a:rPr>
              <a:t>Membership &amp; Partnership Overview</a:t>
            </a:r>
            <a:endParaRPr kumimoji="0" lang="en-US" sz="2000" b="0" i="0" u="none" strike="noStrike" kern="1200" cap="none" spc="0" normalizeH="0" baseline="0" noProof="0" dirty="0">
              <a:ln>
                <a:noFill/>
              </a:ln>
              <a:solidFill>
                <a:srgbClr val="D4AF36"/>
              </a:solidFill>
              <a:effectLst/>
              <a:uLnTx/>
              <a:uFillTx/>
              <a:latin typeface="Calibri" panose="020F0502020204030204"/>
              <a:ea typeface="+mn-ea"/>
              <a:cs typeface="+mn-cs"/>
            </a:endParaRPr>
          </a:p>
        </p:txBody>
      </p:sp>
      <p:sp>
        <p:nvSpPr>
          <p:cNvPr id="6" name="Shape 3">
            <a:extLst>
              <a:ext uri="{FF2B5EF4-FFF2-40B4-BE49-F238E27FC236}">
                <a16:creationId xmlns:a16="http://schemas.microsoft.com/office/drawing/2014/main" id="{1E3A5E73-7FB8-8B61-0D20-6DE9AFFF9CF9}"/>
              </a:ext>
            </a:extLst>
          </p:cNvPr>
          <p:cNvSpPr/>
          <p:nvPr/>
        </p:nvSpPr>
        <p:spPr>
          <a:xfrm>
            <a:off x="129640" y="890162"/>
            <a:ext cx="4389120" cy="3520440"/>
          </a:xfrm>
          <a:prstGeom prst="rect">
            <a:avLst/>
          </a:prstGeom>
          <a:solidFill>
            <a:srgbClr val="F4F7F9"/>
          </a:solidFill>
          <a:ln w="12700">
            <a:solidFill>
              <a:srgbClr val="DDE6ED"/>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Calibri" panose="020F0502020204030204"/>
                <a:ea typeface="+mn-ea"/>
                <a:cs typeface="+mn-cs"/>
              </a:rPr>
              <a:t>Seat at the National Policy Table</a:t>
            </a:r>
          </a:p>
          <a:p>
            <a:pPr marL="287338" marR="0" lvl="0" indent="-1143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600" b="0" i="0" u="none" strike="noStrike" kern="1200" cap="none" spc="0" normalizeH="0" baseline="0" noProof="0" dirty="0">
                <a:ln>
                  <a:noFill/>
                </a:ln>
                <a:solidFill>
                  <a:prstClr val="black"/>
                </a:solidFill>
                <a:effectLst/>
                <a:uLnTx/>
                <a:uFillTx/>
                <a:latin typeface="Calibri" panose="020F0502020204030204"/>
                <a:ea typeface="+mn-ea"/>
                <a:cs typeface="+mn-cs"/>
              </a:rPr>
              <a:t>Annual Hill Days</a:t>
            </a:r>
          </a:p>
          <a:p>
            <a:pPr marL="460375" marR="0" lvl="2" indent="-114300" algn="l" defTabSz="914400" rtl="0" eaLnBrk="1" fontAlgn="auto" latinLnBrk="0" hangingPunct="1">
              <a:lnSpc>
                <a:spcPct val="100000"/>
              </a:lnSpc>
              <a:spcBef>
                <a:spcPts val="0"/>
              </a:spcBef>
              <a:spcAft>
                <a:spcPts val="0"/>
              </a:spcAft>
              <a:buClrTx/>
              <a:buSzTx/>
              <a:buFont typeface="System Font Regular"/>
              <a:buChar char="-"/>
              <a:tabLst/>
              <a:defRPr/>
            </a:pPr>
            <a:r>
              <a:rPr kumimoji="0" lang="en-US" sz="1400" b="0" i="0" u="none" strike="noStrike" kern="1200" cap="none" spc="0" normalizeH="0" baseline="0" noProof="0" dirty="0">
                <a:ln>
                  <a:noFill/>
                </a:ln>
                <a:solidFill>
                  <a:prstClr val="black"/>
                </a:solidFill>
                <a:effectLst/>
                <a:uLnTx/>
                <a:uFillTx/>
                <a:latin typeface="Calibri" panose="020F0502020204030204"/>
                <a:ea typeface="+mn-ea"/>
                <a:cs typeface="+mn-cs"/>
              </a:rPr>
              <a:t>SASC, HASC, Defense Appropriations, + Others</a:t>
            </a:r>
          </a:p>
          <a:p>
            <a:pPr marL="285750" marR="0" lvl="0" indent="-112713"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600" b="0" i="0" u="none" strike="noStrike" kern="1200" cap="none" spc="0" normalizeH="0" baseline="0" noProof="0" dirty="0">
                <a:ln>
                  <a:noFill/>
                </a:ln>
                <a:solidFill>
                  <a:prstClr val="black"/>
                </a:solidFill>
                <a:effectLst/>
                <a:uLnTx/>
                <a:uFillTx/>
                <a:latin typeface="Calibri" panose="020F0502020204030204"/>
                <a:ea typeface="+mn-ea"/>
                <a:cs typeface="+mn-cs"/>
              </a:rPr>
              <a:t>FY27 NDAA Language + $20M House </a:t>
            </a:r>
            <a:r>
              <a:rPr kumimoji="0" lang="en-US" sz="1600" b="0" i="0" u="none" strike="noStrike" kern="1200" cap="none" spc="0" normalizeH="0" baseline="0" noProof="0" dirty="0" err="1">
                <a:ln>
                  <a:noFill/>
                </a:ln>
                <a:solidFill>
                  <a:prstClr val="black"/>
                </a:solidFill>
                <a:effectLst/>
                <a:uLnTx/>
                <a:uFillTx/>
                <a:latin typeface="Calibri" panose="020F0502020204030204"/>
                <a:ea typeface="+mn-ea"/>
                <a:cs typeface="+mn-cs"/>
              </a:rPr>
              <a:t>Approps</a:t>
            </a:r>
            <a:endParaRPr kumimoji="0" lang="en-US" sz="16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285750" marR="0" lvl="0" indent="-112713" algn="l" defTabSz="914400" rtl="0" eaLnBrk="1" fontAlgn="auto" latinLnBrk="0" hangingPunct="1">
              <a:lnSpc>
                <a:spcPct val="100000"/>
              </a:lnSpc>
              <a:spcBef>
                <a:spcPts val="0"/>
              </a:spcBef>
              <a:spcAft>
                <a:spcPts val="600"/>
              </a:spcAft>
              <a:buClrTx/>
              <a:buSzTx/>
              <a:buFont typeface="Arial" panose="020B0604020202020204" pitchFamily="34" charset="0"/>
              <a:buChar char="•"/>
              <a:tabLst/>
              <a:defRPr/>
            </a:pPr>
            <a:r>
              <a:rPr kumimoji="0" lang="en-US" sz="1600" b="0" i="0" u="none" strike="noStrike" kern="1200" cap="none" spc="0" normalizeH="0" baseline="0" noProof="0" dirty="0">
                <a:ln>
                  <a:noFill/>
                </a:ln>
                <a:solidFill>
                  <a:prstClr val="black"/>
                </a:solidFill>
                <a:effectLst/>
                <a:uLnTx/>
                <a:uFillTx/>
                <a:latin typeface="Calibri" panose="020F0502020204030204"/>
                <a:ea typeface="+mn-ea"/>
                <a:cs typeface="+mn-cs"/>
              </a:rPr>
              <a:t>Direct SAC Input on RESPOND-US Priorities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7" name="Text 4">
            <a:extLst>
              <a:ext uri="{FF2B5EF4-FFF2-40B4-BE49-F238E27FC236}">
                <a16:creationId xmlns:a16="http://schemas.microsoft.com/office/drawing/2014/main" id="{CCBA5018-5E99-E4A9-D68E-F0126F3EC126}"/>
              </a:ext>
            </a:extLst>
          </p:cNvPr>
          <p:cNvSpPr/>
          <p:nvPr/>
        </p:nvSpPr>
        <p:spPr>
          <a:xfrm>
            <a:off x="320040" y="960120"/>
            <a:ext cx="8503920" cy="3520440"/>
          </a:xfrm>
          <a:prstGeom prst="rect">
            <a:avLst/>
          </a:prstGeom>
          <a:noFill/>
          <a:ln/>
        </p:spPr>
        <p:txBody>
          <a:bodyPr wrap="square"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prstClr val="black">
                  <a:lumMod val="75000"/>
                  <a:lumOff val="25000"/>
                </a:prstClr>
              </a:solidFill>
              <a:effectLst/>
              <a:uLnTx/>
              <a:uFillTx/>
              <a:latin typeface="Calibri" panose="020F0502020204030204"/>
              <a:ea typeface="+mn-ea"/>
              <a:cs typeface="+mn-cs"/>
            </a:endParaRPr>
          </a:p>
        </p:txBody>
      </p:sp>
      <p:sp>
        <p:nvSpPr>
          <p:cNvPr id="8" name="Shape 5">
            <a:extLst>
              <a:ext uri="{FF2B5EF4-FFF2-40B4-BE49-F238E27FC236}">
                <a16:creationId xmlns:a16="http://schemas.microsoft.com/office/drawing/2014/main" id="{5596D030-A587-4AC4-B6A3-906E8243A3BF}"/>
              </a:ext>
            </a:extLst>
          </p:cNvPr>
          <p:cNvSpPr/>
          <p:nvPr/>
        </p:nvSpPr>
        <p:spPr>
          <a:xfrm>
            <a:off x="0" y="4663440"/>
            <a:ext cx="9144000" cy="480060"/>
          </a:xfrm>
          <a:prstGeom prst="rect">
            <a:avLst/>
          </a:prstGeom>
          <a:solidFill>
            <a:srgbClr val="0D3D52"/>
          </a:solidFill>
          <a:ln w="12700">
            <a:solidFill>
              <a:srgbClr val="0D3D52"/>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9" name="Text 6">
            <a:extLst>
              <a:ext uri="{FF2B5EF4-FFF2-40B4-BE49-F238E27FC236}">
                <a16:creationId xmlns:a16="http://schemas.microsoft.com/office/drawing/2014/main" id="{0AEA4BC4-4AE9-F8FD-75D8-011605A4F602}"/>
              </a:ext>
            </a:extLst>
          </p:cNvPr>
          <p:cNvSpPr/>
          <p:nvPr/>
        </p:nvSpPr>
        <p:spPr>
          <a:xfrm>
            <a:off x="232117" y="4676545"/>
            <a:ext cx="4572000" cy="329184"/>
          </a:xfrm>
          <a:prstGeom prst="rect">
            <a:avLst/>
          </a:prstGeom>
          <a:noFill/>
          <a:ln/>
        </p:spPr>
        <p:txBody>
          <a:bodyPr wrap="square" lIns="0" tIns="0" rIns="0" bIns="0" rtlCol="0" anchor="ctr"/>
          <a:lstStyle/>
          <a:p>
            <a:pPr lvl="0">
              <a:defRPr/>
            </a:pPr>
            <a:r>
              <a:rPr kumimoji="0" lang="en-US" sz="900" b="0" i="0" u="none" strike="noStrike" kern="1200" cap="none" spc="0" normalizeH="0" baseline="0" noProof="0" dirty="0">
                <a:ln>
                  <a:noFill/>
                </a:ln>
                <a:solidFill>
                  <a:srgbClr val="AECCD8"/>
                </a:solidFill>
                <a:effectLst/>
                <a:uLnTx/>
                <a:uFillTx/>
                <a:latin typeface="Arial" pitchFamily="34" charset="0"/>
                <a:ea typeface="Arial" pitchFamily="34" charset="-122"/>
                <a:cs typeface="Arial" pitchFamily="34" charset="-120"/>
              </a:rPr>
              <a:t>RESPOND-US  | </a:t>
            </a:r>
            <a:r>
              <a:rPr lang="en-US" sz="900" dirty="0">
                <a:solidFill>
                  <a:srgbClr val="AECCD8"/>
                </a:solidFill>
                <a:latin typeface="Arial" pitchFamily="34" charset="0"/>
                <a:ea typeface="Arial" pitchFamily="34" charset="-122"/>
                <a:cs typeface="Arial" pitchFamily="34" charset="-120"/>
              </a:rPr>
              <a:t>COT Clinical Congress Meeting</a:t>
            </a:r>
            <a:endParaRPr kumimoji="0" lang="en-US" sz="9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pic>
        <p:nvPicPr>
          <p:cNvPr id="11" name="Picture 10" descr="A gold snake and star on a red white and blue circle with stars&#10;&#10;AI-generated content may be incorrect.">
            <a:extLst>
              <a:ext uri="{FF2B5EF4-FFF2-40B4-BE49-F238E27FC236}">
                <a16:creationId xmlns:a16="http://schemas.microsoft.com/office/drawing/2014/main" id="{1EB853F9-2C2E-B373-FAB1-DC125BEA270E}"/>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8383099" y="64476"/>
            <a:ext cx="510687" cy="567104"/>
          </a:xfrm>
          <a:prstGeom prst="rect">
            <a:avLst/>
          </a:prstGeom>
        </p:spPr>
      </p:pic>
      <p:pic>
        <p:nvPicPr>
          <p:cNvPr id="10" name="Picture 9">
            <a:extLst>
              <a:ext uri="{FF2B5EF4-FFF2-40B4-BE49-F238E27FC236}">
                <a16:creationId xmlns:a16="http://schemas.microsoft.com/office/drawing/2014/main" id="{6690E9F5-53D2-74CA-6615-7615E4E38697}"/>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300871" y="2473116"/>
            <a:ext cx="4046658" cy="1710264"/>
          </a:xfrm>
          <a:prstGeom prst="rect">
            <a:avLst/>
          </a:prstGeom>
        </p:spPr>
      </p:pic>
      <p:sp>
        <p:nvSpPr>
          <p:cNvPr id="12" name="Shape 3">
            <a:extLst>
              <a:ext uri="{FF2B5EF4-FFF2-40B4-BE49-F238E27FC236}">
                <a16:creationId xmlns:a16="http://schemas.microsoft.com/office/drawing/2014/main" id="{5BBEF596-9984-4AE6-8EB8-53BDAC9A05BD}"/>
              </a:ext>
            </a:extLst>
          </p:cNvPr>
          <p:cNvSpPr/>
          <p:nvPr/>
        </p:nvSpPr>
        <p:spPr>
          <a:xfrm>
            <a:off x="4677252" y="890162"/>
            <a:ext cx="4389120" cy="3520440"/>
          </a:xfrm>
          <a:prstGeom prst="rect">
            <a:avLst/>
          </a:prstGeom>
          <a:solidFill>
            <a:srgbClr val="F4F7F9"/>
          </a:solidFill>
          <a:ln w="12700">
            <a:solidFill>
              <a:srgbClr val="DDE6ED"/>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Calibri" panose="020F0502020204030204"/>
                <a:ea typeface="+mn-ea"/>
                <a:cs typeface="+mn-cs"/>
              </a:rPr>
              <a:t>Peer Network of Leading AMCs</a:t>
            </a:r>
            <a:r>
              <a:rPr kumimoji="0" lang="en-US" sz="2000" b="1" i="0" u="none" strike="noStrike" kern="1200" cap="none" spc="0" normalizeH="0" noProof="0" dirty="0">
                <a:ln>
                  <a:noFill/>
                </a:ln>
                <a:solidFill>
                  <a:prstClr val="black"/>
                </a:solidFill>
                <a:effectLst/>
                <a:uLnTx/>
                <a:uFillTx/>
                <a:latin typeface="Calibri" panose="020F0502020204030204"/>
                <a:ea typeface="+mn-ea"/>
                <a:cs typeface="+mn-cs"/>
              </a:rPr>
              <a:t> &amp; Orgs</a:t>
            </a:r>
            <a:endParaRPr kumimoji="0" lang="en-US" sz="2000" b="1" i="0" u="none" strike="noStrike" kern="1200" cap="none" spc="0" normalizeH="0" baseline="0" noProof="0" dirty="0">
              <a:ln>
                <a:noFill/>
              </a:ln>
              <a:solidFill>
                <a:prstClr val="black"/>
              </a:solidFill>
              <a:effectLst/>
              <a:uLnTx/>
              <a:uFillTx/>
              <a:latin typeface="Calibri" panose="020F0502020204030204"/>
              <a:ea typeface="+mn-ea"/>
              <a:cs typeface="+mn-cs"/>
            </a:endParaRPr>
          </a:p>
          <a:p>
            <a:pPr marL="287338" marR="0" lvl="0" indent="-1143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600" b="0" i="0" u="none" strike="noStrike" kern="1200" cap="none" spc="0" normalizeH="0" baseline="0" noProof="0" dirty="0">
                <a:ln>
                  <a:noFill/>
                </a:ln>
                <a:solidFill>
                  <a:prstClr val="black"/>
                </a:solidFill>
                <a:effectLst/>
                <a:uLnTx/>
                <a:uFillTx/>
                <a:latin typeface="Calibri" panose="020F0502020204030204"/>
                <a:ea typeface="+mn-ea"/>
                <a:cs typeface="+mn-cs"/>
              </a:rPr>
              <a:t>Cooper University Health Care, CU Anschutz, Penn Medicine, UPMC, University of Utah</a:t>
            </a:r>
          </a:p>
          <a:p>
            <a:pPr marL="287338" marR="0" lvl="0" indent="-1143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600" dirty="0">
                <a:solidFill>
                  <a:prstClr val="black"/>
                </a:solidFill>
                <a:latin typeface="Calibri" panose="020F0502020204030204"/>
              </a:rPr>
              <a:t>THOR Research Network Partnership</a:t>
            </a:r>
            <a:endParaRPr kumimoji="0" lang="en-US" sz="16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287338" marR="0" lvl="0" indent="-1143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600" b="0" i="0" u="none" strike="noStrike" kern="1200" cap="none" spc="0" normalizeH="0" baseline="0" noProof="0" dirty="0">
                <a:ln>
                  <a:noFill/>
                </a:ln>
                <a:solidFill>
                  <a:prstClr val="black"/>
                </a:solidFill>
                <a:effectLst/>
                <a:uLnTx/>
                <a:uFillTx/>
                <a:latin typeface="Calibri" panose="020F0502020204030204"/>
                <a:ea typeface="+mn-ea"/>
                <a:cs typeface="+mn-cs"/>
              </a:rPr>
              <a:t>Shared research, training, and Department of Defense partnership models</a:t>
            </a:r>
          </a:p>
          <a:p>
            <a:pPr marL="287338" marR="0" lvl="0" indent="-114300" algn="l" defTabSz="914400" rtl="0" eaLnBrk="1" fontAlgn="auto" latinLnBrk="0" hangingPunct="1">
              <a:lnSpc>
                <a:spcPct val="100000"/>
              </a:lnSpc>
              <a:spcBef>
                <a:spcPts val="0"/>
              </a:spcBef>
              <a:spcAft>
                <a:spcPts val="1200"/>
              </a:spcAft>
              <a:buClrTx/>
              <a:buSzTx/>
              <a:buFont typeface="Arial" panose="020B0604020202020204" pitchFamily="34" charset="0"/>
              <a:buChar char="•"/>
              <a:tabLst/>
              <a:defRPr/>
            </a:pPr>
            <a:r>
              <a:rPr kumimoji="0" lang="en-US" sz="1600" b="0" i="0" u="none" strike="noStrike" kern="1200" cap="none" spc="0" normalizeH="0" baseline="0" noProof="0" dirty="0">
                <a:ln>
                  <a:noFill/>
                </a:ln>
                <a:solidFill>
                  <a:prstClr val="black"/>
                </a:solidFill>
                <a:effectLst/>
                <a:uLnTx/>
                <a:uFillTx/>
                <a:latin typeface="Calibri" panose="020F0502020204030204"/>
                <a:ea typeface="+mn-ea"/>
                <a:cs typeface="+mn-cs"/>
              </a:rPr>
              <a:t>Unified voice behind a national readiness legislative and policy agenda</a:t>
            </a:r>
          </a:p>
          <a:p>
            <a:pPr marL="0" marR="0" lvl="0" indent="0" algn="l" defTabSz="914400" rtl="0" eaLnBrk="1" fontAlgn="auto" latinLnBrk="0" hangingPunct="1">
              <a:lnSpc>
                <a:spcPct val="100000"/>
              </a:lnSpc>
              <a:spcAft>
                <a:spcPts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Calibri" panose="020F0502020204030204"/>
                <a:ea typeface="+mn-ea"/>
                <a:cs typeface="+mn-cs"/>
              </a:rPr>
              <a:t>Future Directions</a:t>
            </a: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287338" marR="0" lvl="0" indent="-1143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600" dirty="0">
                <a:solidFill>
                  <a:prstClr val="black"/>
                </a:solidFill>
                <a:latin typeface="Calibri" panose="020F0502020204030204"/>
              </a:rPr>
              <a:t>Grow Membership + Partnership Base</a:t>
            </a:r>
          </a:p>
          <a:p>
            <a:pPr marL="287338" marR="0" lvl="0" indent="-1143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600" b="0" i="0" u="none" strike="noStrike" kern="1200" cap="none" spc="0" normalizeH="0" baseline="0" noProof="0" dirty="0">
                <a:ln>
                  <a:noFill/>
                </a:ln>
                <a:solidFill>
                  <a:prstClr val="black"/>
                </a:solidFill>
                <a:effectLst/>
                <a:uLnTx/>
                <a:uFillTx/>
                <a:latin typeface="Calibri" panose="020F0502020204030204"/>
                <a:ea typeface="+mn-ea"/>
                <a:cs typeface="+mn-cs"/>
              </a:rPr>
              <a:t>Unified</a:t>
            </a:r>
            <a:r>
              <a:rPr kumimoji="0" lang="en-US" sz="1600" b="0" i="0" u="none" strike="noStrike" kern="1200" cap="none" spc="0" normalizeH="0" noProof="0" dirty="0">
                <a:ln>
                  <a:noFill/>
                </a:ln>
                <a:solidFill>
                  <a:prstClr val="black"/>
                </a:solidFill>
                <a:effectLst/>
                <a:uLnTx/>
                <a:uFillTx/>
                <a:latin typeface="Calibri" panose="020F0502020204030204"/>
                <a:ea typeface="+mn-ea"/>
                <a:cs typeface="+mn-cs"/>
              </a:rPr>
              <a:t> Advocacy </a:t>
            </a:r>
            <a:r>
              <a:rPr lang="en-US" sz="1600" dirty="0">
                <a:solidFill>
                  <a:prstClr val="black"/>
                </a:solidFill>
                <a:latin typeface="Calibri" panose="020F0502020204030204"/>
              </a:rPr>
              <a:t>V</a:t>
            </a:r>
            <a:r>
              <a:rPr kumimoji="0" lang="en-US" sz="1600" b="0" i="0" u="none" strike="noStrike" kern="1200" cap="none" spc="0" normalizeH="0" noProof="0" dirty="0" err="1">
                <a:ln>
                  <a:noFill/>
                </a:ln>
                <a:solidFill>
                  <a:prstClr val="black"/>
                </a:solidFill>
                <a:effectLst/>
                <a:uLnTx/>
                <a:uFillTx/>
                <a:latin typeface="Calibri" panose="020F0502020204030204"/>
                <a:ea typeface="+mn-ea"/>
                <a:cs typeface="+mn-cs"/>
              </a:rPr>
              <a:t>oice</a:t>
            </a:r>
            <a:r>
              <a:rPr kumimoji="0" lang="en-US" sz="1600" b="0" i="0" u="none" strike="noStrike" kern="1200" cap="none" spc="0" normalizeH="0" noProof="0" dirty="0">
                <a:ln>
                  <a:noFill/>
                </a:ln>
                <a:solidFill>
                  <a:prstClr val="black"/>
                </a:solidFill>
                <a:effectLst/>
                <a:uLnTx/>
                <a:uFillTx/>
                <a:latin typeface="Calibri" panose="020F0502020204030204"/>
                <a:ea typeface="+mn-ea"/>
                <a:cs typeface="+mn-cs"/>
              </a:rPr>
              <a:t> Behind </a:t>
            </a:r>
            <a:r>
              <a:rPr lang="en-US" sz="1600" dirty="0">
                <a:solidFill>
                  <a:prstClr val="black"/>
                </a:solidFill>
                <a:latin typeface="Calibri" panose="020F0502020204030204"/>
              </a:rPr>
              <a:t>R</a:t>
            </a:r>
            <a:r>
              <a:rPr kumimoji="0" lang="en-US" sz="1600" b="0" i="0" u="none" strike="noStrike" kern="1200" cap="none" spc="0" normalizeH="0" noProof="0" dirty="0" err="1">
                <a:ln>
                  <a:noFill/>
                </a:ln>
                <a:solidFill>
                  <a:prstClr val="black"/>
                </a:solidFill>
                <a:effectLst/>
                <a:uLnTx/>
                <a:uFillTx/>
                <a:latin typeface="Calibri" panose="020F0502020204030204"/>
                <a:ea typeface="+mn-ea"/>
                <a:cs typeface="+mn-cs"/>
              </a:rPr>
              <a:t>eadiness</a:t>
            </a:r>
            <a:endParaRPr kumimoji="0" lang="en-US" sz="1600" b="0" i="0" u="none" strike="noStrike" kern="1200" cap="none" spc="0" normalizeH="0" noProof="0" dirty="0">
              <a:ln>
                <a:noFill/>
              </a:ln>
              <a:solidFill>
                <a:prstClr val="black"/>
              </a:solidFill>
              <a:effectLst/>
              <a:uLnTx/>
              <a:uFillTx/>
              <a:latin typeface="Calibri" panose="020F0502020204030204"/>
              <a:ea typeface="+mn-ea"/>
              <a:cs typeface="+mn-cs"/>
            </a:endParaRPr>
          </a:p>
          <a:p>
            <a:pPr marL="287338" marR="0" lvl="0" indent="-1143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600" baseline="0" dirty="0">
                <a:solidFill>
                  <a:prstClr val="black"/>
                </a:solidFill>
                <a:latin typeface="Calibri" panose="020F0502020204030204"/>
              </a:rPr>
              <a:t>Lessons</a:t>
            </a:r>
            <a:r>
              <a:rPr lang="en-US" sz="1600" dirty="0">
                <a:solidFill>
                  <a:prstClr val="black"/>
                </a:solidFill>
                <a:latin typeface="Calibri" panose="020F0502020204030204"/>
              </a:rPr>
              <a:t> Learned Forum + Line Leaders Summit</a:t>
            </a:r>
          </a:p>
          <a:p>
            <a:pPr marL="287338" marR="0" lvl="0" indent="-1143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600" b="0" i="0" u="none" strike="noStrike" kern="1200" cap="none" spc="0" normalizeH="0" baseline="0" noProof="0" dirty="0">
                <a:ln>
                  <a:noFill/>
                </a:ln>
                <a:solidFill>
                  <a:prstClr val="black"/>
                </a:solidFill>
                <a:effectLst/>
                <a:uLnTx/>
                <a:uFillTx/>
                <a:latin typeface="Calibri" panose="020F0502020204030204"/>
                <a:ea typeface="+mn-ea"/>
                <a:cs typeface="+mn-cs"/>
              </a:rPr>
              <a:t>Actively Developing 2027 Legislative</a:t>
            </a:r>
            <a:r>
              <a:rPr kumimoji="0" lang="en-US" sz="1600" b="0" i="0" u="none" strike="noStrike" kern="1200" cap="none" spc="0" normalizeH="0" noProof="0" dirty="0">
                <a:ln>
                  <a:noFill/>
                </a:ln>
                <a:solidFill>
                  <a:prstClr val="black"/>
                </a:solidFill>
                <a:effectLst/>
                <a:uLnTx/>
                <a:uFillTx/>
                <a:latin typeface="Calibri" panose="020F0502020204030204"/>
                <a:ea typeface="+mn-ea"/>
                <a:cs typeface="+mn-cs"/>
              </a:rPr>
              <a:t> Agenda</a:t>
            </a:r>
            <a:endParaRPr kumimoji="0" lang="en-US" sz="16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pic>
        <p:nvPicPr>
          <p:cNvPr id="3" name="Picture 2">
            <a:extLst>
              <a:ext uri="{FF2B5EF4-FFF2-40B4-BE49-F238E27FC236}">
                <a16:creationId xmlns:a16="http://schemas.microsoft.com/office/drawing/2014/main" id="{E93BA12C-868C-99C8-A65F-73C846E525BE}"/>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371742" y="3735276"/>
            <a:ext cx="1542519" cy="298318"/>
          </a:xfrm>
          <a:prstGeom prst="rect">
            <a:avLst/>
          </a:prstGeom>
        </p:spPr>
      </p:pic>
    </p:spTree>
    <p:extLst>
      <p:ext uri="{BB962C8B-B14F-4D97-AF65-F5344CB8AC3E}">
        <p14:creationId xmlns:p14="http://schemas.microsoft.com/office/powerpoint/2010/main" val="22601356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6">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6">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6">
                                            <p:txEl>
                                              <p:pRg st="3" end="3"/>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6">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2">
                                            <p:txEl>
                                              <p:pRg st="0" end="0"/>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12">
                                            <p:txEl>
                                              <p:pRg st="4" end="4"/>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12">
                                            <p:txEl>
                                              <p:pRg st="1" end="1"/>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12">
                                            <p:txEl>
                                              <p:pRg st="2" end="2"/>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12">
                                            <p:txEl>
                                              <p:pRg st="3" end="3"/>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12">
                                            <p:txEl>
                                              <p:pRg st="5" end="5"/>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12">
                                            <p:txEl>
                                              <p:pRg st="6" end="6"/>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12">
                                            <p:txEl>
                                              <p:pRg st="7" end="7"/>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12">
                                            <p:txEl>
                                              <p:pRg st="8" end="8"/>
                                            </p:txEl>
                                          </p:spTgt>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nodeType="clickEffect">
                                  <p:stCondLst>
                                    <p:cond delay="0"/>
                                  </p:stCondLst>
                                  <p:childTnLst>
                                    <p:set>
                                      <p:cBhvr>
                                        <p:cTn id="46" dur="1" fill="hold">
                                          <p:stCondLst>
                                            <p:cond delay="0"/>
                                          </p:stCondLst>
                                        </p:cTn>
                                        <p:tgtEl>
                                          <p:spTgt spid="12">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CF0A8E32-6006-CCD3-AAAD-948D9314C792}"/>
              </a:ext>
            </a:extLst>
          </p:cNvPr>
          <p:cNvGrpSpPr>
            <a:grpSpLocks noChangeAspect="1"/>
          </p:cNvGrpSpPr>
          <p:nvPr/>
        </p:nvGrpSpPr>
        <p:grpSpPr>
          <a:xfrm>
            <a:off x="658466" y="158659"/>
            <a:ext cx="3913533" cy="2921321"/>
            <a:chOff x="9104811" y="2255085"/>
            <a:chExt cx="2609314" cy="1947765"/>
          </a:xfrm>
        </p:grpSpPr>
        <p:grpSp>
          <p:nvGrpSpPr>
            <p:cNvPr id="3" name="Group 2">
              <a:extLst>
                <a:ext uri="{FF2B5EF4-FFF2-40B4-BE49-F238E27FC236}">
                  <a16:creationId xmlns:a16="http://schemas.microsoft.com/office/drawing/2014/main" id="{A248B6A6-44B7-BF12-01A7-8505B806F7C7}"/>
                </a:ext>
              </a:extLst>
            </p:cNvPr>
            <p:cNvGrpSpPr/>
            <p:nvPr/>
          </p:nvGrpSpPr>
          <p:grpSpPr>
            <a:xfrm>
              <a:off x="9104811" y="2255085"/>
              <a:ext cx="2609314" cy="1947765"/>
              <a:chOff x="6539370" y="3981995"/>
              <a:chExt cx="2609314" cy="1947765"/>
            </a:xfrm>
          </p:grpSpPr>
          <p:pic>
            <p:nvPicPr>
              <p:cNvPr id="27" name="Picture 26" descr="A map of the united states&#10;&#10;Description automatically generated">
                <a:extLst>
                  <a:ext uri="{FF2B5EF4-FFF2-40B4-BE49-F238E27FC236}">
                    <a16:creationId xmlns:a16="http://schemas.microsoft.com/office/drawing/2014/main" id="{9D7C4B7A-2615-AE94-F645-6FC22581CA74}"/>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6539370" y="3981995"/>
                <a:ext cx="2609314" cy="1947765"/>
              </a:xfrm>
              <a:prstGeom prst="rect">
                <a:avLst/>
              </a:prstGeom>
              <a:effectLst>
                <a:outerShdw blurRad="50800" dist="38100" dir="2700000" algn="tl" rotWithShape="0">
                  <a:prstClr val="black">
                    <a:alpha val="40000"/>
                  </a:prstClr>
                </a:outerShdw>
              </a:effectLst>
            </p:spPr>
          </p:pic>
          <p:sp>
            <p:nvSpPr>
              <p:cNvPr id="28" name="TextBox 27">
                <a:extLst>
                  <a:ext uri="{FF2B5EF4-FFF2-40B4-BE49-F238E27FC236}">
                    <a16:creationId xmlns:a16="http://schemas.microsoft.com/office/drawing/2014/main" id="{FF81D472-81F0-5FF0-DCDD-CB1AA822EB02}"/>
                  </a:ext>
                </a:extLst>
              </p:cNvPr>
              <p:cNvSpPr txBox="1"/>
              <p:nvPr/>
            </p:nvSpPr>
            <p:spPr bwMode="auto">
              <a:xfrm>
                <a:off x="6571478" y="4004831"/>
                <a:ext cx="2545097" cy="36937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rtlCol="0" anchor="b" anchorCtr="0" compatLnSpc="1">
                <a:prstTxWarp prst="textNoShape">
                  <a:avLst/>
                </a:prstTxWarp>
                <a:spAutoFit/>
              </a:bodyPr>
              <a:lstStyle/>
              <a:p>
                <a:pPr algn="ctr" defTabSz="685800"/>
                <a:r>
                  <a:rPr lang="en-US" sz="3600" b="1" dirty="0">
                    <a:ln w="12700">
                      <a:solidFill>
                        <a:srgbClr val="FFFFFF"/>
                      </a:solidFill>
                      <a:prstDash val="solid"/>
                    </a:ln>
                    <a:solidFill>
                      <a:srgbClr val="1A3875"/>
                    </a:solidFill>
                    <a:latin typeface="Calibri" panose="020F0502020204030204"/>
                  </a:rPr>
                  <a:t>RMOCCs --&gt;&gt; </a:t>
                </a:r>
                <a:r>
                  <a:rPr lang="en-US" sz="3600" b="1" dirty="0">
                    <a:ln w="19050">
                      <a:solidFill>
                        <a:srgbClr val="FF0000"/>
                      </a:solidFill>
                      <a:prstDash val="solid"/>
                    </a:ln>
                    <a:solidFill>
                      <a:srgbClr val="E91F00">
                        <a:lumMod val="40000"/>
                        <a:lumOff val="60000"/>
                      </a:srgbClr>
                    </a:solidFill>
                    <a:latin typeface="Calibri" panose="020F0502020204030204"/>
                  </a:rPr>
                  <a:t>NTEPS</a:t>
                </a:r>
                <a:endParaRPr lang="en-US" sz="3600" b="1" dirty="0">
                  <a:ln w="12700">
                    <a:solidFill>
                      <a:srgbClr val="FFFFFF"/>
                    </a:solidFill>
                    <a:prstDash val="solid"/>
                  </a:ln>
                  <a:solidFill>
                    <a:srgbClr val="1A3875"/>
                  </a:solidFill>
                  <a:latin typeface="Calibri" panose="020F0502020204030204"/>
                </a:endParaRPr>
              </a:p>
            </p:txBody>
          </p:sp>
        </p:grpSp>
        <p:pic>
          <p:nvPicPr>
            <p:cNvPr id="4" name="Content Placeholder 4" descr="A diagram of a medical service&#10;&#10;Description automatically generated">
              <a:extLst>
                <a:ext uri="{FF2B5EF4-FFF2-40B4-BE49-F238E27FC236}">
                  <a16:creationId xmlns:a16="http://schemas.microsoft.com/office/drawing/2014/main" id="{FF3978BE-9C87-8D7D-33C4-8987FE8A5FE7}"/>
                </a:ext>
              </a:extLst>
            </p:cNvPr>
            <p:cNvPicPr>
              <a:picLocks noChangeAspect="1"/>
            </p:cNvPicPr>
            <p:nvPr/>
          </p:nvPicPr>
          <p:blipFill>
            <a:blip r:embed="rId3" cstate="screen">
              <a:extLst>
                <a:ext uri="{28A0092B-C50C-407E-A947-70E740481C1C}">
                  <a14:useLocalDpi xmlns:a14="http://schemas.microsoft.com/office/drawing/2010/main"/>
                </a:ext>
              </a:extLst>
            </a:blip>
            <a:srcRect/>
            <a:stretch>
              <a:fillRect/>
            </a:stretch>
          </p:blipFill>
          <p:spPr>
            <a:xfrm>
              <a:off x="10137475" y="3655157"/>
              <a:ext cx="284468" cy="272066"/>
            </a:xfrm>
            <a:prstGeom prst="ellipse">
              <a:avLst/>
            </a:prstGeom>
            <a:solidFill>
              <a:schemeClr val="bg1"/>
            </a:solidFill>
          </p:spPr>
        </p:pic>
        <p:grpSp>
          <p:nvGrpSpPr>
            <p:cNvPr id="6" name="Group 5">
              <a:extLst>
                <a:ext uri="{FF2B5EF4-FFF2-40B4-BE49-F238E27FC236}">
                  <a16:creationId xmlns:a16="http://schemas.microsoft.com/office/drawing/2014/main" id="{05146A1E-1DBF-5C23-F410-F2A4BCDB5AEA}"/>
                </a:ext>
              </a:extLst>
            </p:cNvPr>
            <p:cNvGrpSpPr>
              <a:grpSpLocks noChangeAspect="1"/>
            </p:cNvGrpSpPr>
            <p:nvPr/>
          </p:nvGrpSpPr>
          <p:grpSpPr>
            <a:xfrm>
              <a:off x="9233635" y="3228967"/>
              <a:ext cx="228523" cy="228523"/>
              <a:chOff x="4524230" y="2029898"/>
              <a:chExt cx="2005741" cy="2005741"/>
            </a:xfrm>
          </p:grpSpPr>
          <p:sp>
            <p:nvSpPr>
              <p:cNvPr id="25" name="Oval 24">
                <a:extLst>
                  <a:ext uri="{FF2B5EF4-FFF2-40B4-BE49-F238E27FC236}">
                    <a16:creationId xmlns:a16="http://schemas.microsoft.com/office/drawing/2014/main" id="{A2BE4862-A08B-215E-7294-5C0600118D29}"/>
                  </a:ext>
                </a:extLst>
              </p:cNvPr>
              <p:cNvSpPr/>
              <p:nvPr/>
            </p:nvSpPr>
            <p:spPr>
              <a:xfrm>
                <a:off x="4524230" y="2029898"/>
                <a:ext cx="2005741" cy="2005741"/>
              </a:xfrm>
              <a:prstGeom prst="ellipse">
                <a:avLst/>
              </a:prstGeom>
              <a:solidFill>
                <a:srgbClr val="28166F"/>
              </a:solidFill>
              <a:ln w="1905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800"/>
                <a:endParaRPr lang="en-US" sz="1350">
                  <a:solidFill>
                    <a:srgbClr val="FFFFFF"/>
                  </a:solidFill>
                  <a:latin typeface="Calibri" panose="020F0502020204030204"/>
                </a:endParaRPr>
              </a:p>
            </p:txBody>
          </p:sp>
          <p:sp>
            <p:nvSpPr>
              <p:cNvPr id="26" name="Oval 25">
                <a:extLst>
                  <a:ext uri="{FF2B5EF4-FFF2-40B4-BE49-F238E27FC236}">
                    <a16:creationId xmlns:a16="http://schemas.microsoft.com/office/drawing/2014/main" id="{6910DB74-B62A-6050-409F-4E24446EFFFA}"/>
                  </a:ext>
                </a:extLst>
              </p:cNvPr>
              <p:cNvSpPr/>
              <p:nvPr/>
            </p:nvSpPr>
            <p:spPr>
              <a:xfrm>
                <a:off x="4695517" y="2209103"/>
                <a:ext cx="1663165" cy="1647330"/>
              </a:xfrm>
              <a:prstGeom prst="ellipse">
                <a:avLst/>
              </a:prstGeom>
              <a:solidFill>
                <a:schemeClr val="bg1"/>
              </a:solidFill>
              <a:ln w="9525"/>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800"/>
                <a:endParaRPr lang="en-US" sz="1350">
                  <a:solidFill>
                    <a:srgbClr val="FFFFFF"/>
                  </a:solidFill>
                  <a:latin typeface="Calibri" panose="020F0502020204030204"/>
                </a:endParaRPr>
              </a:p>
            </p:txBody>
          </p:sp>
        </p:grpSp>
        <p:grpSp>
          <p:nvGrpSpPr>
            <p:cNvPr id="7" name="Group 6">
              <a:extLst>
                <a:ext uri="{FF2B5EF4-FFF2-40B4-BE49-F238E27FC236}">
                  <a16:creationId xmlns:a16="http://schemas.microsoft.com/office/drawing/2014/main" id="{F79BB83A-0BBD-FE24-DE41-7F22891717C8}"/>
                </a:ext>
              </a:extLst>
            </p:cNvPr>
            <p:cNvGrpSpPr>
              <a:grpSpLocks noChangeAspect="1"/>
            </p:cNvGrpSpPr>
            <p:nvPr/>
          </p:nvGrpSpPr>
          <p:grpSpPr>
            <a:xfrm>
              <a:off x="9301695" y="2683119"/>
              <a:ext cx="228523" cy="228523"/>
              <a:chOff x="4524230" y="2029898"/>
              <a:chExt cx="2005741" cy="2005741"/>
            </a:xfrm>
          </p:grpSpPr>
          <p:sp>
            <p:nvSpPr>
              <p:cNvPr id="23" name="Oval 22">
                <a:extLst>
                  <a:ext uri="{FF2B5EF4-FFF2-40B4-BE49-F238E27FC236}">
                    <a16:creationId xmlns:a16="http://schemas.microsoft.com/office/drawing/2014/main" id="{295A7D42-6C4E-D9E8-EFD8-E03B83A771AF}"/>
                  </a:ext>
                </a:extLst>
              </p:cNvPr>
              <p:cNvSpPr/>
              <p:nvPr/>
            </p:nvSpPr>
            <p:spPr>
              <a:xfrm>
                <a:off x="4524230" y="2029898"/>
                <a:ext cx="2005741" cy="2005741"/>
              </a:xfrm>
              <a:prstGeom prst="ellipse">
                <a:avLst/>
              </a:prstGeom>
              <a:solidFill>
                <a:srgbClr val="28166F"/>
              </a:solidFill>
              <a:ln w="1905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800"/>
                <a:endParaRPr lang="en-US" sz="1350">
                  <a:solidFill>
                    <a:srgbClr val="FFFFFF"/>
                  </a:solidFill>
                  <a:latin typeface="Calibri" panose="020F0502020204030204"/>
                </a:endParaRPr>
              </a:p>
            </p:txBody>
          </p:sp>
          <p:sp>
            <p:nvSpPr>
              <p:cNvPr id="24" name="Oval 23">
                <a:extLst>
                  <a:ext uri="{FF2B5EF4-FFF2-40B4-BE49-F238E27FC236}">
                    <a16:creationId xmlns:a16="http://schemas.microsoft.com/office/drawing/2014/main" id="{96BBE887-F6C9-BBD0-F5CD-CDDAC420A291}"/>
                  </a:ext>
                </a:extLst>
              </p:cNvPr>
              <p:cNvSpPr/>
              <p:nvPr/>
            </p:nvSpPr>
            <p:spPr>
              <a:xfrm>
                <a:off x="4695517" y="2209103"/>
                <a:ext cx="1663165" cy="1647330"/>
              </a:xfrm>
              <a:prstGeom prst="ellipse">
                <a:avLst/>
              </a:prstGeom>
              <a:solidFill>
                <a:schemeClr val="bg1"/>
              </a:solidFill>
              <a:ln w="9525"/>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800"/>
                <a:endParaRPr lang="en-US" sz="1350">
                  <a:solidFill>
                    <a:srgbClr val="FFFFFF"/>
                  </a:solidFill>
                  <a:latin typeface="Calibri" panose="020F0502020204030204"/>
                </a:endParaRPr>
              </a:p>
            </p:txBody>
          </p:sp>
        </p:grpSp>
        <p:grpSp>
          <p:nvGrpSpPr>
            <p:cNvPr id="8" name="Group 7">
              <a:extLst>
                <a:ext uri="{FF2B5EF4-FFF2-40B4-BE49-F238E27FC236}">
                  <a16:creationId xmlns:a16="http://schemas.microsoft.com/office/drawing/2014/main" id="{CF6CFFD6-843B-5D04-9E9A-D7AFD205CA4D}"/>
                </a:ext>
              </a:extLst>
            </p:cNvPr>
            <p:cNvGrpSpPr>
              <a:grpSpLocks noChangeAspect="1"/>
            </p:cNvGrpSpPr>
            <p:nvPr/>
          </p:nvGrpSpPr>
          <p:grpSpPr>
            <a:xfrm>
              <a:off x="9729678" y="3075168"/>
              <a:ext cx="228523" cy="228523"/>
              <a:chOff x="4524230" y="2029898"/>
              <a:chExt cx="2005741" cy="2005741"/>
            </a:xfrm>
          </p:grpSpPr>
          <p:sp>
            <p:nvSpPr>
              <p:cNvPr id="21" name="Oval 20">
                <a:extLst>
                  <a:ext uri="{FF2B5EF4-FFF2-40B4-BE49-F238E27FC236}">
                    <a16:creationId xmlns:a16="http://schemas.microsoft.com/office/drawing/2014/main" id="{0C6E175D-03B8-34DA-EF6B-856317AD42DD}"/>
                  </a:ext>
                </a:extLst>
              </p:cNvPr>
              <p:cNvSpPr/>
              <p:nvPr/>
            </p:nvSpPr>
            <p:spPr>
              <a:xfrm>
                <a:off x="4524230" y="2029898"/>
                <a:ext cx="2005741" cy="2005741"/>
              </a:xfrm>
              <a:prstGeom prst="ellipse">
                <a:avLst/>
              </a:prstGeom>
              <a:solidFill>
                <a:srgbClr val="28166F"/>
              </a:solidFill>
              <a:ln w="1905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800"/>
                <a:endParaRPr lang="en-US" sz="1350">
                  <a:solidFill>
                    <a:srgbClr val="FFFFFF"/>
                  </a:solidFill>
                  <a:latin typeface="Calibri" panose="020F0502020204030204"/>
                </a:endParaRPr>
              </a:p>
            </p:txBody>
          </p:sp>
          <p:sp>
            <p:nvSpPr>
              <p:cNvPr id="22" name="Oval 21">
                <a:extLst>
                  <a:ext uri="{FF2B5EF4-FFF2-40B4-BE49-F238E27FC236}">
                    <a16:creationId xmlns:a16="http://schemas.microsoft.com/office/drawing/2014/main" id="{AEF4F65E-1F9E-41A5-A3C4-7849CA77D654}"/>
                  </a:ext>
                </a:extLst>
              </p:cNvPr>
              <p:cNvSpPr/>
              <p:nvPr/>
            </p:nvSpPr>
            <p:spPr>
              <a:xfrm>
                <a:off x="4695517" y="2209103"/>
                <a:ext cx="1663165" cy="1647330"/>
              </a:xfrm>
              <a:prstGeom prst="ellipse">
                <a:avLst/>
              </a:prstGeom>
              <a:solidFill>
                <a:schemeClr val="bg1"/>
              </a:solidFill>
              <a:ln w="9525"/>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800"/>
                <a:endParaRPr lang="en-US" sz="1350">
                  <a:solidFill>
                    <a:srgbClr val="FFFFFF"/>
                  </a:solidFill>
                  <a:latin typeface="Calibri" panose="020F0502020204030204"/>
                </a:endParaRPr>
              </a:p>
            </p:txBody>
          </p:sp>
        </p:grpSp>
        <p:grpSp>
          <p:nvGrpSpPr>
            <p:cNvPr id="9" name="Group 8">
              <a:extLst>
                <a:ext uri="{FF2B5EF4-FFF2-40B4-BE49-F238E27FC236}">
                  <a16:creationId xmlns:a16="http://schemas.microsoft.com/office/drawing/2014/main" id="{7863FF62-C7A9-D17B-4473-C9BEFD48A823}"/>
                </a:ext>
              </a:extLst>
            </p:cNvPr>
            <p:cNvGrpSpPr>
              <a:grpSpLocks noChangeAspect="1"/>
            </p:cNvGrpSpPr>
            <p:nvPr/>
          </p:nvGrpSpPr>
          <p:grpSpPr>
            <a:xfrm>
              <a:off x="10225721" y="3134635"/>
              <a:ext cx="228523" cy="228523"/>
              <a:chOff x="4524230" y="2029898"/>
              <a:chExt cx="2005741" cy="2005741"/>
            </a:xfrm>
          </p:grpSpPr>
          <p:sp>
            <p:nvSpPr>
              <p:cNvPr id="19" name="Oval 18">
                <a:extLst>
                  <a:ext uri="{FF2B5EF4-FFF2-40B4-BE49-F238E27FC236}">
                    <a16:creationId xmlns:a16="http://schemas.microsoft.com/office/drawing/2014/main" id="{5BE4C180-78DA-A5D4-8BDA-9AB7EBF547B7}"/>
                  </a:ext>
                </a:extLst>
              </p:cNvPr>
              <p:cNvSpPr/>
              <p:nvPr/>
            </p:nvSpPr>
            <p:spPr>
              <a:xfrm>
                <a:off x="4524230" y="2029898"/>
                <a:ext cx="2005741" cy="2005741"/>
              </a:xfrm>
              <a:prstGeom prst="ellipse">
                <a:avLst/>
              </a:prstGeom>
              <a:solidFill>
                <a:srgbClr val="28166F"/>
              </a:solidFill>
              <a:ln w="1905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800"/>
                <a:endParaRPr lang="en-US" sz="1350">
                  <a:solidFill>
                    <a:srgbClr val="FFFFFF"/>
                  </a:solidFill>
                  <a:latin typeface="Calibri" panose="020F0502020204030204"/>
                </a:endParaRPr>
              </a:p>
            </p:txBody>
          </p:sp>
          <p:sp>
            <p:nvSpPr>
              <p:cNvPr id="20" name="Oval 19">
                <a:extLst>
                  <a:ext uri="{FF2B5EF4-FFF2-40B4-BE49-F238E27FC236}">
                    <a16:creationId xmlns:a16="http://schemas.microsoft.com/office/drawing/2014/main" id="{56ECCF99-B046-6213-7008-9F9951BF28DC}"/>
                  </a:ext>
                </a:extLst>
              </p:cNvPr>
              <p:cNvSpPr/>
              <p:nvPr/>
            </p:nvSpPr>
            <p:spPr>
              <a:xfrm>
                <a:off x="4695517" y="2209103"/>
                <a:ext cx="1663165" cy="1647330"/>
              </a:xfrm>
              <a:prstGeom prst="ellipse">
                <a:avLst/>
              </a:prstGeom>
              <a:solidFill>
                <a:schemeClr val="bg1"/>
              </a:solidFill>
              <a:ln w="9525"/>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800"/>
                <a:endParaRPr lang="en-US" sz="1350">
                  <a:solidFill>
                    <a:srgbClr val="FFFFFF"/>
                  </a:solidFill>
                  <a:latin typeface="Calibri" panose="020F0502020204030204"/>
                </a:endParaRPr>
              </a:p>
            </p:txBody>
          </p:sp>
        </p:grpSp>
        <p:grpSp>
          <p:nvGrpSpPr>
            <p:cNvPr id="10" name="Group 9">
              <a:extLst>
                <a:ext uri="{FF2B5EF4-FFF2-40B4-BE49-F238E27FC236}">
                  <a16:creationId xmlns:a16="http://schemas.microsoft.com/office/drawing/2014/main" id="{45E29A70-39BB-DE96-D763-620180261717}"/>
                </a:ext>
              </a:extLst>
            </p:cNvPr>
            <p:cNvGrpSpPr>
              <a:grpSpLocks noChangeAspect="1"/>
            </p:cNvGrpSpPr>
            <p:nvPr/>
          </p:nvGrpSpPr>
          <p:grpSpPr>
            <a:xfrm>
              <a:off x="11118191" y="3095586"/>
              <a:ext cx="228523" cy="228523"/>
              <a:chOff x="4524230" y="2029898"/>
              <a:chExt cx="2005741" cy="2005741"/>
            </a:xfrm>
          </p:grpSpPr>
          <p:sp>
            <p:nvSpPr>
              <p:cNvPr id="17" name="Oval 16">
                <a:extLst>
                  <a:ext uri="{FF2B5EF4-FFF2-40B4-BE49-F238E27FC236}">
                    <a16:creationId xmlns:a16="http://schemas.microsoft.com/office/drawing/2014/main" id="{66E2C8FB-2697-3288-1A54-A8AEEC072A3B}"/>
                  </a:ext>
                </a:extLst>
              </p:cNvPr>
              <p:cNvSpPr/>
              <p:nvPr/>
            </p:nvSpPr>
            <p:spPr>
              <a:xfrm>
                <a:off x="4524230" y="2029898"/>
                <a:ext cx="2005741" cy="2005741"/>
              </a:xfrm>
              <a:prstGeom prst="ellipse">
                <a:avLst/>
              </a:prstGeom>
              <a:solidFill>
                <a:srgbClr val="28166F"/>
              </a:solidFill>
              <a:ln w="1905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800"/>
                <a:endParaRPr lang="en-US" sz="1350">
                  <a:solidFill>
                    <a:srgbClr val="FFFFFF"/>
                  </a:solidFill>
                  <a:latin typeface="Calibri" panose="020F0502020204030204"/>
                </a:endParaRPr>
              </a:p>
            </p:txBody>
          </p:sp>
          <p:sp>
            <p:nvSpPr>
              <p:cNvPr id="18" name="Oval 17">
                <a:extLst>
                  <a:ext uri="{FF2B5EF4-FFF2-40B4-BE49-F238E27FC236}">
                    <a16:creationId xmlns:a16="http://schemas.microsoft.com/office/drawing/2014/main" id="{74548644-DA8A-C8AD-32E5-8BD750466876}"/>
                  </a:ext>
                </a:extLst>
              </p:cNvPr>
              <p:cNvSpPr/>
              <p:nvPr/>
            </p:nvSpPr>
            <p:spPr>
              <a:xfrm>
                <a:off x="4695517" y="2209103"/>
                <a:ext cx="1663165" cy="1647330"/>
              </a:xfrm>
              <a:prstGeom prst="ellipse">
                <a:avLst/>
              </a:prstGeom>
              <a:solidFill>
                <a:schemeClr val="bg1"/>
              </a:solidFill>
              <a:ln w="9525"/>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800"/>
                <a:endParaRPr lang="en-US" sz="1350">
                  <a:solidFill>
                    <a:srgbClr val="FFFFFF"/>
                  </a:solidFill>
                  <a:latin typeface="Calibri" panose="020F0502020204030204"/>
                </a:endParaRPr>
              </a:p>
            </p:txBody>
          </p:sp>
        </p:grpSp>
        <p:grpSp>
          <p:nvGrpSpPr>
            <p:cNvPr id="11" name="Group 10">
              <a:extLst>
                <a:ext uri="{FF2B5EF4-FFF2-40B4-BE49-F238E27FC236}">
                  <a16:creationId xmlns:a16="http://schemas.microsoft.com/office/drawing/2014/main" id="{33685AB1-0876-25AF-CF03-4A0B7E832A9B}"/>
                </a:ext>
              </a:extLst>
            </p:cNvPr>
            <p:cNvGrpSpPr>
              <a:grpSpLocks noChangeAspect="1"/>
            </p:cNvGrpSpPr>
            <p:nvPr/>
          </p:nvGrpSpPr>
          <p:grpSpPr>
            <a:xfrm>
              <a:off x="10552302" y="3583084"/>
              <a:ext cx="228523" cy="228523"/>
              <a:chOff x="4524230" y="2029898"/>
              <a:chExt cx="2005741" cy="2005741"/>
            </a:xfrm>
          </p:grpSpPr>
          <p:sp>
            <p:nvSpPr>
              <p:cNvPr id="15" name="Oval 14">
                <a:extLst>
                  <a:ext uri="{FF2B5EF4-FFF2-40B4-BE49-F238E27FC236}">
                    <a16:creationId xmlns:a16="http://schemas.microsoft.com/office/drawing/2014/main" id="{161B81FE-98A6-53FC-8AEB-B3FB9C276A8E}"/>
                  </a:ext>
                </a:extLst>
              </p:cNvPr>
              <p:cNvSpPr/>
              <p:nvPr/>
            </p:nvSpPr>
            <p:spPr>
              <a:xfrm>
                <a:off x="4524230" y="2029898"/>
                <a:ext cx="2005741" cy="2005741"/>
              </a:xfrm>
              <a:prstGeom prst="ellipse">
                <a:avLst/>
              </a:prstGeom>
              <a:solidFill>
                <a:srgbClr val="28166F"/>
              </a:solidFill>
              <a:ln w="1905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800"/>
                <a:endParaRPr lang="en-US" sz="1350">
                  <a:solidFill>
                    <a:srgbClr val="FFFFFF"/>
                  </a:solidFill>
                  <a:latin typeface="Calibri" panose="020F0502020204030204"/>
                </a:endParaRPr>
              </a:p>
            </p:txBody>
          </p:sp>
          <p:sp>
            <p:nvSpPr>
              <p:cNvPr id="16" name="Oval 15">
                <a:extLst>
                  <a:ext uri="{FF2B5EF4-FFF2-40B4-BE49-F238E27FC236}">
                    <a16:creationId xmlns:a16="http://schemas.microsoft.com/office/drawing/2014/main" id="{4115E547-6AEE-C971-EB5F-4929595037BA}"/>
                  </a:ext>
                </a:extLst>
              </p:cNvPr>
              <p:cNvSpPr/>
              <p:nvPr/>
            </p:nvSpPr>
            <p:spPr>
              <a:xfrm>
                <a:off x="4695517" y="2209103"/>
                <a:ext cx="1663165" cy="1647330"/>
              </a:xfrm>
              <a:prstGeom prst="ellipse">
                <a:avLst/>
              </a:prstGeom>
              <a:solidFill>
                <a:schemeClr val="bg1"/>
              </a:solidFill>
              <a:ln w="9525"/>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800"/>
                <a:endParaRPr lang="en-US" sz="1350">
                  <a:solidFill>
                    <a:srgbClr val="FFFFFF"/>
                  </a:solidFill>
                  <a:latin typeface="Calibri" panose="020F0502020204030204"/>
                </a:endParaRPr>
              </a:p>
            </p:txBody>
          </p:sp>
        </p:grpSp>
        <p:grpSp>
          <p:nvGrpSpPr>
            <p:cNvPr id="12" name="Group 11">
              <a:extLst>
                <a:ext uri="{FF2B5EF4-FFF2-40B4-BE49-F238E27FC236}">
                  <a16:creationId xmlns:a16="http://schemas.microsoft.com/office/drawing/2014/main" id="{431B1CA1-B4F5-9EB1-2362-FC81A1CCCA32}"/>
                </a:ext>
              </a:extLst>
            </p:cNvPr>
            <p:cNvGrpSpPr>
              <a:grpSpLocks noChangeAspect="1"/>
            </p:cNvGrpSpPr>
            <p:nvPr/>
          </p:nvGrpSpPr>
          <p:grpSpPr>
            <a:xfrm>
              <a:off x="9184606" y="3796898"/>
              <a:ext cx="228523" cy="228523"/>
              <a:chOff x="4524230" y="2029898"/>
              <a:chExt cx="2005741" cy="2005741"/>
            </a:xfrm>
          </p:grpSpPr>
          <p:sp>
            <p:nvSpPr>
              <p:cNvPr id="13" name="Oval 12">
                <a:extLst>
                  <a:ext uri="{FF2B5EF4-FFF2-40B4-BE49-F238E27FC236}">
                    <a16:creationId xmlns:a16="http://schemas.microsoft.com/office/drawing/2014/main" id="{CF1BACA0-7976-2252-AA5F-082C5BAA8989}"/>
                  </a:ext>
                </a:extLst>
              </p:cNvPr>
              <p:cNvSpPr/>
              <p:nvPr/>
            </p:nvSpPr>
            <p:spPr>
              <a:xfrm>
                <a:off x="4524230" y="2029898"/>
                <a:ext cx="2005741" cy="2005741"/>
              </a:xfrm>
              <a:prstGeom prst="ellipse">
                <a:avLst/>
              </a:prstGeom>
              <a:solidFill>
                <a:srgbClr val="28166F"/>
              </a:solidFill>
              <a:ln w="1905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800"/>
                <a:endParaRPr lang="en-US" sz="1350">
                  <a:solidFill>
                    <a:srgbClr val="FFFFFF"/>
                  </a:solidFill>
                  <a:latin typeface="Calibri" panose="020F0502020204030204"/>
                </a:endParaRPr>
              </a:p>
            </p:txBody>
          </p:sp>
          <p:sp>
            <p:nvSpPr>
              <p:cNvPr id="14" name="Oval 13">
                <a:extLst>
                  <a:ext uri="{FF2B5EF4-FFF2-40B4-BE49-F238E27FC236}">
                    <a16:creationId xmlns:a16="http://schemas.microsoft.com/office/drawing/2014/main" id="{95FCBC20-23D3-F0B9-71FE-4767EA10AFED}"/>
                  </a:ext>
                </a:extLst>
              </p:cNvPr>
              <p:cNvSpPr/>
              <p:nvPr/>
            </p:nvSpPr>
            <p:spPr>
              <a:xfrm>
                <a:off x="4695517" y="2209103"/>
                <a:ext cx="1663165" cy="1647330"/>
              </a:xfrm>
              <a:prstGeom prst="ellipse">
                <a:avLst/>
              </a:prstGeom>
              <a:solidFill>
                <a:schemeClr val="bg1"/>
              </a:solidFill>
              <a:ln w="9525"/>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800"/>
                <a:endParaRPr lang="en-US" sz="1350">
                  <a:solidFill>
                    <a:srgbClr val="FFFFFF"/>
                  </a:solidFill>
                  <a:latin typeface="Calibri" panose="020F0502020204030204"/>
                </a:endParaRPr>
              </a:p>
            </p:txBody>
          </p:sp>
        </p:grpSp>
      </p:grpSp>
      <p:sp>
        <p:nvSpPr>
          <p:cNvPr id="30" name="TextBox 29">
            <a:extLst>
              <a:ext uri="{FF2B5EF4-FFF2-40B4-BE49-F238E27FC236}">
                <a16:creationId xmlns:a16="http://schemas.microsoft.com/office/drawing/2014/main" id="{BF8AEDF8-2FDD-6B5C-DC5D-C229ABE7B821}"/>
              </a:ext>
            </a:extLst>
          </p:cNvPr>
          <p:cNvSpPr txBox="1"/>
          <p:nvPr/>
        </p:nvSpPr>
        <p:spPr>
          <a:xfrm>
            <a:off x="450530" y="3244511"/>
            <a:ext cx="8242937" cy="1015663"/>
          </a:xfrm>
          <a:prstGeom prst="rect">
            <a:avLst/>
          </a:prstGeom>
          <a:noFill/>
        </p:spPr>
        <p:txBody>
          <a:bodyPr wrap="square">
            <a:spAutoFit/>
          </a:bodyPr>
          <a:lstStyle/>
          <a:p>
            <a:pPr defTabSz="685800"/>
            <a:r>
              <a:rPr lang="en-US" sz="2000" b="1" u="sng" dirty="0">
                <a:solidFill>
                  <a:srgbClr val="E91F00"/>
                </a:solidFill>
                <a:latin typeface="Helvetica" panose="020B0604020202020204" pitchFamily="34" charset="0"/>
                <a:cs typeface="Helvetica" panose="020B0604020202020204" pitchFamily="34" charset="0"/>
              </a:rPr>
              <a:t>RMOCCs</a:t>
            </a:r>
            <a:r>
              <a:rPr lang="en-US" sz="2000" dirty="0">
                <a:solidFill>
                  <a:srgbClr val="000000"/>
                </a:solidFill>
                <a:latin typeface="Helvetica" panose="020B0604020202020204" pitchFamily="34" charset="0"/>
                <a:cs typeface="Helvetica" panose="020B0604020202020204" pitchFamily="34" charset="0"/>
              </a:rPr>
              <a:t> represent additive capability. </a:t>
            </a:r>
            <a:r>
              <a:rPr lang="en-US" sz="2000" b="1" u="sng" dirty="0">
                <a:solidFill>
                  <a:srgbClr val="E91F00"/>
                </a:solidFill>
                <a:latin typeface="Helvetica" panose="020B0604020202020204" pitchFamily="34" charset="0"/>
                <a:cs typeface="Helvetica" panose="020B0604020202020204" pitchFamily="34" charset="0"/>
              </a:rPr>
              <a:t>NTEPS</a:t>
            </a:r>
            <a:r>
              <a:rPr lang="en-US" sz="2000" dirty="0">
                <a:solidFill>
                  <a:srgbClr val="000000"/>
                </a:solidFill>
                <a:latin typeface="Helvetica" panose="020B0604020202020204" pitchFamily="34" charset="0"/>
                <a:cs typeface="Helvetica" panose="020B0604020202020204" pitchFamily="34" charset="0"/>
              </a:rPr>
              <a:t> offers a strategy for </a:t>
            </a:r>
            <a:r>
              <a:rPr lang="en-US" sz="2000" u="sng" dirty="0">
                <a:solidFill>
                  <a:srgbClr val="000000"/>
                </a:solidFill>
                <a:latin typeface="Helvetica" panose="020B0604020202020204" pitchFamily="34" charset="0"/>
                <a:cs typeface="Helvetica" panose="020B0604020202020204" pitchFamily="34" charset="0"/>
              </a:rPr>
              <a:t>maturing</a:t>
            </a:r>
            <a:r>
              <a:rPr lang="en-US" sz="2000" dirty="0">
                <a:solidFill>
                  <a:srgbClr val="000000"/>
                </a:solidFill>
                <a:latin typeface="Helvetica" panose="020B0604020202020204" pitchFamily="34" charset="0"/>
                <a:cs typeface="Helvetica" panose="020B0604020202020204" pitchFamily="34" charset="0"/>
              </a:rPr>
              <a:t> and </a:t>
            </a:r>
            <a:r>
              <a:rPr lang="en-US" sz="2000" u="sng" dirty="0">
                <a:solidFill>
                  <a:srgbClr val="000000"/>
                </a:solidFill>
                <a:latin typeface="Helvetica" panose="020B0604020202020204" pitchFamily="34" charset="0"/>
                <a:cs typeface="Helvetica" panose="020B0604020202020204" pitchFamily="34" charset="0"/>
              </a:rPr>
              <a:t>connecting</a:t>
            </a:r>
            <a:r>
              <a:rPr lang="en-US" sz="2000" dirty="0">
                <a:solidFill>
                  <a:srgbClr val="000000"/>
                </a:solidFill>
                <a:latin typeface="Helvetica" panose="020B0604020202020204" pitchFamily="34" charset="0"/>
                <a:cs typeface="Helvetica" panose="020B0604020202020204" pitchFamily="34" charset="0"/>
              </a:rPr>
              <a:t> existing RMOCC nodes into a national capability.</a:t>
            </a:r>
          </a:p>
        </p:txBody>
      </p:sp>
      <p:grpSp>
        <p:nvGrpSpPr>
          <p:cNvPr id="33" name="Group 32">
            <a:extLst>
              <a:ext uri="{FF2B5EF4-FFF2-40B4-BE49-F238E27FC236}">
                <a16:creationId xmlns:a16="http://schemas.microsoft.com/office/drawing/2014/main" id="{B8C6C081-81B1-977C-8A1E-F07AAE42E7C4}"/>
              </a:ext>
            </a:extLst>
          </p:cNvPr>
          <p:cNvGrpSpPr/>
          <p:nvPr/>
        </p:nvGrpSpPr>
        <p:grpSpPr>
          <a:xfrm>
            <a:off x="4911996" y="902846"/>
            <a:ext cx="3913533" cy="2057191"/>
            <a:chOff x="6655755" y="2865102"/>
            <a:chExt cx="5218044" cy="2742921"/>
          </a:xfrm>
        </p:grpSpPr>
        <p:sp>
          <p:nvSpPr>
            <p:cNvPr id="5" name="TextBox 4">
              <a:extLst>
                <a:ext uri="{FF2B5EF4-FFF2-40B4-BE49-F238E27FC236}">
                  <a16:creationId xmlns:a16="http://schemas.microsoft.com/office/drawing/2014/main" id="{2C9AABC3-CC83-F47E-E335-F6AACE04A7CD}"/>
                </a:ext>
              </a:extLst>
            </p:cNvPr>
            <p:cNvSpPr txBox="1"/>
            <p:nvPr/>
          </p:nvSpPr>
          <p:spPr>
            <a:xfrm>
              <a:off x="6813186" y="3072710"/>
              <a:ext cx="4836505" cy="2339101"/>
            </a:xfrm>
            <a:prstGeom prst="rect">
              <a:avLst/>
            </a:prstGeom>
            <a:noFill/>
            <a:effectLst>
              <a:outerShdw blurRad="50800" dist="38100" dir="2700000" algn="tl" rotWithShape="0">
                <a:prstClr val="black">
                  <a:alpha val="40000"/>
                </a:prstClr>
              </a:outerShdw>
            </a:effectLst>
          </p:spPr>
          <p:txBody>
            <a:bodyPr wrap="square" rtlCol="0">
              <a:spAutoFit/>
            </a:bodyPr>
            <a:lstStyle/>
            <a:p>
              <a:pPr defTabSz="685800"/>
              <a:r>
                <a:rPr lang="en-US" sz="5400" b="1" dirty="0">
                  <a:solidFill>
                    <a:srgbClr val="E91F00"/>
                  </a:solidFill>
                  <a:latin typeface="Helvetica" panose="020B0604020202020204" pitchFamily="34" charset="0"/>
                  <a:cs typeface="Helvetica" panose="020B0604020202020204" pitchFamily="34" charset="0"/>
                </a:rPr>
                <a:t>The Time Is Now</a:t>
              </a:r>
            </a:p>
          </p:txBody>
        </p:sp>
        <p:sp>
          <p:nvSpPr>
            <p:cNvPr id="32" name="Frame 31">
              <a:extLst>
                <a:ext uri="{FF2B5EF4-FFF2-40B4-BE49-F238E27FC236}">
                  <a16:creationId xmlns:a16="http://schemas.microsoft.com/office/drawing/2014/main" id="{CDB4ED31-9991-8C73-B90C-DA173F916539}"/>
                </a:ext>
              </a:extLst>
            </p:cNvPr>
            <p:cNvSpPr/>
            <p:nvPr/>
          </p:nvSpPr>
          <p:spPr>
            <a:xfrm>
              <a:off x="6655755" y="2865102"/>
              <a:ext cx="5218044" cy="2742921"/>
            </a:xfrm>
            <a:prstGeom prst="frame">
              <a:avLst>
                <a:gd name="adj1" fmla="val 6997"/>
              </a:avLst>
            </a:prstGeom>
            <a:solidFill>
              <a:schemeClr val="accent1"/>
            </a:solidFill>
            <a:ln w="38100">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8"/>
              <a:endParaRPr lang="en-US" dirty="0">
                <a:solidFill>
                  <a:srgbClr val="000000"/>
                </a:solidFill>
                <a:latin typeface="Open Sans"/>
              </a:endParaRPr>
            </a:p>
          </p:txBody>
        </p:sp>
      </p:grpSp>
    </p:spTree>
    <p:extLst>
      <p:ext uri="{BB962C8B-B14F-4D97-AF65-F5344CB8AC3E}">
        <p14:creationId xmlns:p14="http://schemas.microsoft.com/office/powerpoint/2010/main" val="25913828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A465E5-8EF2-333A-E0CF-0FBD402DB067}"/>
              </a:ext>
            </a:extLst>
          </p:cNvPr>
          <p:cNvSpPr>
            <a:spLocks noGrp="1"/>
          </p:cNvSpPr>
          <p:nvPr>
            <p:ph type="title"/>
          </p:nvPr>
        </p:nvSpPr>
        <p:spPr/>
        <p:txBody>
          <a:bodyPr/>
          <a:lstStyle/>
          <a:p>
            <a:pPr algn="l"/>
            <a:r>
              <a:rPr lang="en-US" dirty="0"/>
              <a:t>Advocacy around RMOCCs</a:t>
            </a:r>
          </a:p>
        </p:txBody>
      </p:sp>
      <p:sp>
        <p:nvSpPr>
          <p:cNvPr id="3" name="Content Placeholder 2">
            <a:extLst>
              <a:ext uri="{FF2B5EF4-FFF2-40B4-BE49-F238E27FC236}">
                <a16:creationId xmlns:a16="http://schemas.microsoft.com/office/drawing/2014/main" id="{5FD7F508-6BCA-F20F-AD54-F3D1B4A690C7}"/>
              </a:ext>
            </a:extLst>
          </p:cNvPr>
          <p:cNvSpPr>
            <a:spLocks noGrp="1"/>
          </p:cNvSpPr>
          <p:nvPr>
            <p:ph idx="1"/>
          </p:nvPr>
        </p:nvSpPr>
        <p:spPr>
          <a:xfrm>
            <a:off x="457200" y="3579814"/>
            <a:ext cx="8305800" cy="1125537"/>
          </a:xfrm>
        </p:spPr>
        <p:txBody>
          <a:bodyPr>
            <a:normAutofit fontScale="92500" lnSpcReduction="20000"/>
          </a:bodyPr>
          <a:lstStyle/>
          <a:p>
            <a:r>
              <a:rPr lang="en-US" sz="2400" dirty="0"/>
              <a:t>September 26, 2026</a:t>
            </a:r>
          </a:p>
          <a:p>
            <a:endParaRPr lang="en-US" sz="2400" dirty="0"/>
          </a:p>
          <a:p>
            <a:r>
              <a:rPr lang="en-US" sz="2400" dirty="0"/>
              <a:t>Joseph V. Sakran, MD, MPH, MPA, FACS</a:t>
            </a:r>
          </a:p>
        </p:txBody>
      </p:sp>
    </p:spTree>
    <p:extLst>
      <p:ext uri="{BB962C8B-B14F-4D97-AF65-F5344CB8AC3E}">
        <p14:creationId xmlns:p14="http://schemas.microsoft.com/office/powerpoint/2010/main" val="95428311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hape 2"/>
          <p:cNvSpPr/>
          <p:nvPr/>
        </p:nvSpPr>
        <p:spPr>
          <a:xfrm>
            <a:off x="0" y="1"/>
            <a:ext cx="9144000" cy="5143500"/>
          </a:xfrm>
          <a:prstGeom prst="rect">
            <a:avLst/>
          </a:prstGeom>
          <a:solidFill>
            <a:srgbClr val="FAFAFA"/>
          </a:solidFill>
          <a:ln/>
        </p:spPr>
        <p:txBody>
          <a:bodyPr/>
          <a:lstStyle/>
          <a:p>
            <a:pPr defTabSz="731520"/>
            <a:endParaRPr lang="en-US" sz="1440">
              <a:solidFill>
                <a:prstClr val="black"/>
              </a:solidFill>
              <a:latin typeface="Calibri" panose="020F0502020204030204"/>
            </a:endParaRPr>
          </a:p>
        </p:txBody>
      </p:sp>
      <p:sp>
        <p:nvSpPr>
          <p:cNvPr id="3" name="TextBox 4"/>
          <p:cNvSpPr/>
          <p:nvPr/>
        </p:nvSpPr>
        <p:spPr>
          <a:xfrm>
            <a:off x="533400" y="1181874"/>
            <a:ext cx="8077200" cy="431400"/>
          </a:xfrm>
          <a:prstGeom prst="rect">
            <a:avLst/>
          </a:prstGeom>
          <a:noFill/>
          <a:ln/>
        </p:spPr>
        <p:txBody>
          <a:bodyPr wrap="square" lIns="0" tIns="0" rIns="0" bIns="0" rtlCol="0" anchor="t">
            <a:spAutoFit/>
          </a:bodyPr>
          <a:lstStyle/>
          <a:p>
            <a:pPr algn="ctr" defTabSz="731520">
              <a:lnSpc>
                <a:spcPts val="3456"/>
              </a:lnSpc>
            </a:pPr>
            <a:r>
              <a:rPr lang="en-US" sz="2880" b="1" kern="0" spc="-72" dirty="0">
                <a:solidFill>
                  <a:srgbClr val="010101"/>
                </a:solidFill>
                <a:latin typeface="Google Sans Flex" pitchFamily="34" charset="0"/>
                <a:ea typeface="Google Sans Flex" pitchFamily="34" charset="-122"/>
                <a:cs typeface="Google Sans Flex" pitchFamily="34" charset="-120"/>
              </a:rPr>
              <a:t>Legislative Efforts to Advance RMOCCs</a:t>
            </a:r>
            <a:endParaRPr lang="en-US" sz="2880" dirty="0">
              <a:solidFill>
                <a:prstClr val="black"/>
              </a:solidFill>
              <a:latin typeface="Calibri" panose="020F0502020204030204"/>
            </a:endParaRPr>
          </a:p>
        </p:txBody>
      </p:sp>
      <p:sp>
        <p:nvSpPr>
          <p:cNvPr id="4" name="TextBox 5"/>
          <p:cNvSpPr/>
          <p:nvPr/>
        </p:nvSpPr>
        <p:spPr>
          <a:xfrm>
            <a:off x="533400" y="1864579"/>
            <a:ext cx="8077200" cy="748795"/>
          </a:xfrm>
          <a:prstGeom prst="rect">
            <a:avLst/>
          </a:prstGeom>
          <a:noFill/>
          <a:ln/>
        </p:spPr>
        <p:txBody>
          <a:bodyPr wrap="square" lIns="0" tIns="0" rIns="0" bIns="0" rtlCol="0" anchor="t">
            <a:spAutoFit/>
          </a:bodyPr>
          <a:lstStyle/>
          <a:p>
            <a:pPr algn="ctr" defTabSz="731520">
              <a:lnSpc>
                <a:spcPts val="1980"/>
              </a:lnSpc>
            </a:pPr>
            <a:r>
              <a:rPr lang="en-US" sz="1320" kern="0" spc="-19" dirty="0">
                <a:solidFill>
                  <a:srgbClr val="010101"/>
                </a:solidFill>
                <a:latin typeface="Inter" pitchFamily="34" charset="0"/>
                <a:ea typeface="Inter" pitchFamily="34" charset="-122"/>
                <a:cs typeface="Inter" pitchFamily="34" charset="-120"/>
              </a:rPr>
              <a:t>The American College of Surgeons continues to pursue </a:t>
            </a:r>
            <a:r>
              <a:rPr lang="en-US" sz="1320" b="1" kern="0" spc="-19" dirty="0">
                <a:solidFill>
                  <a:srgbClr val="010101"/>
                </a:solidFill>
                <a:latin typeface="Inter" pitchFamily="34" charset="0"/>
                <a:ea typeface="Inter" pitchFamily="34" charset="-122"/>
                <a:cs typeface="Inter" pitchFamily="34" charset="-120"/>
              </a:rPr>
              <a:t>multiple legislative avenues </a:t>
            </a:r>
            <a:r>
              <a:rPr lang="en-US" sz="1320" kern="0" spc="-19" dirty="0">
                <a:solidFill>
                  <a:srgbClr val="010101"/>
                </a:solidFill>
                <a:latin typeface="Inter" pitchFamily="34" charset="0"/>
                <a:ea typeface="Inter" pitchFamily="34" charset="-122"/>
                <a:cs typeface="Inter" pitchFamily="34" charset="-120"/>
              </a:rPr>
              <a:t>to advance NTEPS and </a:t>
            </a:r>
          </a:p>
          <a:p>
            <a:pPr algn="ctr" defTabSz="731520">
              <a:lnSpc>
                <a:spcPts val="1980"/>
              </a:lnSpc>
            </a:pPr>
            <a:r>
              <a:rPr lang="en-US" sz="1320" kern="0" spc="-19" dirty="0">
                <a:solidFill>
                  <a:srgbClr val="010101"/>
                </a:solidFill>
                <a:latin typeface="Inter" pitchFamily="34" charset="0"/>
                <a:ea typeface="Inter" pitchFamily="34" charset="-122"/>
                <a:cs typeface="Inter" pitchFamily="34" charset="-120"/>
              </a:rPr>
              <a:t>Regional Medical Operations Coordination Centers (RMOCCs).</a:t>
            </a:r>
            <a:endParaRPr lang="en-US" sz="1320" dirty="0">
              <a:solidFill>
                <a:prstClr val="black"/>
              </a:solidFill>
              <a:latin typeface="Calibri" panose="020F0502020204030204"/>
            </a:endParaRPr>
          </a:p>
        </p:txBody>
      </p:sp>
      <p:sp>
        <p:nvSpPr>
          <p:cNvPr id="5" name="TextBox 10"/>
          <p:cNvSpPr/>
          <p:nvPr/>
        </p:nvSpPr>
        <p:spPr>
          <a:xfrm>
            <a:off x="1723966" y="2641819"/>
            <a:ext cx="229910" cy="440762"/>
          </a:xfrm>
          <a:prstGeom prst="rect">
            <a:avLst/>
          </a:prstGeom>
          <a:noFill/>
          <a:ln/>
        </p:spPr>
        <p:txBody>
          <a:bodyPr wrap="square" lIns="0" tIns="0" rIns="0" bIns="0" rtlCol="0" anchor="t">
            <a:spAutoFit/>
          </a:bodyPr>
          <a:lstStyle/>
          <a:p>
            <a:pPr algn="ctr" defTabSz="731520">
              <a:lnSpc>
                <a:spcPts val="3360"/>
              </a:lnSpc>
            </a:pPr>
            <a:r>
              <a:rPr lang="en-US" sz="3360" b="1" kern="0" spc="-101" dirty="0">
                <a:solidFill>
                  <a:srgbClr val="4440EE"/>
                </a:solidFill>
                <a:latin typeface="Google Sans Flex" pitchFamily="34" charset="0"/>
                <a:ea typeface="Google Sans Flex" pitchFamily="34" charset="-122"/>
                <a:cs typeface="Google Sans Flex" pitchFamily="34" charset="-120"/>
              </a:rPr>
              <a:t>2</a:t>
            </a:r>
            <a:endParaRPr lang="en-US" sz="3360" dirty="0">
              <a:solidFill>
                <a:prstClr val="black"/>
              </a:solidFill>
              <a:latin typeface="Calibri" panose="020F0502020204030204"/>
            </a:endParaRPr>
          </a:p>
        </p:txBody>
      </p:sp>
      <p:sp>
        <p:nvSpPr>
          <p:cNvPr id="6" name="TextBox 11"/>
          <p:cNvSpPr/>
          <p:nvPr/>
        </p:nvSpPr>
        <p:spPr>
          <a:xfrm>
            <a:off x="1015723" y="3159979"/>
            <a:ext cx="1646396" cy="234103"/>
          </a:xfrm>
          <a:prstGeom prst="rect">
            <a:avLst/>
          </a:prstGeom>
          <a:noFill/>
          <a:ln/>
        </p:spPr>
        <p:txBody>
          <a:bodyPr wrap="square" lIns="0" tIns="0" rIns="0" bIns="0" rtlCol="0" anchor="t">
            <a:spAutoFit/>
          </a:bodyPr>
          <a:lstStyle/>
          <a:p>
            <a:pPr algn="ctr" defTabSz="731520">
              <a:lnSpc>
                <a:spcPts val="1872"/>
              </a:lnSpc>
            </a:pPr>
            <a:r>
              <a:rPr lang="en-US" sz="1560" b="1" kern="0" spc="-36" dirty="0">
                <a:solidFill>
                  <a:srgbClr val="010101"/>
                </a:solidFill>
                <a:latin typeface="Google Sans Flex" pitchFamily="34" charset="0"/>
                <a:ea typeface="Google Sans Flex" pitchFamily="34" charset="-122"/>
                <a:cs typeface="Google Sans Flex" pitchFamily="34" charset="-120"/>
              </a:rPr>
              <a:t>Legislative Tracks</a:t>
            </a:r>
            <a:endParaRPr lang="en-US" sz="1560" dirty="0">
              <a:solidFill>
                <a:prstClr val="black"/>
              </a:solidFill>
              <a:latin typeface="Calibri" panose="020F0502020204030204"/>
            </a:endParaRPr>
          </a:p>
        </p:txBody>
      </p:sp>
      <p:sp>
        <p:nvSpPr>
          <p:cNvPr id="7" name="TextBox 12"/>
          <p:cNvSpPr/>
          <p:nvPr/>
        </p:nvSpPr>
        <p:spPr>
          <a:xfrm>
            <a:off x="594360" y="3489127"/>
            <a:ext cx="2489180" cy="394595"/>
          </a:xfrm>
          <a:prstGeom prst="rect">
            <a:avLst/>
          </a:prstGeom>
          <a:noFill/>
          <a:ln/>
        </p:spPr>
        <p:txBody>
          <a:bodyPr wrap="square" lIns="0" tIns="0" rIns="0" bIns="0" rtlCol="0" anchor="t">
            <a:spAutoFit/>
          </a:bodyPr>
          <a:lstStyle/>
          <a:p>
            <a:pPr algn="ctr" defTabSz="731520">
              <a:lnSpc>
                <a:spcPts val="1620"/>
              </a:lnSpc>
            </a:pPr>
            <a:r>
              <a:rPr lang="en-US" sz="1080" kern="0" spc="-19" dirty="0">
                <a:solidFill>
                  <a:srgbClr val="010101"/>
                </a:solidFill>
                <a:latin typeface="Inter" pitchFamily="34" charset="0"/>
                <a:ea typeface="Inter" pitchFamily="34" charset="-122"/>
                <a:cs typeface="Inter" pitchFamily="34" charset="-120"/>
              </a:rPr>
              <a:t>Active pathways advancing RMOCC goals</a:t>
            </a:r>
            <a:endParaRPr lang="en-US" sz="1080" dirty="0">
              <a:solidFill>
                <a:prstClr val="black"/>
              </a:solidFill>
              <a:latin typeface="Calibri" panose="020F0502020204030204"/>
            </a:endParaRPr>
          </a:p>
        </p:txBody>
      </p:sp>
      <p:sp>
        <p:nvSpPr>
          <p:cNvPr id="8" name="TextBox 15"/>
          <p:cNvSpPr/>
          <p:nvPr/>
        </p:nvSpPr>
        <p:spPr>
          <a:xfrm>
            <a:off x="3996333" y="2641819"/>
            <a:ext cx="1151275" cy="440762"/>
          </a:xfrm>
          <a:prstGeom prst="rect">
            <a:avLst/>
          </a:prstGeom>
          <a:noFill/>
          <a:ln/>
        </p:spPr>
        <p:txBody>
          <a:bodyPr wrap="square" lIns="0" tIns="0" rIns="0" bIns="0" rtlCol="0" anchor="t">
            <a:spAutoFit/>
          </a:bodyPr>
          <a:lstStyle/>
          <a:p>
            <a:pPr algn="ctr" defTabSz="731520">
              <a:lnSpc>
                <a:spcPts val="3360"/>
              </a:lnSpc>
            </a:pPr>
            <a:r>
              <a:rPr lang="en-US" sz="3360" b="1" kern="0" spc="-101" dirty="0">
                <a:solidFill>
                  <a:srgbClr val="4440EE"/>
                </a:solidFill>
                <a:latin typeface="Google Sans Flex" pitchFamily="34" charset="0"/>
                <a:ea typeface="Google Sans Flex" pitchFamily="34" charset="-122"/>
                <a:cs typeface="Google Sans Flex" pitchFamily="34" charset="-120"/>
              </a:rPr>
              <a:t>$50M</a:t>
            </a:r>
            <a:endParaRPr lang="en-US" sz="3360" dirty="0">
              <a:solidFill>
                <a:prstClr val="black"/>
              </a:solidFill>
              <a:latin typeface="Calibri" panose="020F0502020204030204"/>
            </a:endParaRPr>
          </a:p>
        </p:txBody>
      </p:sp>
      <p:sp>
        <p:nvSpPr>
          <p:cNvPr id="9" name="TextBox 16"/>
          <p:cNvSpPr/>
          <p:nvPr/>
        </p:nvSpPr>
        <p:spPr>
          <a:xfrm>
            <a:off x="3835718" y="3159979"/>
            <a:ext cx="1472565" cy="234103"/>
          </a:xfrm>
          <a:prstGeom prst="rect">
            <a:avLst/>
          </a:prstGeom>
          <a:noFill/>
          <a:ln/>
        </p:spPr>
        <p:txBody>
          <a:bodyPr wrap="square" lIns="0" tIns="0" rIns="0" bIns="0" rtlCol="0" anchor="t">
            <a:spAutoFit/>
          </a:bodyPr>
          <a:lstStyle/>
          <a:p>
            <a:pPr algn="ctr" defTabSz="731520">
              <a:lnSpc>
                <a:spcPts val="1872"/>
              </a:lnSpc>
            </a:pPr>
            <a:r>
              <a:rPr lang="en-US" sz="1560" b="1" kern="0" spc="-36" dirty="0">
                <a:solidFill>
                  <a:srgbClr val="010101"/>
                </a:solidFill>
                <a:latin typeface="Google Sans Flex" pitchFamily="34" charset="0"/>
                <a:ea typeface="Google Sans Flex" pitchFamily="34" charset="-122"/>
                <a:cs typeface="Google Sans Flex" pitchFamily="34" charset="-120"/>
              </a:rPr>
              <a:t>Proposed Grant</a:t>
            </a:r>
            <a:endParaRPr lang="en-US" sz="1560" dirty="0">
              <a:solidFill>
                <a:prstClr val="black"/>
              </a:solidFill>
              <a:latin typeface="Calibri" panose="020F0502020204030204"/>
            </a:endParaRPr>
          </a:p>
        </p:txBody>
      </p:sp>
      <p:sp>
        <p:nvSpPr>
          <p:cNvPr id="10" name="TextBox 17"/>
          <p:cNvSpPr/>
          <p:nvPr/>
        </p:nvSpPr>
        <p:spPr>
          <a:xfrm>
            <a:off x="3327380" y="3489127"/>
            <a:ext cx="2489240" cy="394595"/>
          </a:xfrm>
          <a:prstGeom prst="rect">
            <a:avLst/>
          </a:prstGeom>
          <a:noFill/>
          <a:ln/>
        </p:spPr>
        <p:txBody>
          <a:bodyPr wrap="square" lIns="0" tIns="0" rIns="0" bIns="0" rtlCol="0" anchor="t">
            <a:spAutoFit/>
          </a:bodyPr>
          <a:lstStyle/>
          <a:p>
            <a:pPr algn="ctr" defTabSz="731520">
              <a:lnSpc>
                <a:spcPts val="1620"/>
              </a:lnSpc>
            </a:pPr>
            <a:r>
              <a:rPr lang="en-US" sz="1080" kern="0" spc="-19" dirty="0">
                <a:solidFill>
                  <a:srgbClr val="010101"/>
                </a:solidFill>
                <a:latin typeface="Inter" pitchFamily="34" charset="0"/>
                <a:ea typeface="Inter" pitchFamily="34" charset="-122"/>
                <a:cs typeface="Inter" pitchFamily="34" charset="-120"/>
              </a:rPr>
              <a:t>Federal funding for RMOCC development</a:t>
            </a:r>
            <a:endParaRPr lang="en-US" sz="1080" dirty="0">
              <a:solidFill>
                <a:prstClr val="black"/>
              </a:solidFill>
              <a:latin typeface="Calibri" panose="020F0502020204030204"/>
            </a:endParaRPr>
          </a:p>
        </p:txBody>
      </p:sp>
      <p:sp>
        <p:nvSpPr>
          <p:cNvPr id="11" name="TextBox 20"/>
          <p:cNvSpPr/>
          <p:nvPr/>
        </p:nvSpPr>
        <p:spPr>
          <a:xfrm>
            <a:off x="7220844" y="2641819"/>
            <a:ext cx="168354" cy="440762"/>
          </a:xfrm>
          <a:prstGeom prst="rect">
            <a:avLst/>
          </a:prstGeom>
          <a:noFill/>
          <a:ln/>
        </p:spPr>
        <p:txBody>
          <a:bodyPr wrap="square" lIns="0" tIns="0" rIns="0" bIns="0" rtlCol="0" anchor="t">
            <a:spAutoFit/>
          </a:bodyPr>
          <a:lstStyle/>
          <a:p>
            <a:pPr algn="ctr" defTabSz="731520">
              <a:lnSpc>
                <a:spcPts val="3360"/>
              </a:lnSpc>
            </a:pPr>
            <a:r>
              <a:rPr lang="en-US" sz="3360" b="1" kern="0" spc="-101" dirty="0">
                <a:solidFill>
                  <a:srgbClr val="4440EE"/>
                </a:solidFill>
                <a:latin typeface="Google Sans Flex" pitchFamily="34" charset="0"/>
                <a:ea typeface="Google Sans Flex" pitchFamily="34" charset="-122"/>
                <a:cs typeface="Google Sans Flex" pitchFamily="34" charset="-120"/>
              </a:rPr>
              <a:t>1</a:t>
            </a:r>
            <a:endParaRPr lang="en-US" sz="3360" dirty="0">
              <a:solidFill>
                <a:prstClr val="black"/>
              </a:solidFill>
              <a:latin typeface="Calibri" panose="020F0502020204030204"/>
            </a:endParaRPr>
          </a:p>
        </p:txBody>
      </p:sp>
      <p:sp>
        <p:nvSpPr>
          <p:cNvPr id="12" name="TextBox 21"/>
          <p:cNvSpPr/>
          <p:nvPr/>
        </p:nvSpPr>
        <p:spPr>
          <a:xfrm>
            <a:off x="6484977" y="3159979"/>
            <a:ext cx="1640146" cy="477759"/>
          </a:xfrm>
          <a:prstGeom prst="rect">
            <a:avLst/>
          </a:prstGeom>
          <a:noFill/>
          <a:ln/>
        </p:spPr>
        <p:txBody>
          <a:bodyPr wrap="square" lIns="0" tIns="0" rIns="0" bIns="0" rtlCol="0" anchor="t">
            <a:spAutoFit/>
          </a:bodyPr>
          <a:lstStyle/>
          <a:p>
            <a:pPr algn="ctr" defTabSz="731520">
              <a:lnSpc>
                <a:spcPts val="1872"/>
              </a:lnSpc>
            </a:pPr>
            <a:r>
              <a:rPr lang="en-US" sz="1560" b="1" kern="0" spc="-36" dirty="0">
                <a:solidFill>
                  <a:srgbClr val="010101"/>
                </a:solidFill>
                <a:latin typeface="Google Sans Flex" pitchFamily="34" charset="0"/>
                <a:ea typeface="Google Sans Flex" pitchFamily="34" charset="-122"/>
                <a:cs typeface="Google Sans Flex" pitchFamily="34" charset="-120"/>
              </a:rPr>
              <a:t>ACS-Endorsed Bill</a:t>
            </a:r>
            <a:endParaRPr lang="en-US" sz="1560" dirty="0">
              <a:solidFill>
                <a:prstClr val="black"/>
              </a:solidFill>
              <a:latin typeface="Calibri" panose="020F0502020204030204"/>
            </a:endParaRPr>
          </a:p>
        </p:txBody>
      </p:sp>
      <p:sp>
        <p:nvSpPr>
          <p:cNvPr id="13" name="TextBox 22"/>
          <p:cNvSpPr/>
          <p:nvPr/>
        </p:nvSpPr>
        <p:spPr>
          <a:xfrm>
            <a:off x="6060460" y="3489127"/>
            <a:ext cx="2489180" cy="394595"/>
          </a:xfrm>
          <a:prstGeom prst="rect">
            <a:avLst/>
          </a:prstGeom>
          <a:noFill/>
          <a:ln/>
        </p:spPr>
        <p:txBody>
          <a:bodyPr wrap="square" lIns="0" tIns="0" rIns="0" bIns="0" rtlCol="0" anchor="t">
            <a:spAutoFit/>
          </a:bodyPr>
          <a:lstStyle/>
          <a:p>
            <a:pPr algn="ctr" defTabSz="731520">
              <a:lnSpc>
                <a:spcPts val="1620"/>
              </a:lnSpc>
            </a:pPr>
            <a:r>
              <a:rPr lang="en-US" sz="1080" kern="0" spc="-19" dirty="0">
                <a:solidFill>
                  <a:srgbClr val="010101"/>
                </a:solidFill>
                <a:latin typeface="Inter" pitchFamily="34" charset="0"/>
                <a:ea typeface="Inter" pitchFamily="34" charset="-122"/>
                <a:cs typeface="Inter" pitchFamily="34" charset="-120"/>
              </a:rPr>
              <a:t>ABC-ED Act leverages existing programs</a:t>
            </a:r>
            <a:endParaRPr lang="en-US" sz="1080" dirty="0">
              <a:solidFill>
                <a:prstClr val="black"/>
              </a:solidFill>
              <a:latin typeface="Calibri" panose="020F0502020204030204"/>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hape 2"/>
          <p:cNvSpPr/>
          <p:nvPr/>
        </p:nvSpPr>
        <p:spPr>
          <a:xfrm>
            <a:off x="0" y="1"/>
            <a:ext cx="9144000" cy="5143500"/>
          </a:xfrm>
          <a:prstGeom prst="rect">
            <a:avLst/>
          </a:prstGeom>
          <a:solidFill>
            <a:srgbClr val="FAFAFA"/>
          </a:solidFill>
          <a:ln/>
        </p:spPr>
        <p:txBody>
          <a:bodyPr/>
          <a:lstStyle/>
          <a:p>
            <a:pPr defTabSz="731520"/>
            <a:endParaRPr lang="en-US" sz="1440">
              <a:solidFill>
                <a:prstClr val="black"/>
              </a:solidFill>
              <a:latin typeface="Calibri" panose="020F0502020204030204"/>
            </a:endParaRPr>
          </a:p>
        </p:txBody>
      </p:sp>
      <p:sp>
        <p:nvSpPr>
          <p:cNvPr id="3" name="TextBox 4"/>
          <p:cNvSpPr/>
          <p:nvPr/>
        </p:nvSpPr>
        <p:spPr>
          <a:xfrm>
            <a:off x="533400" y="1133179"/>
            <a:ext cx="8077200" cy="357918"/>
          </a:xfrm>
          <a:prstGeom prst="rect">
            <a:avLst/>
          </a:prstGeom>
          <a:noFill/>
          <a:ln/>
        </p:spPr>
        <p:txBody>
          <a:bodyPr wrap="square" lIns="0" tIns="0" rIns="0" bIns="0" rtlCol="0" anchor="t">
            <a:spAutoFit/>
          </a:bodyPr>
          <a:lstStyle/>
          <a:p>
            <a:pPr defTabSz="731520">
              <a:lnSpc>
                <a:spcPts val="2880"/>
              </a:lnSpc>
            </a:pPr>
            <a:r>
              <a:rPr lang="en-US" sz="2400" b="1" kern="0" spc="-58" dirty="0">
                <a:solidFill>
                  <a:srgbClr val="010101"/>
                </a:solidFill>
                <a:latin typeface="Google Sans Flex" pitchFamily="34" charset="0"/>
                <a:ea typeface="Google Sans Flex" pitchFamily="34" charset="-122"/>
                <a:cs typeface="Google Sans Flex" pitchFamily="34" charset="-120"/>
              </a:rPr>
              <a:t>Two Key Legislative Tracks</a:t>
            </a:r>
            <a:endParaRPr lang="en-US" sz="2400" dirty="0">
              <a:solidFill>
                <a:prstClr val="black"/>
              </a:solidFill>
              <a:latin typeface="Calibri" panose="020F0502020204030204"/>
            </a:endParaRPr>
          </a:p>
        </p:txBody>
      </p:sp>
      <p:sp>
        <p:nvSpPr>
          <p:cNvPr id="4" name="TextBox 5"/>
          <p:cNvSpPr/>
          <p:nvPr/>
        </p:nvSpPr>
        <p:spPr>
          <a:xfrm>
            <a:off x="533400" y="1742779"/>
            <a:ext cx="8077200" cy="237053"/>
          </a:xfrm>
          <a:prstGeom prst="rect">
            <a:avLst/>
          </a:prstGeom>
          <a:noFill/>
          <a:ln/>
        </p:spPr>
        <p:txBody>
          <a:bodyPr wrap="square" lIns="0" tIns="0" rIns="0" bIns="0" rtlCol="0" anchor="t">
            <a:spAutoFit/>
          </a:bodyPr>
          <a:lstStyle/>
          <a:p>
            <a:pPr defTabSz="731520">
              <a:lnSpc>
                <a:spcPts val="1980"/>
              </a:lnSpc>
            </a:pPr>
            <a:r>
              <a:rPr lang="en-US" sz="1320" kern="0" spc="-19" dirty="0">
                <a:solidFill>
                  <a:srgbClr val="010101"/>
                </a:solidFill>
                <a:latin typeface="Inter" pitchFamily="34" charset="0"/>
                <a:ea typeface="Inter" pitchFamily="34" charset="-122"/>
                <a:cs typeface="Inter" pitchFamily="34" charset="-120"/>
              </a:rPr>
              <a:t>ACS is advancing RMOCCs through two parallel pathways in Congress.</a:t>
            </a:r>
            <a:endParaRPr lang="en-US" sz="1320" dirty="0">
              <a:solidFill>
                <a:prstClr val="black"/>
              </a:solidFill>
              <a:latin typeface="Calibri" panose="020F0502020204030204"/>
            </a:endParaRPr>
          </a:p>
        </p:txBody>
      </p:sp>
      <p:sp>
        <p:nvSpPr>
          <p:cNvPr id="5" name="Shape 9"/>
          <p:cNvSpPr/>
          <p:nvPr/>
        </p:nvSpPr>
        <p:spPr>
          <a:xfrm>
            <a:off x="533400" y="2299038"/>
            <a:ext cx="3947160" cy="1619846"/>
          </a:xfrm>
          <a:prstGeom prst="roundRect">
            <a:avLst>
              <a:gd name="adj" fmla="val 3763"/>
            </a:avLst>
          </a:prstGeom>
          <a:solidFill>
            <a:srgbClr val="EEEEFF"/>
          </a:solidFill>
          <a:ln/>
        </p:spPr>
        <p:txBody>
          <a:bodyPr/>
          <a:lstStyle/>
          <a:p>
            <a:pPr defTabSz="731520"/>
            <a:endParaRPr lang="en-US" sz="1440">
              <a:solidFill>
                <a:prstClr val="black"/>
              </a:solidFill>
              <a:latin typeface="Calibri" panose="020F0502020204030204"/>
            </a:endParaRPr>
          </a:p>
        </p:txBody>
      </p:sp>
      <p:sp>
        <p:nvSpPr>
          <p:cNvPr id="6" name="TextBox 10"/>
          <p:cNvSpPr/>
          <p:nvPr/>
        </p:nvSpPr>
        <p:spPr>
          <a:xfrm>
            <a:off x="716280" y="2481918"/>
            <a:ext cx="3581400" cy="234103"/>
          </a:xfrm>
          <a:prstGeom prst="rect">
            <a:avLst/>
          </a:prstGeom>
          <a:noFill/>
          <a:ln/>
        </p:spPr>
        <p:txBody>
          <a:bodyPr wrap="square" lIns="0" tIns="0" rIns="0" bIns="0" rtlCol="0" anchor="t">
            <a:spAutoFit/>
          </a:bodyPr>
          <a:lstStyle/>
          <a:p>
            <a:pPr defTabSz="731520">
              <a:lnSpc>
                <a:spcPts val="1872"/>
              </a:lnSpc>
            </a:pPr>
            <a:r>
              <a:rPr lang="en-US" sz="1560" b="1" kern="0" spc="-43" dirty="0">
                <a:solidFill>
                  <a:srgbClr val="000000"/>
                </a:solidFill>
                <a:latin typeface="Google Sans Flex" pitchFamily="34" charset="0"/>
                <a:ea typeface="Google Sans Flex" pitchFamily="34" charset="-122"/>
                <a:cs typeface="Google Sans Flex" pitchFamily="34" charset="-120"/>
              </a:rPr>
              <a:t>Track 1: HPP Reauthorization</a:t>
            </a:r>
            <a:endParaRPr lang="en-US" sz="1560" dirty="0">
              <a:solidFill>
                <a:prstClr val="black"/>
              </a:solidFill>
              <a:latin typeface="Calibri" panose="020F0502020204030204"/>
            </a:endParaRPr>
          </a:p>
        </p:txBody>
      </p:sp>
      <p:sp>
        <p:nvSpPr>
          <p:cNvPr id="7" name="TextBox 11"/>
          <p:cNvSpPr/>
          <p:nvPr/>
        </p:nvSpPr>
        <p:spPr>
          <a:xfrm>
            <a:off x="716280" y="2841546"/>
            <a:ext cx="3581400" cy="599780"/>
          </a:xfrm>
          <a:prstGeom prst="rect">
            <a:avLst/>
          </a:prstGeom>
          <a:noFill/>
          <a:ln/>
        </p:spPr>
        <p:txBody>
          <a:bodyPr wrap="square" lIns="0" tIns="0" rIns="0" bIns="0" rtlCol="0" anchor="t">
            <a:spAutoFit/>
          </a:bodyPr>
          <a:lstStyle/>
          <a:p>
            <a:pPr defTabSz="731520">
              <a:lnSpc>
                <a:spcPts val="1620"/>
              </a:lnSpc>
            </a:pPr>
            <a:r>
              <a:rPr lang="en-US" sz="1080" kern="0" spc="-19" dirty="0">
                <a:solidFill>
                  <a:srgbClr val="000000"/>
                </a:solidFill>
                <a:latin typeface="Inter" pitchFamily="34" charset="0"/>
                <a:ea typeface="Inter" pitchFamily="34" charset="-122"/>
                <a:cs typeface="Inter" pitchFamily="34" charset="-120"/>
              </a:rPr>
              <a:t>Forthcoming</a:t>
            </a:r>
            <a:r>
              <a:rPr lang="en-US" sz="1080" b="1" kern="0" spc="-19" dirty="0">
                <a:solidFill>
                  <a:srgbClr val="000000"/>
                </a:solidFill>
                <a:latin typeface="Inter" pitchFamily="34" charset="0"/>
                <a:ea typeface="Inter" pitchFamily="34" charset="-122"/>
                <a:cs typeface="Inter" pitchFamily="34" charset="-120"/>
              </a:rPr>
              <a:t>PAHPA reauthorization</a:t>
            </a:r>
            <a:r>
              <a:rPr lang="en-US" sz="1080" kern="0" spc="-19" dirty="0">
                <a:solidFill>
                  <a:srgbClr val="000000"/>
                </a:solidFill>
                <a:latin typeface="Inter" pitchFamily="34" charset="0"/>
                <a:ea typeface="Inter" pitchFamily="34" charset="-122"/>
                <a:cs typeface="Inter" pitchFamily="34" charset="-120"/>
              </a:rPr>
              <a:t>legislation expected to include HPP language enabling grants for regional Health Care Coalition coordination.</a:t>
            </a:r>
            <a:endParaRPr lang="en-US" sz="1080" dirty="0">
              <a:solidFill>
                <a:prstClr val="black"/>
              </a:solidFill>
              <a:latin typeface="Calibri" panose="020F0502020204030204"/>
            </a:endParaRPr>
          </a:p>
        </p:txBody>
      </p:sp>
      <p:sp>
        <p:nvSpPr>
          <p:cNvPr id="8" name="Shape 13"/>
          <p:cNvSpPr/>
          <p:nvPr/>
        </p:nvSpPr>
        <p:spPr>
          <a:xfrm>
            <a:off x="716280" y="3557826"/>
            <a:ext cx="434340" cy="170557"/>
          </a:xfrm>
          <a:prstGeom prst="roundRect">
            <a:avLst>
              <a:gd name="adj" fmla="val 20015"/>
            </a:avLst>
          </a:prstGeom>
          <a:solidFill>
            <a:srgbClr val="4440EE"/>
          </a:solidFill>
          <a:ln/>
        </p:spPr>
        <p:txBody>
          <a:bodyPr/>
          <a:lstStyle/>
          <a:p>
            <a:pPr defTabSz="731520"/>
            <a:endParaRPr lang="en-US" sz="1440">
              <a:solidFill>
                <a:prstClr val="black"/>
              </a:solidFill>
              <a:latin typeface="Calibri" panose="020F0502020204030204"/>
            </a:endParaRPr>
          </a:p>
        </p:txBody>
      </p:sp>
      <p:sp>
        <p:nvSpPr>
          <p:cNvPr id="9" name="TextBox 14"/>
          <p:cNvSpPr/>
          <p:nvPr/>
        </p:nvSpPr>
        <p:spPr>
          <a:xfrm>
            <a:off x="774799" y="3587056"/>
            <a:ext cx="317302" cy="115416"/>
          </a:xfrm>
          <a:prstGeom prst="rect">
            <a:avLst/>
          </a:prstGeom>
          <a:noFill/>
          <a:ln/>
        </p:spPr>
        <p:txBody>
          <a:bodyPr wrap="square" lIns="0" tIns="0" rIns="0" bIns="0" rtlCol="0" anchor="t">
            <a:spAutoFit/>
          </a:bodyPr>
          <a:lstStyle/>
          <a:p>
            <a:pPr defTabSz="731520">
              <a:lnSpc>
                <a:spcPts val="883"/>
              </a:lnSpc>
            </a:pPr>
            <a:r>
              <a:rPr lang="en-US" sz="768" dirty="0">
                <a:solidFill>
                  <a:srgbClr val="FFFFFF"/>
                </a:solidFill>
                <a:latin typeface="Inter" pitchFamily="34" charset="0"/>
                <a:ea typeface="Inter" pitchFamily="34" charset="-122"/>
                <a:cs typeface="Inter" pitchFamily="34" charset="-120"/>
              </a:rPr>
              <a:t>PAHPA</a:t>
            </a:r>
            <a:endParaRPr lang="en-US" sz="768" dirty="0">
              <a:solidFill>
                <a:prstClr val="black"/>
              </a:solidFill>
              <a:latin typeface="Calibri" panose="020F0502020204030204"/>
            </a:endParaRPr>
          </a:p>
        </p:txBody>
      </p:sp>
      <p:sp>
        <p:nvSpPr>
          <p:cNvPr id="10" name="Shape 15"/>
          <p:cNvSpPr/>
          <p:nvPr/>
        </p:nvSpPr>
        <p:spPr>
          <a:xfrm>
            <a:off x="1211581" y="3550206"/>
            <a:ext cx="329386" cy="185797"/>
          </a:xfrm>
          <a:prstGeom prst="roundRect">
            <a:avLst>
              <a:gd name="adj" fmla="val 18374"/>
            </a:avLst>
          </a:prstGeom>
          <a:noFill/>
          <a:ln w="9525">
            <a:solidFill>
              <a:srgbClr val="4440EE"/>
            </a:solidFill>
            <a:prstDash val="solid"/>
          </a:ln>
        </p:spPr>
        <p:txBody>
          <a:bodyPr/>
          <a:lstStyle/>
          <a:p>
            <a:pPr defTabSz="731520"/>
            <a:endParaRPr lang="en-US" sz="1440">
              <a:solidFill>
                <a:prstClr val="black"/>
              </a:solidFill>
              <a:latin typeface="Calibri" panose="020F0502020204030204"/>
            </a:endParaRPr>
          </a:p>
        </p:txBody>
      </p:sp>
      <p:sp>
        <p:nvSpPr>
          <p:cNvPr id="11" name="TextBox 16"/>
          <p:cNvSpPr/>
          <p:nvPr/>
        </p:nvSpPr>
        <p:spPr>
          <a:xfrm>
            <a:off x="1277720" y="3587056"/>
            <a:ext cx="197108" cy="115416"/>
          </a:xfrm>
          <a:prstGeom prst="rect">
            <a:avLst/>
          </a:prstGeom>
          <a:noFill/>
          <a:ln/>
        </p:spPr>
        <p:txBody>
          <a:bodyPr wrap="square" lIns="0" tIns="0" rIns="0" bIns="0" rtlCol="0" anchor="t">
            <a:spAutoFit/>
          </a:bodyPr>
          <a:lstStyle/>
          <a:p>
            <a:pPr defTabSz="731520">
              <a:lnSpc>
                <a:spcPts val="883"/>
              </a:lnSpc>
            </a:pPr>
            <a:r>
              <a:rPr lang="en-US" sz="768" dirty="0">
                <a:solidFill>
                  <a:srgbClr val="4440EE"/>
                </a:solidFill>
                <a:latin typeface="Inter" pitchFamily="34" charset="0"/>
                <a:ea typeface="Inter" pitchFamily="34" charset="-122"/>
                <a:cs typeface="Inter" pitchFamily="34" charset="-120"/>
              </a:rPr>
              <a:t>HPP</a:t>
            </a:r>
            <a:endParaRPr lang="en-US" sz="768" dirty="0">
              <a:solidFill>
                <a:prstClr val="black"/>
              </a:solidFill>
              <a:latin typeface="Calibri" panose="020F0502020204030204"/>
            </a:endParaRPr>
          </a:p>
        </p:txBody>
      </p:sp>
      <p:sp>
        <p:nvSpPr>
          <p:cNvPr id="12" name="Shape 17"/>
          <p:cNvSpPr/>
          <p:nvPr/>
        </p:nvSpPr>
        <p:spPr>
          <a:xfrm>
            <a:off x="4663440" y="2299038"/>
            <a:ext cx="3947160" cy="1619846"/>
          </a:xfrm>
          <a:prstGeom prst="roundRect">
            <a:avLst>
              <a:gd name="adj" fmla="val 3763"/>
            </a:avLst>
          </a:prstGeom>
          <a:solidFill>
            <a:srgbClr val="EEEEFF"/>
          </a:solidFill>
          <a:ln/>
        </p:spPr>
        <p:txBody>
          <a:bodyPr/>
          <a:lstStyle/>
          <a:p>
            <a:pPr defTabSz="731520"/>
            <a:endParaRPr lang="en-US" sz="1440">
              <a:solidFill>
                <a:prstClr val="black"/>
              </a:solidFill>
              <a:latin typeface="Calibri" panose="020F0502020204030204"/>
            </a:endParaRPr>
          </a:p>
        </p:txBody>
      </p:sp>
      <p:sp>
        <p:nvSpPr>
          <p:cNvPr id="13" name="TextBox 18"/>
          <p:cNvSpPr/>
          <p:nvPr/>
        </p:nvSpPr>
        <p:spPr>
          <a:xfrm>
            <a:off x="4846320" y="2481918"/>
            <a:ext cx="3581400" cy="234103"/>
          </a:xfrm>
          <a:prstGeom prst="rect">
            <a:avLst/>
          </a:prstGeom>
          <a:noFill/>
          <a:ln/>
        </p:spPr>
        <p:txBody>
          <a:bodyPr wrap="square" lIns="0" tIns="0" rIns="0" bIns="0" rtlCol="0" anchor="t">
            <a:spAutoFit/>
          </a:bodyPr>
          <a:lstStyle/>
          <a:p>
            <a:pPr defTabSz="731520">
              <a:lnSpc>
                <a:spcPts val="1872"/>
              </a:lnSpc>
            </a:pPr>
            <a:r>
              <a:rPr lang="en-US" sz="1560" b="1" kern="0" spc="-43" dirty="0">
                <a:solidFill>
                  <a:srgbClr val="000000"/>
                </a:solidFill>
                <a:latin typeface="Google Sans Flex" pitchFamily="34" charset="0"/>
                <a:ea typeface="Google Sans Flex" pitchFamily="34" charset="-122"/>
                <a:cs typeface="Google Sans Flex" pitchFamily="34" charset="-120"/>
              </a:rPr>
              <a:t>Track 2: New Grant Program</a:t>
            </a:r>
            <a:endParaRPr lang="en-US" sz="1560" dirty="0">
              <a:solidFill>
                <a:prstClr val="black"/>
              </a:solidFill>
              <a:latin typeface="Calibri" panose="020F0502020204030204"/>
            </a:endParaRPr>
          </a:p>
        </p:txBody>
      </p:sp>
      <p:sp>
        <p:nvSpPr>
          <p:cNvPr id="14" name="TextBox 19"/>
          <p:cNvSpPr/>
          <p:nvPr/>
        </p:nvSpPr>
        <p:spPr>
          <a:xfrm>
            <a:off x="4846320" y="2841546"/>
            <a:ext cx="3581400" cy="599780"/>
          </a:xfrm>
          <a:prstGeom prst="rect">
            <a:avLst/>
          </a:prstGeom>
          <a:noFill/>
          <a:ln/>
        </p:spPr>
        <p:txBody>
          <a:bodyPr wrap="square" lIns="0" tIns="0" rIns="0" bIns="0" rtlCol="0" anchor="t">
            <a:spAutoFit/>
          </a:bodyPr>
          <a:lstStyle/>
          <a:p>
            <a:pPr defTabSz="731520">
              <a:lnSpc>
                <a:spcPts val="1620"/>
              </a:lnSpc>
            </a:pPr>
            <a:r>
              <a:rPr lang="en-US" sz="1080" kern="0" spc="-19" dirty="0">
                <a:solidFill>
                  <a:srgbClr val="000000"/>
                </a:solidFill>
                <a:latin typeface="Inter" pitchFamily="34" charset="0"/>
                <a:ea typeface="Inter" pitchFamily="34" charset="-122"/>
                <a:cs typeface="Inter" pitchFamily="34" charset="-120"/>
              </a:rPr>
              <a:t>ACS draft legislation would create a</a:t>
            </a:r>
            <a:r>
              <a:rPr lang="en-US" sz="1080" b="1" kern="0" spc="-19" dirty="0">
                <a:solidFill>
                  <a:srgbClr val="000000"/>
                </a:solidFill>
                <a:latin typeface="Inter" pitchFamily="34" charset="0"/>
                <a:ea typeface="Inter" pitchFamily="34" charset="-122"/>
                <a:cs typeface="Inter" pitchFamily="34" charset="-120"/>
              </a:rPr>
              <a:t>new federal grant program</a:t>
            </a:r>
            <a:r>
              <a:rPr lang="en-US" sz="1080" kern="0" spc="-19" dirty="0">
                <a:solidFill>
                  <a:srgbClr val="000000"/>
                </a:solidFill>
                <a:latin typeface="Inter" pitchFamily="34" charset="0"/>
                <a:ea typeface="Inter" pitchFamily="34" charset="-122"/>
                <a:cs typeface="Inter" pitchFamily="34" charset="-120"/>
              </a:rPr>
              <a:t>to support the development and maintenance of RMOCCs nationwide.</a:t>
            </a:r>
            <a:endParaRPr lang="en-US" sz="1080" dirty="0">
              <a:solidFill>
                <a:prstClr val="black"/>
              </a:solidFill>
              <a:latin typeface="Calibri" panose="020F0502020204030204"/>
            </a:endParaRPr>
          </a:p>
        </p:txBody>
      </p:sp>
      <p:sp>
        <p:nvSpPr>
          <p:cNvPr id="15" name="Shape 21"/>
          <p:cNvSpPr/>
          <p:nvPr/>
        </p:nvSpPr>
        <p:spPr>
          <a:xfrm>
            <a:off x="4846320" y="3557826"/>
            <a:ext cx="663297" cy="170557"/>
          </a:xfrm>
          <a:prstGeom prst="roundRect">
            <a:avLst>
              <a:gd name="adj" fmla="val 20015"/>
            </a:avLst>
          </a:prstGeom>
          <a:solidFill>
            <a:srgbClr val="4440EE"/>
          </a:solidFill>
          <a:ln/>
        </p:spPr>
        <p:txBody>
          <a:bodyPr/>
          <a:lstStyle/>
          <a:p>
            <a:pPr defTabSz="731520"/>
            <a:endParaRPr lang="en-US" sz="1440">
              <a:solidFill>
                <a:prstClr val="black"/>
              </a:solidFill>
              <a:latin typeface="Calibri" panose="020F0502020204030204"/>
            </a:endParaRPr>
          </a:p>
        </p:txBody>
      </p:sp>
      <p:sp>
        <p:nvSpPr>
          <p:cNvPr id="16" name="TextBox 22"/>
          <p:cNvSpPr/>
          <p:nvPr/>
        </p:nvSpPr>
        <p:spPr>
          <a:xfrm>
            <a:off x="4904840" y="3587056"/>
            <a:ext cx="546258" cy="115416"/>
          </a:xfrm>
          <a:prstGeom prst="rect">
            <a:avLst/>
          </a:prstGeom>
          <a:noFill/>
          <a:ln/>
        </p:spPr>
        <p:txBody>
          <a:bodyPr wrap="square" lIns="0" tIns="0" rIns="0" bIns="0" rtlCol="0" anchor="t">
            <a:spAutoFit/>
          </a:bodyPr>
          <a:lstStyle/>
          <a:p>
            <a:pPr defTabSz="731520">
              <a:lnSpc>
                <a:spcPts val="883"/>
              </a:lnSpc>
            </a:pPr>
            <a:r>
              <a:rPr lang="en-US" sz="768" dirty="0">
                <a:solidFill>
                  <a:srgbClr val="FFFFFF"/>
                </a:solidFill>
                <a:latin typeface="Inter" pitchFamily="34" charset="0"/>
                <a:ea typeface="Inter" pitchFamily="34" charset="-122"/>
                <a:cs typeface="Inter" pitchFamily="34" charset="-120"/>
              </a:rPr>
              <a:t>ACS DRAFT</a:t>
            </a:r>
            <a:endParaRPr lang="en-US" sz="768" dirty="0">
              <a:solidFill>
                <a:prstClr val="black"/>
              </a:solidFill>
              <a:latin typeface="Calibri" panose="020F0502020204030204"/>
            </a:endParaRPr>
          </a:p>
        </p:txBody>
      </p:sp>
      <p:sp>
        <p:nvSpPr>
          <p:cNvPr id="17" name="Shape 23"/>
          <p:cNvSpPr/>
          <p:nvPr/>
        </p:nvSpPr>
        <p:spPr>
          <a:xfrm>
            <a:off x="5570577" y="3550206"/>
            <a:ext cx="402372" cy="185797"/>
          </a:xfrm>
          <a:prstGeom prst="roundRect">
            <a:avLst>
              <a:gd name="adj" fmla="val 18374"/>
            </a:avLst>
          </a:prstGeom>
          <a:noFill/>
          <a:ln w="9525">
            <a:solidFill>
              <a:srgbClr val="4440EE"/>
            </a:solidFill>
            <a:prstDash val="solid"/>
          </a:ln>
        </p:spPr>
        <p:txBody>
          <a:bodyPr/>
          <a:lstStyle/>
          <a:p>
            <a:pPr defTabSz="731520"/>
            <a:endParaRPr lang="en-US" sz="1440">
              <a:solidFill>
                <a:prstClr val="black"/>
              </a:solidFill>
              <a:latin typeface="Calibri" panose="020F0502020204030204"/>
            </a:endParaRPr>
          </a:p>
        </p:txBody>
      </p:sp>
      <p:sp>
        <p:nvSpPr>
          <p:cNvPr id="18" name="TextBox 24"/>
          <p:cNvSpPr/>
          <p:nvPr/>
        </p:nvSpPr>
        <p:spPr>
          <a:xfrm>
            <a:off x="5636717" y="3587056"/>
            <a:ext cx="270094" cy="115416"/>
          </a:xfrm>
          <a:prstGeom prst="rect">
            <a:avLst/>
          </a:prstGeom>
          <a:noFill/>
          <a:ln/>
        </p:spPr>
        <p:txBody>
          <a:bodyPr wrap="square" lIns="0" tIns="0" rIns="0" bIns="0" rtlCol="0" anchor="t">
            <a:spAutoFit/>
          </a:bodyPr>
          <a:lstStyle/>
          <a:p>
            <a:pPr defTabSz="731520">
              <a:lnSpc>
                <a:spcPts val="883"/>
              </a:lnSpc>
            </a:pPr>
            <a:r>
              <a:rPr lang="en-US" sz="768" dirty="0">
                <a:solidFill>
                  <a:srgbClr val="4440EE"/>
                </a:solidFill>
                <a:latin typeface="Inter" pitchFamily="34" charset="0"/>
                <a:ea typeface="Inter" pitchFamily="34" charset="-122"/>
                <a:cs typeface="Inter" pitchFamily="34" charset="-120"/>
              </a:rPr>
              <a:t>$50M</a:t>
            </a:r>
            <a:endParaRPr lang="en-US" sz="768" dirty="0">
              <a:solidFill>
                <a:prstClr val="black"/>
              </a:solidFill>
              <a:latin typeface="Calibri" panose="020F0502020204030204"/>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hape 2"/>
          <p:cNvSpPr/>
          <p:nvPr/>
        </p:nvSpPr>
        <p:spPr>
          <a:xfrm>
            <a:off x="0" y="1"/>
            <a:ext cx="9144000" cy="5143500"/>
          </a:xfrm>
          <a:prstGeom prst="rect">
            <a:avLst/>
          </a:prstGeom>
          <a:solidFill>
            <a:srgbClr val="FAFAFA"/>
          </a:solidFill>
          <a:ln/>
        </p:spPr>
        <p:txBody>
          <a:bodyPr/>
          <a:lstStyle/>
          <a:p>
            <a:pPr defTabSz="731520"/>
            <a:endParaRPr lang="en-US" sz="1440">
              <a:solidFill>
                <a:prstClr val="black"/>
              </a:solidFill>
              <a:latin typeface="Calibri" panose="020F0502020204030204"/>
            </a:endParaRPr>
          </a:p>
        </p:txBody>
      </p:sp>
      <p:sp>
        <p:nvSpPr>
          <p:cNvPr id="3" name="TextBox 4"/>
          <p:cNvSpPr/>
          <p:nvPr/>
        </p:nvSpPr>
        <p:spPr>
          <a:xfrm>
            <a:off x="533400" y="1187947"/>
            <a:ext cx="8077200" cy="357918"/>
          </a:xfrm>
          <a:prstGeom prst="rect">
            <a:avLst/>
          </a:prstGeom>
          <a:noFill/>
          <a:ln/>
        </p:spPr>
        <p:txBody>
          <a:bodyPr wrap="square" lIns="0" tIns="0" rIns="0" bIns="0" rtlCol="0" anchor="t">
            <a:spAutoFit/>
          </a:bodyPr>
          <a:lstStyle/>
          <a:p>
            <a:pPr defTabSz="731520">
              <a:lnSpc>
                <a:spcPts val="2880"/>
              </a:lnSpc>
            </a:pPr>
            <a:r>
              <a:rPr lang="en-US" sz="2400" b="1" kern="0" spc="-58" dirty="0">
                <a:solidFill>
                  <a:srgbClr val="010101"/>
                </a:solidFill>
                <a:latin typeface="Google Sans Flex" pitchFamily="34" charset="0"/>
                <a:ea typeface="Google Sans Flex" pitchFamily="34" charset="-122"/>
                <a:cs typeface="Google Sans Flex" pitchFamily="34" charset="-120"/>
              </a:rPr>
              <a:t>PAHPA Reauthorization &amp; HPP</a:t>
            </a:r>
            <a:endParaRPr lang="en-US" sz="2400" dirty="0">
              <a:solidFill>
                <a:prstClr val="black"/>
              </a:solidFill>
              <a:latin typeface="Calibri" panose="020F0502020204030204"/>
            </a:endParaRPr>
          </a:p>
        </p:txBody>
      </p:sp>
      <p:sp>
        <p:nvSpPr>
          <p:cNvPr id="4" name="TextBox 5"/>
          <p:cNvSpPr/>
          <p:nvPr/>
        </p:nvSpPr>
        <p:spPr>
          <a:xfrm>
            <a:off x="533400" y="1797547"/>
            <a:ext cx="8077200" cy="492314"/>
          </a:xfrm>
          <a:prstGeom prst="rect">
            <a:avLst/>
          </a:prstGeom>
          <a:noFill/>
          <a:ln/>
        </p:spPr>
        <p:txBody>
          <a:bodyPr wrap="square" lIns="0" tIns="0" rIns="0" bIns="0" rtlCol="0" anchor="t">
            <a:spAutoFit/>
          </a:bodyPr>
          <a:lstStyle/>
          <a:p>
            <a:pPr defTabSz="731520">
              <a:lnSpc>
                <a:spcPts val="1980"/>
              </a:lnSpc>
            </a:pPr>
            <a:r>
              <a:rPr lang="en-US" sz="1320" kern="0" spc="-19" dirty="0">
                <a:solidFill>
                  <a:srgbClr val="010101"/>
                </a:solidFill>
                <a:latin typeface="Inter" pitchFamily="34" charset="0"/>
                <a:ea typeface="Inter" pitchFamily="34" charset="-122"/>
                <a:cs typeface="Inter" pitchFamily="34" charset="-120"/>
              </a:rPr>
              <a:t>The forthcoming PAHPA reauthorization offers a key vehicle for embedding RMOCC-enabling language into federal law.</a:t>
            </a:r>
            <a:endParaRPr lang="en-US" sz="1320" dirty="0">
              <a:solidFill>
                <a:prstClr val="black"/>
              </a:solidFill>
              <a:latin typeface="Calibri" panose="020F0502020204030204"/>
            </a:endParaRPr>
          </a:p>
        </p:txBody>
      </p:sp>
      <p:sp>
        <p:nvSpPr>
          <p:cNvPr id="5" name="Shape 8"/>
          <p:cNvSpPr/>
          <p:nvPr/>
        </p:nvSpPr>
        <p:spPr>
          <a:xfrm>
            <a:off x="533400" y="2513827"/>
            <a:ext cx="3977640" cy="1441668"/>
          </a:xfrm>
          <a:prstGeom prst="roundRect">
            <a:avLst>
              <a:gd name="adj" fmla="val 11628"/>
            </a:avLst>
          </a:prstGeom>
          <a:noFill/>
          <a:ln w="9525">
            <a:solidFill>
              <a:srgbClr val="4440EE"/>
            </a:solidFill>
            <a:prstDash val="solid"/>
          </a:ln>
        </p:spPr>
        <p:txBody>
          <a:bodyPr/>
          <a:lstStyle/>
          <a:p>
            <a:pPr defTabSz="731520"/>
            <a:endParaRPr lang="en-US" sz="1440">
              <a:solidFill>
                <a:prstClr val="black"/>
              </a:solidFill>
              <a:latin typeface="Calibri" panose="020F0502020204030204"/>
            </a:endParaRPr>
          </a:p>
        </p:txBody>
      </p:sp>
      <p:sp>
        <p:nvSpPr>
          <p:cNvPr id="6" name="Shape 9"/>
          <p:cNvSpPr/>
          <p:nvPr/>
        </p:nvSpPr>
        <p:spPr>
          <a:xfrm>
            <a:off x="533400" y="2513827"/>
            <a:ext cx="3977640" cy="1441668"/>
          </a:xfrm>
          <a:prstGeom prst="roundRect">
            <a:avLst>
              <a:gd name="adj" fmla="val 11628"/>
            </a:avLst>
          </a:prstGeom>
          <a:noFill/>
          <a:ln/>
        </p:spPr>
        <p:txBody>
          <a:bodyPr/>
          <a:lstStyle/>
          <a:p>
            <a:pPr defTabSz="731520"/>
            <a:endParaRPr lang="en-US" sz="1440">
              <a:solidFill>
                <a:prstClr val="black"/>
              </a:solidFill>
              <a:latin typeface="Calibri" panose="020F0502020204030204"/>
            </a:endParaRPr>
          </a:p>
        </p:txBody>
      </p:sp>
      <p:pic>
        <p:nvPicPr>
          <p:cNvPr id="7" name="Picture 9" descr="__type_image"/>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533400" y="2513827"/>
            <a:ext cx="3977640" cy="1441668"/>
          </a:xfrm>
          <a:prstGeom prst="rect">
            <a:avLst/>
          </a:prstGeom>
        </p:spPr>
      </p:pic>
      <p:sp>
        <p:nvSpPr>
          <p:cNvPr id="8" name="TextBox 11"/>
          <p:cNvSpPr/>
          <p:nvPr/>
        </p:nvSpPr>
        <p:spPr>
          <a:xfrm>
            <a:off x="769620" y="2681467"/>
            <a:ext cx="3573780" cy="234103"/>
          </a:xfrm>
          <a:prstGeom prst="rect">
            <a:avLst/>
          </a:prstGeom>
          <a:noFill/>
          <a:ln/>
        </p:spPr>
        <p:txBody>
          <a:bodyPr wrap="square" lIns="0" tIns="0" rIns="0" bIns="0" rtlCol="0" anchor="t">
            <a:spAutoFit/>
          </a:bodyPr>
          <a:lstStyle/>
          <a:p>
            <a:pPr defTabSz="731520">
              <a:lnSpc>
                <a:spcPts val="1872"/>
              </a:lnSpc>
            </a:pPr>
            <a:r>
              <a:rPr lang="en-US" sz="1560" b="1" kern="0" spc="-36" dirty="0">
                <a:solidFill>
                  <a:srgbClr val="010101"/>
                </a:solidFill>
                <a:latin typeface="Google Sans Flex" pitchFamily="34" charset="0"/>
                <a:ea typeface="Google Sans Flex" pitchFamily="34" charset="-122"/>
                <a:cs typeface="Google Sans Flex" pitchFamily="34" charset="-120"/>
              </a:rPr>
              <a:t>PAHPA Reauthorization Expected</a:t>
            </a:r>
            <a:endParaRPr lang="en-US" sz="1560" dirty="0">
              <a:solidFill>
                <a:prstClr val="black"/>
              </a:solidFill>
              <a:latin typeface="Calibri" panose="020F0502020204030204"/>
            </a:endParaRPr>
          </a:p>
        </p:txBody>
      </p:sp>
      <p:sp>
        <p:nvSpPr>
          <p:cNvPr id="9" name="TextBox 12"/>
          <p:cNvSpPr/>
          <p:nvPr/>
        </p:nvSpPr>
        <p:spPr>
          <a:xfrm>
            <a:off x="769620" y="2964895"/>
            <a:ext cx="3573780" cy="804964"/>
          </a:xfrm>
          <a:prstGeom prst="rect">
            <a:avLst/>
          </a:prstGeom>
          <a:noFill/>
          <a:ln/>
        </p:spPr>
        <p:txBody>
          <a:bodyPr wrap="square" lIns="0" tIns="0" rIns="0" bIns="0" rtlCol="0" anchor="t">
            <a:spAutoFit/>
          </a:bodyPr>
          <a:lstStyle/>
          <a:p>
            <a:pPr defTabSz="731520">
              <a:lnSpc>
                <a:spcPts val="1620"/>
              </a:lnSpc>
            </a:pPr>
            <a:r>
              <a:rPr lang="en-US" sz="1080" kern="0" spc="-19" dirty="0">
                <a:solidFill>
                  <a:srgbClr val="010101"/>
                </a:solidFill>
                <a:latin typeface="Inter" pitchFamily="34" charset="0"/>
                <a:ea typeface="Inter" pitchFamily="34" charset="-122"/>
                <a:cs typeface="Inter" pitchFamily="34" charset="-120"/>
              </a:rPr>
              <a:t>Forthcoming legislation anticipated to include</a:t>
            </a:r>
            <a:r>
              <a:rPr lang="en-US" sz="1080" b="1" kern="0" spc="-19" dirty="0">
                <a:solidFill>
                  <a:srgbClr val="010101"/>
                </a:solidFill>
                <a:latin typeface="Inter" pitchFamily="34" charset="0"/>
                <a:ea typeface="Inter" pitchFamily="34" charset="-122"/>
                <a:cs typeface="Inter" pitchFamily="34" charset="-120"/>
              </a:rPr>
              <a:t>Hospital Preparedness Program (HPP) reauthorization</a:t>
            </a:r>
            <a:r>
              <a:rPr lang="en-US" sz="1080" kern="0" spc="-19" dirty="0">
                <a:solidFill>
                  <a:srgbClr val="010101"/>
                </a:solidFill>
                <a:latin typeface="Inter" pitchFamily="34" charset="0"/>
                <a:ea typeface="Inter" pitchFamily="34" charset="-122"/>
                <a:cs typeface="Inter" pitchFamily="34" charset="-120"/>
              </a:rPr>
              <a:t>as a core component, providing a legislative window for RMOCC-aligned provisions.</a:t>
            </a:r>
            <a:endParaRPr lang="en-US" sz="1080" dirty="0">
              <a:solidFill>
                <a:prstClr val="black"/>
              </a:solidFill>
              <a:latin typeface="Calibri" panose="020F0502020204030204"/>
            </a:endParaRPr>
          </a:p>
        </p:txBody>
      </p:sp>
      <p:sp>
        <p:nvSpPr>
          <p:cNvPr id="10" name="Shape 13"/>
          <p:cNvSpPr/>
          <p:nvPr/>
        </p:nvSpPr>
        <p:spPr>
          <a:xfrm>
            <a:off x="4632960" y="2513827"/>
            <a:ext cx="3977640" cy="1441668"/>
          </a:xfrm>
          <a:prstGeom prst="roundRect">
            <a:avLst>
              <a:gd name="adj" fmla="val 11628"/>
            </a:avLst>
          </a:prstGeom>
          <a:noFill/>
          <a:ln w="9525">
            <a:solidFill>
              <a:srgbClr val="4440EE"/>
            </a:solidFill>
            <a:prstDash val="solid"/>
          </a:ln>
        </p:spPr>
        <p:txBody>
          <a:bodyPr/>
          <a:lstStyle/>
          <a:p>
            <a:pPr defTabSz="731520"/>
            <a:endParaRPr lang="en-US" sz="1440">
              <a:solidFill>
                <a:prstClr val="black"/>
              </a:solidFill>
              <a:latin typeface="Calibri" panose="020F0502020204030204"/>
            </a:endParaRPr>
          </a:p>
        </p:txBody>
      </p:sp>
      <p:sp>
        <p:nvSpPr>
          <p:cNvPr id="11" name="Shape 14"/>
          <p:cNvSpPr/>
          <p:nvPr/>
        </p:nvSpPr>
        <p:spPr>
          <a:xfrm>
            <a:off x="4632960" y="2513827"/>
            <a:ext cx="3977640" cy="1441668"/>
          </a:xfrm>
          <a:prstGeom prst="roundRect">
            <a:avLst>
              <a:gd name="adj" fmla="val 11628"/>
            </a:avLst>
          </a:prstGeom>
          <a:noFill/>
          <a:ln/>
        </p:spPr>
        <p:txBody>
          <a:bodyPr/>
          <a:lstStyle/>
          <a:p>
            <a:pPr defTabSz="731520"/>
            <a:endParaRPr lang="en-US" sz="1440">
              <a:solidFill>
                <a:prstClr val="black"/>
              </a:solidFill>
              <a:latin typeface="Calibri" panose="020F0502020204030204"/>
            </a:endParaRPr>
          </a:p>
        </p:txBody>
      </p:sp>
      <p:pic>
        <p:nvPicPr>
          <p:cNvPr id="12" name="Picture 14" descr="__type_image"/>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4632960" y="2513827"/>
            <a:ext cx="3977640" cy="1441668"/>
          </a:xfrm>
          <a:prstGeom prst="rect">
            <a:avLst/>
          </a:prstGeom>
        </p:spPr>
      </p:pic>
      <p:sp>
        <p:nvSpPr>
          <p:cNvPr id="13" name="TextBox 16"/>
          <p:cNvSpPr/>
          <p:nvPr/>
        </p:nvSpPr>
        <p:spPr>
          <a:xfrm>
            <a:off x="4869180" y="2681467"/>
            <a:ext cx="3573780" cy="234103"/>
          </a:xfrm>
          <a:prstGeom prst="rect">
            <a:avLst/>
          </a:prstGeom>
          <a:noFill/>
          <a:ln/>
        </p:spPr>
        <p:txBody>
          <a:bodyPr wrap="square" lIns="0" tIns="0" rIns="0" bIns="0" rtlCol="0" anchor="t">
            <a:spAutoFit/>
          </a:bodyPr>
          <a:lstStyle/>
          <a:p>
            <a:pPr defTabSz="731520">
              <a:lnSpc>
                <a:spcPts val="1872"/>
              </a:lnSpc>
            </a:pPr>
            <a:r>
              <a:rPr lang="en-US" sz="1560" b="1" kern="0" spc="-36" dirty="0">
                <a:solidFill>
                  <a:srgbClr val="010101"/>
                </a:solidFill>
                <a:latin typeface="Google Sans Flex" pitchFamily="34" charset="0"/>
                <a:ea typeface="Google Sans Flex" pitchFamily="34" charset="-122"/>
                <a:cs typeface="Google Sans Flex" pitchFamily="34" charset="-120"/>
              </a:rPr>
              <a:t>Regional Coordination Language</a:t>
            </a:r>
            <a:endParaRPr lang="en-US" sz="1560" dirty="0">
              <a:solidFill>
                <a:prstClr val="black"/>
              </a:solidFill>
              <a:latin typeface="Calibri" panose="020F0502020204030204"/>
            </a:endParaRPr>
          </a:p>
        </p:txBody>
      </p:sp>
      <p:sp>
        <p:nvSpPr>
          <p:cNvPr id="14" name="TextBox 17"/>
          <p:cNvSpPr/>
          <p:nvPr/>
        </p:nvSpPr>
        <p:spPr>
          <a:xfrm>
            <a:off x="4869180" y="2964895"/>
            <a:ext cx="3573780" cy="599780"/>
          </a:xfrm>
          <a:prstGeom prst="rect">
            <a:avLst/>
          </a:prstGeom>
          <a:noFill/>
          <a:ln/>
        </p:spPr>
        <p:txBody>
          <a:bodyPr wrap="square" lIns="0" tIns="0" rIns="0" bIns="0" rtlCol="0" anchor="t">
            <a:spAutoFit/>
          </a:bodyPr>
          <a:lstStyle/>
          <a:p>
            <a:pPr defTabSz="731520">
              <a:lnSpc>
                <a:spcPts val="1620"/>
              </a:lnSpc>
            </a:pPr>
            <a:r>
              <a:rPr lang="en-US" sz="1080" kern="0" spc="-19" dirty="0">
                <a:solidFill>
                  <a:srgbClr val="010101"/>
                </a:solidFill>
                <a:latin typeface="Inter" pitchFamily="34" charset="0"/>
                <a:ea typeface="Inter" pitchFamily="34" charset="-122"/>
                <a:cs typeface="Inter" pitchFamily="34" charset="-120"/>
              </a:rPr>
              <a:t>Proposed language would allowHPP grants to be used to enhance regional coordinationbetween Health Care Coalitions — directly supporting RMOCC infrastructure.</a:t>
            </a:r>
            <a:endParaRPr lang="en-US" sz="1080" dirty="0">
              <a:solidFill>
                <a:prstClr val="black"/>
              </a:solidFill>
              <a:latin typeface="Calibri" panose="020F0502020204030204"/>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hape 2"/>
          <p:cNvSpPr/>
          <p:nvPr/>
        </p:nvSpPr>
        <p:spPr>
          <a:xfrm>
            <a:off x="0" y="1"/>
            <a:ext cx="9144000" cy="5143500"/>
          </a:xfrm>
          <a:prstGeom prst="rect">
            <a:avLst/>
          </a:prstGeom>
          <a:solidFill>
            <a:srgbClr val="FAFAFA"/>
          </a:solidFill>
          <a:ln/>
        </p:spPr>
        <p:txBody>
          <a:bodyPr/>
          <a:lstStyle/>
          <a:p>
            <a:pPr defTabSz="731520"/>
            <a:endParaRPr lang="en-US" sz="1440">
              <a:solidFill>
                <a:prstClr val="black"/>
              </a:solidFill>
              <a:latin typeface="Calibri" panose="020F0502020204030204"/>
            </a:endParaRPr>
          </a:p>
        </p:txBody>
      </p:sp>
      <p:sp>
        <p:nvSpPr>
          <p:cNvPr id="3" name="TextBox 4"/>
          <p:cNvSpPr/>
          <p:nvPr/>
        </p:nvSpPr>
        <p:spPr>
          <a:xfrm>
            <a:off x="533400" y="821473"/>
            <a:ext cx="8077200" cy="357918"/>
          </a:xfrm>
          <a:prstGeom prst="rect">
            <a:avLst/>
          </a:prstGeom>
          <a:noFill/>
          <a:ln/>
        </p:spPr>
        <p:txBody>
          <a:bodyPr wrap="square" lIns="0" tIns="0" rIns="0" bIns="0" rtlCol="0" anchor="t">
            <a:spAutoFit/>
          </a:bodyPr>
          <a:lstStyle/>
          <a:p>
            <a:pPr defTabSz="731520">
              <a:lnSpc>
                <a:spcPts val="2880"/>
              </a:lnSpc>
            </a:pPr>
            <a:r>
              <a:rPr lang="en-US" sz="2400" b="1" kern="0" spc="-58" dirty="0">
                <a:solidFill>
                  <a:srgbClr val="010101"/>
                </a:solidFill>
                <a:latin typeface="Google Sans Flex" pitchFamily="34" charset="0"/>
                <a:ea typeface="Google Sans Flex" pitchFamily="34" charset="-122"/>
                <a:cs typeface="Google Sans Flex" pitchFamily="34" charset="-120"/>
              </a:rPr>
              <a:t>ABC-ED Act</a:t>
            </a:r>
            <a:endParaRPr lang="en-US" sz="2400" dirty="0">
              <a:solidFill>
                <a:prstClr val="black"/>
              </a:solidFill>
              <a:latin typeface="Calibri" panose="020F0502020204030204"/>
            </a:endParaRPr>
          </a:p>
        </p:txBody>
      </p:sp>
      <p:sp>
        <p:nvSpPr>
          <p:cNvPr id="4" name="TextBox 9"/>
          <p:cNvSpPr/>
          <p:nvPr/>
        </p:nvSpPr>
        <p:spPr>
          <a:xfrm>
            <a:off x="716280" y="1705393"/>
            <a:ext cx="3976092" cy="235577"/>
          </a:xfrm>
          <a:prstGeom prst="rect">
            <a:avLst/>
          </a:prstGeom>
          <a:noFill/>
          <a:ln/>
        </p:spPr>
        <p:txBody>
          <a:bodyPr wrap="square" lIns="0" tIns="0" rIns="0" bIns="0" rtlCol="0" anchor="t">
            <a:spAutoFit/>
          </a:bodyPr>
          <a:lstStyle/>
          <a:p>
            <a:pPr defTabSz="731520">
              <a:lnSpc>
                <a:spcPts val="1872"/>
              </a:lnSpc>
            </a:pPr>
            <a:r>
              <a:rPr lang="en-US" sz="1560" b="1" kern="0" spc="-43" dirty="0">
                <a:solidFill>
                  <a:srgbClr val="010101"/>
                </a:solidFill>
                <a:latin typeface="Google Sans Flex" pitchFamily="34" charset="0"/>
                <a:ea typeface="Google Sans Flex" pitchFamily="34" charset="-122"/>
                <a:cs typeface="Google Sans Flex" pitchFamily="34" charset="-120"/>
              </a:rPr>
              <a:t>What It Does</a:t>
            </a:r>
            <a:endParaRPr lang="en-US" sz="1560" dirty="0">
              <a:solidFill>
                <a:prstClr val="black"/>
              </a:solidFill>
              <a:latin typeface="Calibri" panose="020F0502020204030204"/>
            </a:endParaRPr>
          </a:p>
        </p:txBody>
      </p:sp>
      <p:sp>
        <p:nvSpPr>
          <p:cNvPr id="5" name="TextBox 10"/>
          <p:cNvSpPr/>
          <p:nvPr/>
        </p:nvSpPr>
        <p:spPr>
          <a:xfrm>
            <a:off x="716280" y="2065021"/>
            <a:ext cx="3976092" cy="600805"/>
          </a:xfrm>
          <a:prstGeom prst="rect">
            <a:avLst/>
          </a:prstGeom>
          <a:noFill/>
          <a:ln/>
        </p:spPr>
        <p:txBody>
          <a:bodyPr wrap="square" lIns="0" tIns="0" rIns="0" bIns="0" rtlCol="0" anchor="t">
            <a:spAutoFit/>
          </a:bodyPr>
          <a:lstStyle/>
          <a:p>
            <a:pPr defTabSz="731520">
              <a:lnSpc>
                <a:spcPts val="1620"/>
              </a:lnSpc>
            </a:pPr>
            <a:r>
              <a:rPr lang="en-US" sz="1080" kern="0" spc="-19" dirty="0">
                <a:solidFill>
                  <a:srgbClr val="010101"/>
                </a:solidFill>
                <a:latin typeface="Inter" pitchFamily="34" charset="0"/>
                <a:ea typeface="Inter" pitchFamily="34" charset="-122"/>
                <a:cs typeface="Inter" pitchFamily="34" charset="-120"/>
              </a:rPr>
              <a:t>ACS-endorsed legislation that</a:t>
            </a:r>
            <a:r>
              <a:rPr lang="en-US" sz="1080" b="1" kern="0" spc="-19" dirty="0">
                <a:solidFill>
                  <a:srgbClr val="010101"/>
                </a:solidFill>
                <a:latin typeface="Inter" pitchFamily="34" charset="0"/>
                <a:ea typeface="Inter" pitchFamily="34" charset="-122"/>
                <a:cs typeface="Inter" pitchFamily="34" charset="-120"/>
              </a:rPr>
              <a:t>utilizes existing federal grant programs</a:t>
            </a:r>
            <a:r>
              <a:rPr lang="en-US" sz="1080" kern="0" spc="-19" dirty="0">
                <a:solidFill>
                  <a:srgbClr val="010101"/>
                </a:solidFill>
                <a:latin typeface="Inter" pitchFamily="34" charset="0"/>
                <a:ea typeface="Inter" pitchFamily="34" charset="-122"/>
                <a:cs typeface="Inter" pitchFamily="34" charset="-120"/>
              </a:rPr>
              <a:t>to expand statewide and regional bed tracking and capacity management systems — without requiring new appropriations frameworks.</a:t>
            </a:r>
            <a:endParaRPr lang="en-US" sz="1080" dirty="0">
              <a:solidFill>
                <a:prstClr val="black"/>
              </a:solidFill>
              <a:latin typeface="Calibri" panose="020F0502020204030204"/>
            </a:endParaRPr>
          </a:p>
        </p:txBody>
      </p:sp>
      <p:sp>
        <p:nvSpPr>
          <p:cNvPr id="6" name="TextBox 11"/>
          <p:cNvSpPr/>
          <p:nvPr/>
        </p:nvSpPr>
        <p:spPr>
          <a:xfrm>
            <a:off x="716280" y="2979421"/>
            <a:ext cx="3976092" cy="235577"/>
          </a:xfrm>
          <a:prstGeom prst="rect">
            <a:avLst/>
          </a:prstGeom>
          <a:noFill/>
          <a:ln/>
        </p:spPr>
        <p:txBody>
          <a:bodyPr wrap="square" lIns="0" tIns="0" rIns="0" bIns="0" rtlCol="0" anchor="t">
            <a:spAutoFit/>
          </a:bodyPr>
          <a:lstStyle/>
          <a:p>
            <a:pPr defTabSz="731520">
              <a:lnSpc>
                <a:spcPts val="1872"/>
              </a:lnSpc>
            </a:pPr>
            <a:r>
              <a:rPr lang="en-US" sz="1560" b="1" kern="0" spc="-43" dirty="0">
                <a:solidFill>
                  <a:srgbClr val="010101"/>
                </a:solidFill>
                <a:latin typeface="Google Sans Flex" pitchFamily="34" charset="0"/>
                <a:ea typeface="Google Sans Flex" pitchFamily="34" charset="-122"/>
                <a:cs typeface="Google Sans Flex" pitchFamily="34" charset="-120"/>
              </a:rPr>
              <a:t>Why It Matters</a:t>
            </a:r>
            <a:endParaRPr lang="en-US" sz="1560" dirty="0">
              <a:solidFill>
                <a:prstClr val="black"/>
              </a:solidFill>
              <a:latin typeface="Calibri" panose="020F0502020204030204"/>
            </a:endParaRPr>
          </a:p>
        </p:txBody>
      </p:sp>
      <p:sp>
        <p:nvSpPr>
          <p:cNvPr id="7" name="TextBox 12"/>
          <p:cNvSpPr/>
          <p:nvPr/>
        </p:nvSpPr>
        <p:spPr>
          <a:xfrm>
            <a:off x="716280" y="3339049"/>
            <a:ext cx="3976092" cy="600805"/>
          </a:xfrm>
          <a:prstGeom prst="rect">
            <a:avLst/>
          </a:prstGeom>
          <a:noFill/>
          <a:ln/>
        </p:spPr>
        <p:txBody>
          <a:bodyPr wrap="square" lIns="0" tIns="0" rIns="0" bIns="0" rtlCol="0" anchor="t">
            <a:spAutoFit/>
          </a:bodyPr>
          <a:lstStyle/>
          <a:p>
            <a:pPr defTabSz="731520">
              <a:lnSpc>
                <a:spcPts val="1620"/>
              </a:lnSpc>
            </a:pPr>
            <a:r>
              <a:rPr lang="en-US" sz="1080" kern="0" spc="-19" dirty="0">
                <a:solidFill>
                  <a:srgbClr val="010101"/>
                </a:solidFill>
                <a:latin typeface="Inter" pitchFamily="34" charset="0"/>
                <a:ea typeface="Inter" pitchFamily="34" charset="-122"/>
                <a:cs typeface="Inter" pitchFamily="34" charset="-120"/>
              </a:rPr>
              <a:t>Real-time bed and capacity visibility is foundational to RMOCC function, enabling coordinated patient movement and resource allocation during surge events.</a:t>
            </a:r>
            <a:endParaRPr lang="en-US" sz="1080" dirty="0">
              <a:solidFill>
                <a:prstClr val="black"/>
              </a:solidFill>
              <a:latin typeface="Calibri" panose="020F0502020204030204"/>
            </a:endParaRPr>
          </a:p>
        </p:txBody>
      </p:sp>
      <p:sp>
        <p:nvSpPr>
          <p:cNvPr id="8" name="TextBox 14"/>
          <p:cNvSpPr/>
          <p:nvPr/>
        </p:nvSpPr>
        <p:spPr>
          <a:xfrm>
            <a:off x="5241012" y="1705393"/>
            <a:ext cx="3186648" cy="235577"/>
          </a:xfrm>
          <a:prstGeom prst="rect">
            <a:avLst/>
          </a:prstGeom>
          <a:noFill/>
          <a:ln/>
        </p:spPr>
        <p:txBody>
          <a:bodyPr wrap="square" lIns="0" tIns="0" rIns="0" bIns="0" rtlCol="0" anchor="t">
            <a:spAutoFit/>
          </a:bodyPr>
          <a:lstStyle/>
          <a:p>
            <a:pPr defTabSz="731520">
              <a:lnSpc>
                <a:spcPts val="1872"/>
              </a:lnSpc>
            </a:pPr>
            <a:r>
              <a:rPr lang="en-US" sz="1560" b="1" kern="0" spc="-43" dirty="0">
                <a:solidFill>
                  <a:srgbClr val="010101"/>
                </a:solidFill>
                <a:latin typeface="Google Sans Flex" pitchFamily="34" charset="0"/>
                <a:ea typeface="Google Sans Flex" pitchFamily="34" charset="-122"/>
                <a:cs typeface="Google Sans Flex" pitchFamily="34" charset="-120"/>
              </a:rPr>
              <a:t>Key Features</a:t>
            </a:r>
            <a:endParaRPr lang="en-US" sz="1560" dirty="0">
              <a:solidFill>
                <a:prstClr val="black"/>
              </a:solidFill>
              <a:latin typeface="Calibri" panose="020F0502020204030204"/>
            </a:endParaRPr>
          </a:p>
        </p:txBody>
      </p:sp>
      <p:sp>
        <p:nvSpPr>
          <p:cNvPr id="9" name="TextBox 15"/>
          <p:cNvSpPr/>
          <p:nvPr/>
        </p:nvSpPr>
        <p:spPr>
          <a:xfrm>
            <a:off x="5241012" y="2125981"/>
            <a:ext cx="3186648" cy="1298432"/>
          </a:xfrm>
          <a:prstGeom prst="rect">
            <a:avLst/>
          </a:prstGeom>
          <a:noFill/>
          <a:ln/>
        </p:spPr>
        <p:txBody>
          <a:bodyPr wrap="square" lIns="0" tIns="182880" rIns="0" bIns="0" rtlCol="0" anchor="t">
            <a:spAutoFit/>
          </a:bodyPr>
          <a:lstStyle/>
          <a:p>
            <a:pPr marL="203200" indent="-203200" defTabSz="731520">
              <a:lnSpc>
                <a:spcPts val="1620"/>
              </a:lnSpc>
              <a:spcBef>
                <a:spcPts val="144"/>
              </a:spcBef>
              <a:spcAft>
                <a:spcPts val="144"/>
              </a:spcAft>
              <a:buSzPct val="100000"/>
              <a:buFontTx/>
              <a:buChar char="•"/>
            </a:pPr>
            <a:r>
              <a:rPr lang="en-US" sz="1080" kern="0" spc="-19" dirty="0">
                <a:solidFill>
                  <a:srgbClr val="010101"/>
                </a:solidFill>
                <a:latin typeface="Inter" pitchFamily="34" charset="0"/>
                <a:ea typeface="Inter" pitchFamily="34" charset="-122"/>
                <a:cs typeface="Inter" pitchFamily="34" charset="-120"/>
              </a:rPr>
              <a:t>ACS-endorsed legislation</a:t>
            </a:r>
            <a:endParaRPr lang="en-US" sz="1080" dirty="0">
              <a:solidFill>
                <a:prstClr val="black"/>
              </a:solidFill>
              <a:latin typeface="Calibri" panose="020F0502020204030204"/>
            </a:endParaRPr>
          </a:p>
          <a:p>
            <a:pPr marL="203200" indent="-203200" defTabSz="731520">
              <a:lnSpc>
                <a:spcPts val="1620"/>
              </a:lnSpc>
              <a:spcBef>
                <a:spcPts val="144"/>
              </a:spcBef>
              <a:spcAft>
                <a:spcPts val="144"/>
              </a:spcAft>
              <a:buSzPct val="100000"/>
              <a:buFontTx/>
              <a:buChar char="•"/>
            </a:pPr>
            <a:r>
              <a:rPr lang="en-US" sz="1080" kern="0" spc="-19" dirty="0">
                <a:solidFill>
                  <a:srgbClr val="010101"/>
                </a:solidFill>
                <a:latin typeface="Inter" pitchFamily="34" charset="0"/>
                <a:ea typeface="Inter" pitchFamily="34" charset="-122"/>
                <a:cs typeface="Inter" pitchFamily="34" charset="-120"/>
              </a:rPr>
              <a:t>Leverages existing federal grant mechanisms</a:t>
            </a:r>
            <a:endParaRPr lang="en-US" sz="1080" dirty="0">
              <a:solidFill>
                <a:prstClr val="black"/>
              </a:solidFill>
              <a:latin typeface="Calibri" panose="020F0502020204030204"/>
            </a:endParaRPr>
          </a:p>
          <a:p>
            <a:pPr marL="203200" indent="-203200" defTabSz="731520">
              <a:lnSpc>
                <a:spcPts val="1620"/>
              </a:lnSpc>
              <a:spcBef>
                <a:spcPts val="144"/>
              </a:spcBef>
              <a:spcAft>
                <a:spcPts val="144"/>
              </a:spcAft>
              <a:buSzPct val="100000"/>
              <a:buFontTx/>
              <a:buChar char="•"/>
            </a:pPr>
            <a:r>
              <a:rPr lang="en-US" sz="1080" kern="0" spc="-19" dirty="0">
                <a:solidFill>
                  <a:srgbClr val="010101"/>
                </a:solidFill>
                <a:latin typeface="Inter" pitchFamily="34" charset="0"/>
                <a:ea typeface="Inter" pitchFamily="34" charset="-122"/>
                <a:cs typeface="Inter" pitchFamily="34" charset="-120"/>
              </a:rPr>
              <a:t>Statewide bed tracking expansion</a:t>
            </a:r>
            <a:endParaRPr lang="en-US" sz="1080" dirty="0">
              <a:solidFill>
                <a:prstClr val="black"/>
              </a:solidFill>
              <a:latin typeface="Calibri" panose="020F0502020204030204"/>
            </a:endParaRPr>
          </a:p>
          <a:p>
            <a:pPr marL="203200" indent="-203200" defTabSz="731520">
              <a:lnSpc>
                <a:spcPts val="1620"/>
              </a:lnSpc>
              <a:spcBef>
                <a:spcPts val="144"/>
              </a:spcBef>
              <a:spcAft>
                <a:spcPts val="144"/>
              </a:spcAft>
              <a:buSzPct val="100000"/>
              <a:buFontTx/>
              <a:buChar char="•"/>
            </a:pPr>
            <a:r>
              <a:rPr lang="en-US" sz="1080" kern="0" spc="-19" dirty="0">
                <a:solidFill>
                  <a:srgbClr val="010101"/>
                </a:solidFill>
                <a:latin typeface="Inter" pitchFamily="34" charset="0"/>
                <a:ea typeface="Inter" pitchFamily="34" charset="-122"/>
                <a:cs typeface="Inter" pitchFamily="34" charset="-120"/>
              </a:rPr>
              <a:t>Regional capacity management systems</a:t>
            </a:r>
            <a:endParaRPr lang="en-US" sz="1080" dirty="0">
              <a:solidFill>
                <a:prstClr val="black"/>
              </a:solidFill>
              <a:latin typeface="Calibri" panose="020F0502020204030204"/>
            </a:endParaRPr>
          </a:p>
          <a:p>
            <a:pPr marL="203200" indent="-203200" defTabSz="731520">
              <a:lnSpc>
                <a:spcPts val="1620"/>
              </a:lnSpc>
              <a:spcBef>
                <a:spcPts val="144"/>
              </a:spcBef>
              <a:spcAft>
                <a:spcPts val="144"/>
              </a:spcAft>
              <a:buSzPct val="100000"/>
              <a:buFontTx/>
              <a:buChar char="•"/>
            </a:pPr>
            <a:r>
              <a:rPr lang="en-US" sz="1080" kern="0" spc="-19" dirty="0">
                <a:solidFill>
                  <a:srgbClr val="010101"/>
                </a:solidFill>
                <a:latin typeface="Inter" pitchFamily="34" charset="0"/>
                <a:ea typeface="Inter" pitchFamily="34" charset="-122"/>
                <a:cs typeface="Inter" pitchFamily="34" charset="-120"/>
              </a:rPr>
              <a:t>Builds RMOCC situational awareness infrastructure</a:t>
            </a:r>
            <a:endParaRPr lang="en-US" sz="1080" dirty="0">
              <a:solidFill>
                <a:prstClr val="black"/>
              </a:solidFill>
              <a:latin typeface="Calibri" panose="020F0502020204030204"/>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hape 2"/>
          <p:cNvSpPr/>
          <p:nvPr/>
        </p:nvSpPr>
        <p:spPr>
          <a:xfrm>
            <a:off x="0" y="1"/>
            <a:ext cx="9144000" cy="5143500"/>
          </a:xfrm>
          <a:prstGeom prst="rect">
            <a:avLst/>
          </a:prstGeom>
          <a:solidFill>
            <a:srgbClr val="FAFAFA"/>
          </a:solidFill>
          <a:ln/>
        </p:spPr>
        <p:txBody>
          <a:bodyPr/>
          <a:lstStyle/>
          <a:p>
            <a:pPr defTabSz="731520"/>
            <a:endParaRPr lang="en-US" sz="1440">
              <a:solidFill>
                <a:prstClr val="black"/>
              </a:solidFill>
              <a:latin typeface="Calibri" panose="020F0502020204030204"/>
            </a:endParaRPr>
          </a:p>
        </p:txBody>
      </p:sp>
      <p:sp>
        <p:nvSpPr>
          <p:cNvPr id="3" name="TextBox 4"/>
          <p:cNvSpPr/>
          <p:nvPr/>
        </p:nvSpPr>
        <p:spPr>
          <a:xfrm>
            <a:off x="533400" y="558583"/>
            <a:ext cx="8077200" cy="357918"/>
          </a:xfrm>
          <a:prstGeom prst="rect">
            <a:avLst/>
          </a:prstGeom>
          <a:noFill/>
          <a:ln/>
        </p:spPr>
        <p:txBody>
          <a:bodyPr wrap="square" lIns="0" tIns="0" rIns="0" bIns="0" rtlCol="0" anchor="t">
            <a:spAutoFit/>
          </a:bodyPr>
          <a:lstStyle/>
          <a:p>
            <a:pPr defTabSz="731520">
              <a:lnSpc>
                <a:spcPts val="2880"/>
              </a:lnSpc>
            </a:pPr>
            <a:r>
              <a:rPr lang="en-US" sz="2400" b="1" kern="0" spc="-58" dirty="0">
                <a:solidFill>
                  <a:srgbClr val="010101"/>
                </a:solidFill>
                <a:latin typeface="Google Sans Flex" pitchFamily="34" charset="0"/>
                <a:ea typeface="Google Sans Flex" pitchFamily="34" charset="-122"/>
                <a:cs typeface="Google Sans Flex" pitchFamily="34" charset="-120"/>
              </a:rPr>
              <a:t>New Federal Grant Program for RMOCCs</a:t>
            </a:r>
            <a:endParaRPr lang="en-US" sz="2400" dirty="0">
              <a:solidFill>
                <a:prstClr val="black"/>
              </a:solidFill>
              <a:latin typeface="Calibri" panose="020F0502020204030204"/>
            </a:endParaRPr>
          </a:p>
        </p:txBody>
      </p:sp>
      <p:sp>
        <p:nvSpPr>
          <p:cNvPr id="4" name="TextBox 5"/>
          <p:cNvSpPr/>
          <p:nvPr/>
        </p:nvSpPr>
        <p:spPr>
          <a:xfrm>
            <a:off x="533400" y="1168183"/>
            <a:ext cx="8077200" cy="492314"/>
          </a:xfrm>
          <a:prstGeom prst="rect">
            <a:avLst/>
          </a:prstGeom>
          <a:noFill/>
          <a:ln/>
        </p:spPr>
        <p:txBody>
          <a:bodyPr wrap="square" lIns="0" tIns="0" rIns="0" bIns="0" rtlCol="0" anchor="t">
            <a:spAutoFit/>
          </a:bodyPr>
          <a:lstStyle/>
          <a:p>
            <a:pPr defTabSz="731520">
              <a:lnSpc>
                <a:spcPts val="1980"/>
              </a:lnSpc>
            </a:pPr>
            <a:r>
              <a:rPr lang="en-US" sz="1320" kern="0" spc="-19" dirty="0">
                <a:solidFill>
                  <a:srgbClr val="010101"/>
                </a:solidFill>
                <a:latin typeface="Inter" pitchFamily="34" charset="0"/>
                <a:ea typeface="Inter" pitchFamily="34" charset="-122"/>
                <a:cs typeface="Inter" pitchFamily="34" charset="-120"/>
              </a:rPr>
              <a:t>ACS draft legislation proposes creating a </a:t>
            </a:r>
            <a:r>
              <a:rPr lang="en-US" sz="1320" b="1" kern="0" spc="-19" dirty="0">
                <a:solidFill>
                  <a:srgbClr val="010101"/>
                </a:solidFill>
                <a:latin typeface="Inter" pitchFamily="34" charset="0"/>
                <a:ea typeface="Inter" pitchFamily="34" charset="-122"/>
                <a:cs typeface="Inter" pitchFamily="34" charset="-120"/>
              </a:rPr>
              <a:t>dedicated federal grant program </a:t>
            </a:r>
            <a:r>
              <a:rPr lang="en-US" sz="1320" kern="0" spc="-19" dirty="0">
                <a:solidFill>
                  <a:srgbClr val="010101"/>
                </a:solidFill>
                <a:latin typeface="Inter" pitchFamily="34" charset="0"/>
                <a:ea typeface="Inter" pitchFamily="34" charset="-122"/>
                <a:cs typeface="Inter" pitchFamily="34" charset="-120"/>
              </a:rPr>
              <a:t>that goes beyond existing authorities to directly fund RMOCC establishment and long-term maintenance.</a:t>
            </a:r>
            <a:endParaRPr lang="en-US" sz="1320" dirty="0">
              <a:solidFill>
                <a:prstClr val="black"/>
              </a:solidFill>
              <a:latin typeface="Calibri" panose="020F0502020204030204"/>
            </a:endParaRPr>
          </a:p>
        </p:txBody>
      </p:sp>
      <p:pic>
        <p:nvPicPr>
          <p:cNvPr id="5" name="Picture 6" descr="__type_image"/>
          <p:cNvPicPr>
            <a:picLocks noChangeAspect="1"/>
          </p:cNvPicPr>
          <p:nvPr/>
        </p:nvPicPr>
        <p:blipFill>
          <a:blip r:embed="rId3"/>
          <a:stretch>
            <a:fillRect/>
          </a:stretch>
        </p:blipFill>
        <p:spPr>
          <a:xfrm>
            <a:off x="533400" y="1914942"/>
            <a:ext cx="9278222" cy="3101995"/>
          </a:xfrm>
          <a:prstGeom prst="rect">
            <a:avLst/>
          </a:prstGeom>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hape 2"/>
          <p:cNvSpPr/>
          <p:nvPr/>
        </p:nvSpPr>
        <p:spPr>
          <a:xfrm>
            <a:off x="0" y="1"/>
            <a:ext cx="9144000" cy="5143500"/>
          </a:xfrm>
          <a:prstGeom prst="rect">
            <a:avLst/>
          </a:prstGeom>
          <a:solidFill>
            <a:srgbClr val="FAFAFA"/>
          </a:solidFill>
          <a:ln/>
        </p:spPr>
        <p:txBody>
          <a:bodyPr/>
          <a:lstStyle/>
          <a:p>
            <a:pPr defTabSz="731520"/>
            <a:endParaRPr lang="en-US" sz="1440">
              <a:solidFill>
                <a:prstClr val="black"/>
              </a:solidFill>
              <a:latin typeface="Calibri" panose="020F0502020204030204"/>
            </a:endParaRPr>
          </a:p>
        </p:txBody>
      </p:sp>
      <p:sp>
        <p:nvSpPr>
          <p:cNvPr id="3" name="TextBox 4"/>
          <p:cNvSpPr/>
          <p:nvPr/>
        </p:nvSpPr>
        <p:spPr>
          <a:xfrm>
            <a:off x="533400" y="1092697"/>
            <a:ext cx="8077200" cy="357918"/>
          </a:xfrm>
          <a:prstGeom prst="rect">
            <a:avLst/>
          </a:prstGeom>
          <a:noFill/>
          <a:ln/>
        </p:spPr>
        <p:txBody>
          <a:bodyPr wrap="square" lIns="0" tIns="0" rIns="0" bIns="0" rtlCol="0" anchor="t">
            <a:spAutoFit/>
          </a:bodyPr>
          <a:lstStyle/>
          <a:p>
            <a:pPr defTabSz="731520">
              <a:lnSpc>
                <a:spcPts val="2880"/>
              </a:lnSpc>
            </a:pPr>
            <a:r>
              <a:rPr lang="en-US" sz="2400" b="1" kern="0" spc="-58" dirty="0">
                <a:solidFill>
                  <a:srgbClr val="010101"/>
                </a:solidFill>
                <a:latin typeface="Google Sans Flex" pitchFamily="34" charset="0"/>
                <a:ea typeface="Google Sans Flex" pitchFamily="34" charset="-122"/>
                <a:cs typeface="Google Sans Flex" pitchFamily="34" charset="-120"/>
              </a:rPr>
              <a:t>$50 Million Grant Program</a:t>
            </a:r>
            <a:endParaRPr lang="en-US" sz="2400" dirty="0">
              <a:solidFill>
                <a:prstClr val="black"/>
              </a:solidFill>
              <a:latin typeface="Calibri" panose="020F0502020204030204"/>
            </a:endParaRPr>
          </a:p>
        </p:txBody>
      </p:sp>
      <p:sp>
        <p:nvSpPr>
          <p:cNvPr id="4" name="TextBox 5"/>
          <p:cNvSpPr/>
          <p:nvPr/>
        </p:nvSpPr>
        <p:spPr>
          <a:xfrm>
            <a:off x="533400" y="1702297"/>
            <a:ext cx="8077200" cy="492314"/>
          </a:xfrm>
          <a:prstGeom prst="rect">
            <a:avLst/>
          </a:prstGeom>
          <a:noFill/>
          <a:ln/>
        </p:spPr>
        <p:txBody>
          <a:bodyPr wrap="square" lIns="0" tIns="0" rIns="0" bIns="0" rtlCol="0" anchor="t">
            <a:spAutoFit/>
          </a:bodyPr>
          <a:lstStyle/>
          <a:p>
            <a:pPr defTabSz="731520">
              <a:lnSpc>
                <a:spcPts val="1980"/>
              </a:lnSpc>
            </a:pPr>
            <a:r>
              <a:rPr lang="en-US" sz="1320" kern="0" spc="-19" dirty="0">
                <a:solidFill>
                  <a:srgbClr val="010101"/>
                </a:solidFill>
                <a:latin typeface="Inter" pitchFamily="34" charset="0"/>
                <a:ea typeface="Inter" pitchFamily="34" charset="-122"/>
                <a:cs typeface="Inter" pitchFamily="34" charset="-120"/>
              </a:rPr>
              <a:t>Administered by the</a:t>
            </a:r>
            <a:r>
              <a:rPr lang="en-US" sz="1320" b="1" kern="0" spc="-19" dirty="0">
                <a:solidFill>
                  <a:srgbClr val="010101"/>
                </a:solidFill>
                <a:latin typeface="Inter" pitchFamily="34" charset="0"/>
                <a:ea typeface="Inter" pitchFamily="34" charset="-122"/>
                <a:cs typeface="Inter" pitchFamily="34" charset="-120"/>
              </a:rPr>
              <a:t>Administration for Strategic Preparedness and Response (ASPR)</a:t>
            </a:r>
            <a:r>
              <a:rPr lang="en-US" sz="1320" kern="0" spc="-19" dirty="0">
                <a:solidFill>
                  <a:srgbClr val="010101"/>
                </a:solidFill>
                <a:latin typeface="Inter" pitchFamily="34" charset="0"/>
                <a:ea typeface="Inter" pitchFamily="34" charset="-122"/>
                <a:cs typeface="Inter" pitchFamily="34" charset="-120"/>
              </a:rPr>
              <a:t>, funds would establish and sustain RMOCCs to support both acute care coordination and emergency medical response.</a:t>
            </a:r>
            <a:endParaRPr lang="en-US" sz="1320" dirty="0">
              <a:solidFill>
                <a:prstClr val="black"/>
              </a:solidFill>
              <a:latin typeface="Calibri" panose="020F0502020204030204"/>
            </a:endParaRPr>
          </a:p>
        </p:txBody>
      </p:sp>
      <p:sp>
        <p:nvSpPr>
          <p:cNvPr id="5" name="TextBox 10"/>
          <p:cNvSpPr/>
          <p:nvPr/>
        </p:nvSpPr>
        <p:spPr>
          <a:xfrm>
            <a:off x="1263313" y="2730996"/>
            <a:ext cx="1151275" cy="440762"/>
          </a:xfrm>
          <a:prstGeom prst="rect">
            <a:avLst/>
          </a:prstGeom>
          <a:noFill/>
          <a:ln/>
        </p:spPr>
        <p:txBody>
          <a:bodyPr wrap="square" lIns="0" tIns="0" rIns="0" bIns="0" rtlCol="0" anchor="t">
            <a:spAutoFit/>
          </a:bodyPr>
          <a:lstStyle/>
          <a:p>
            <a:pPr algn="ctr" defTabSz="731520">
              <a:lnSpc>
                <a:spcPts val="3360"/>
              </a:lnSpc>
            </a:pPr>
            <a:r>
              <a:rPr lang="en-US" sz="3360" b="1" kern="0" spc="-101" dirty="0">
                <a:solidFill>
                  <a:srgbClr val="4440EE"/>
                </a:solidFill>
                <a:latin typeface="Google Sans Flex" pitchFamily="34" charset="0"/>
                <a:ea typeface="Google Sans Flex" pitchFamily="34" charset="-122"/>
                <a:cs typeface="Google Sans Flex" pitchFamily="34" charset="-120"/>
              </a:rPr>
              <a:t>$50M</a:t>
            </a:r>
            <a:endParaRPr lang="en-US" sz="3360" dirty="0">
              <a:solidFill>
                <a:prstClr val="black"/>
              </a:solidFill>
              <a:latin typeface="Calibri" panose="020F0502020204030204"/>
            </a:endParaRPr>
          </a:p>
        </p:txBody>
      </p:sp>
      <p:sp>
        <p:nvSpPr>
          <p:cNvPr id="6" name="TextBox 11"/>
          <p:cNvSpPr/>
          <p:nvPr/>
        </p:nvSpPr>
        <p:spPr>
          <a:xfrm>
            <a:off x="1363385" y="3249157"/>
            <a:ext cx="951071" cy="234103"/>
          </a:xfrm>
          <a:prstGeom prst="rect">
            <a:avLst/>
          </a:prstGeom>
          <a:noFill/>
          <a:ln/>
        </p:spPr>
        <p:txBody>
          <a:bodyPr wrap="square" lIns="0" tIns="0" rIns="0" bIns="0" rtlCol="0" anchor="t">
            <a:spAutoFit/>
          </a:bodyPr>
          <a:lstStyle/>
          <a:p>
            <a:pPr algn="ctr" defTabSz="731520">
              <a:lnSpc>
                <a:spcPts val="1872"/>
              </a:lnSpc>
            </a:pPr>
            <a:r>
              <a:rPr lang="en-US" sz="1560" b="1" kern="0" spc="-36" dirty="0">
                <a:solidFill>
                  <a:srgbClr val="010101"/>
                </a:solidFill>
                <a:latin typeface="Google Sans Flex" pitchFamily="34" charset="0"/>
                <a:ea typeface="Google Sans Flex" pitchFamily="34" charset="-122"/>
                <a:cs typeface="Google Sans Flex" pitchFamily="34" charset="-120"/>
              </a:rPr>
              <a:t>Grant Size</a:t>
            </a:r>
            <a:endParaRPr lang="en-US" sz="1560" dirty="0">
              <a:solidFill>
                <a:prstClr val="black"/>
              </a:solidFill>
              <a:latin typeface="Calibri" panose="020F0502020204030204"/>
            </a:endParaRPr>
          </a:p>
        </p:txBody>
      </p:sp>
      <p:sp>
        <p:nvSpPr>
          <p:cNvPr id="7" name="TextBox 12"/>
          <p:cNvSpPr/>
          <p:nvPr/>
        </p:nvSpPr>
        <p:spPr>
          <a:xfrm>
            <a:off x="867192" y="3578305"/>
            <a:ext cx="1943517" cy="394595"/>
          </a:xfrm>
          <a:prstGeom prst="rect">
            <a:avLst/>
          </a:prstGeom>
          <a:noFill/>
          <a:ln/>
        </p:spPr>
        <p:txBody>
          <a:bodyPr wrap="square" lIns="0" tIns="0" rIns="0" bIns="0" rtlCol="0" anchor="t">
            <a:spAutoFit/>
          </a:bodyPr>
          <a:lstStyle/>
          <a:p>
            <a:pPr algn="ctr" defTabSz="731520">
              <a:lnSpc>
                <a:spcPts val="1620"/>
              </a:lnSpc>
            </a:pPr>
            <a:r>
              <a:rPr lang="en-US" sz="1080" kern="0" spc="-19" dirty="0">
                <a:solidFill>
                  <a:srgbClr val="010101"/>
                </a:solidFill>
                <a:latin typeface="Inter" pitchFamily="34" charset="0"/>
                <a:ea typeface="Inter" pitchFamily="34" charset="-122"/>
                <a:cs typeface="Inter" pitchFamily="34" charset="-120"/>
              </a:rPr>
              <a:t>Proposed federal appropriation</a:t>
            </a:r>
            <a:endParaRPr lang="en-US" sz="1080" dirty="0">
              <a:solidFill>
                <a:prstClr val="black"/>
              </a:solidFill>
              <a:latin typeface="Calibri" panose="020F0502020204030204"/>
            </a:endParaRPr>
          </a:p>
        </p:txBody>
      </p:sp>
      <p:sp>
        <p:nvSpPr>
          <p:cNvPr id="8" name="TextBox 15"/>
          <p:cNvSpPr/>
          <p:nvPr/>
        </p:nvSpPr>
        <p:spPr>
          <a:xfrm>
            <a:off x="4047827" y="2730996"/>
            <a:ext cx="1048346" cy="440762"/>
          </a:xfrm>
          <a:prstGeom prst="rect">
            <a:avLst/>
          </a:prstGeom>
          <a:noFill/>
          <a:ln/>
        </p:spPr>
        <p:txBody>
          <a:bodyPr wrap="square" lIns="0" tIns="0" rIns="0" bIns="0" rtlCol="0" anchor="t">
            <a:spAutoFit/>
          </a:bodyPr>
          <a:lstStyle/>
          <a:p>
            <a:pPr algn="ctr" defTabSz="731520">
              <a:lnSpc>
                <a:spcPts val="3360"/>
              </a:lnSpc>
            </a:pPr>
            <a:r>
              <a:rPr lang="en-US" sz="3360" b="1" kern="0" spc="-101" dirty="0">
                <a:solidFill>
                  <a:srgbClr val="4440EE"/>
                </a:solidFill>
                <a:latin typeface="Google Sans Flex" pitchFamily="34" charset="0"/>
                <a:ea typeface="Google Sans Flex" pitchFamily="34" charset="-122"/>
                <a:cs typeface="Google Sans Flex" pitchFamily="34" charset="-120"/>
              </a:rPr>
              <a:t>ASPR</a:t>
            </a:r>
            <a:endParaRPr lang="en-US" sz="3360" dirty="0">
              <a:solidFill>
                <a:prstClr val="black"/>
              </a:solidFill>
              <a:latin typeface="Calibri" panose="020F0502020204030204"/>
            </a:endParaRPr>
          </a:p>
        </p:txBody>
      </p:sp>
      <p:sp>
        <p:nvSpPr>
          <p:cNvPr id="9" name="TextBox 16"/>
          <p:cNvSpPr/>
          <p:nvPr/>
        </p:nvSpPr>
        <p:spPr>
          <a:xfrm>
            <a:off x="3655338" y="3249157"/>
            <a:ext cx="1833324" cy="234103"/>
          </a:xfrm>
          <a:prstGeom prst="rect">
            <a:avLst/>
          </a:prstGeom>
          <a:noFill/>
          <a:ln/>
        </p:spPr>
        <p:txBody>
          <a:bodyPr wrap="square" lIns="0" tIns="0" rIns="0" bIns="0" rtlCol="0" anchor="t">
            <a:spAutoFit/>
          </a:bodyPr>
          <a:lstStyle/>
          <a:p>
            <a:pPr algn="ctr" defTabSz="731520">
              <a:lnSpc>
                <a:spcPts val="1872"/>
              </a:lnSpc>
            </a:pPr>
            <a:r>
              <a:rPr lang="en-US" sz="1560" b="1" kern="0" spc="-36" dirty="0">
                <a:solidFill>
                  <a:srgbClr val="010101"/>
                </a:solidFill>
                <a:latin typeface="Google Sans Flex" pitchFamily="34" charset="0"/>
                <a:ea typeface="Google Sans Flex" pitchFamily="34" charset="-122"/>
                <a:cs typeface="Google Sans Flex" pitchFamily="34" charset="-120"/>
              </a:rPr>
              <a:t>Administering Body</a:t>
            </a:r>
            <a:endParaRPr lang="en-US" sz="1560" dirty="0">
              <a:solidFill>
                <a:prstClr val="black"/>
              </a:solidFill>
              <a:latin typeface="Calibri" panose="020F0502020204030204"/>
            </a:endParaRPr>
          </a:p>
        </p:txBody>
      </p:sp>
      <p:sp>
        <p:nvSpPr>
          <p:cNvPr id="10" name="TextBox 17"/>
          <p:cNvSpPr/>
          <p:nvPr/>
        </p:nvSpPr>
        <p:spPr>
          <a:xfrm>
            <a:off x="3327380" y="3578305"/>
            <a:ext cx="2489240" cy="394595"/>
          </a:xfrm>
          <a:prstGeom prst="rect">
            <a:avLst/>
          </a:prstGeom>
          <a:noFill/>
          <a:ln/>
        </p:spPr>
        <p:txBody>
          <a:bodyPr wrap="square" lIns="0" tIns="0" rIns="0" bIns="0" rtlCol="0" anchor="t">
            <a:spAutoFit/>
          </a:bodyPr>
          <a:lstStyle/>
          <a:p>
            <a:pPr algn="ctr" defTabSz="731520">
              <a:lnSpc>
                <a:spcPts val="1620"/>
              </a:lnSpc>
            </a:pPr>
            <a:r>
              <a:rPr lang="en-US" sz="1080" kern="0" spc="-19" dirty="0">
                <a:solidFill>
                  <a:srgbClr val="010101"/>
                </a:solidFill>
                <a:latin typeface="Inter" pitchFamily="34" charset="0"/>
                <a:ea typeface="Inter" pitchFamily="34" charset="-122"/>
                <a:cs typeface="Inter" pitchFamily="34" charset="-120"/>
              </a:rPr>
              <a:t>Administration for Strategic Preparedness and Response</a:t>
            </a:r>
            <a:endParaRPr lang="en-US" sz="1080" dirty="0">
              <a:solidFill>
                <a:prstClr val="black"/>
              </a:solidFill>
              <a:latin typeface="Calibri" panose="020F0502020204030204"/>
            </a:endParaRPr>
          </a:p>
        </p:txBody>
      </p:sp>
      <p:sp>
        <p:nvSpPr>
          <p:cNvPr id="11" name="TextBox 20"/>
          <p:cNvSpPr/>
          <p:nvPr/>
        </p:nvSpPr>
        <p:spPr>
          <a:xfrm>
            <a:off x="7190066" y="2730996"/>
            <a:ext cx="229910" cy="440762"/>
          </a:xfrm>
          <a:prstGeom prst="rect">
            <a:avLst/>
          </a:prstGeom>
          <a:noFill/>
          <a:ln/>
        </p:spPr>
        <p:txBody>
          <a:bodyPr wrap="square" lIns="0" tIns="0" rIns="0" bIns="0" rtlCol="0" anchor="t">
            <a:spAutoFit/>
          </a:bodyPr>
          <a:lstStyle/>
          <a:p>
            <a:pPr algn="ctr" defTabSz="731520">
              <a:lnSpc>
                <a:spcPts val="3360"/>
              </a:lnSpc>
            </a:pPr>
            <a:r>
              <a:rPr lang="en-US" sz="3360" b="1" kern="0" spc="-101" dirty="0">
                <a:solidFill>
                  <a:srgbClr val="4440EE"/>
                </a:solidFill>
                <a:latin typeface="Google Sans Flex" pitchFamily="34" charset="0"/>
                <a:ea typeface="Google Sans Flex" pitchFamily="34" charset="-122"/>
                <a:cs typeface="Google Sans Flex" pitchFamily="34" charset="-120"/>
              </a:rPr>
              <a:t>2</a:t>
            </a:r>
            <a:endParaRPr lang="en-US" sz="3360" dirty="0">
              <a:solidFill>
                <a:prstClr val="black"/>
              </a:solidFill>
              <a:latin typeface="Calibri" panose="020F0502020204030204"/>
            </a:endParaRPr>
          </a:p>
        </p:txBody>
      </p:sp>
      <p:sp>
        <p:nvSpPr>
          <p:cNvPr id="12" name="TextBox 21"/>
          <p:cNvSpPr/>
          <p:nvPr/>
        </p:nvSpPr>
        <p:spPr>
          <a:xfrm>
            <a:off x="6656249" y="3249157"/>
            <a:ext cx="1297602" cy="234103"/>
          </a:xfrm>
          <a:prstGeom prst="rect">
            <a:avLst/>
          </a:prstGeom>
          <a:noFill/>
          <a:ln/>
        </p:spPr>
        <p:txBody>
          <a:bodyPr wrap="square" lIns="0" tIns="0" rIns="0" bIns="0" rtlCol="0" anchor="t">
            <a:spAutoFit/>
          </a:bodyPr>
          <a:lstStyle/>
          <a:p>
            <a:pPr algn="ctr" defTabSz="731520">
              <a:lnSpc>
                <a:spcPts val="1872"/>
              </a:lnSpc>
            </a:pPr>
            <a:r>
              <a:rPr lang="en-US" sz="1560" b="1" kern="0" spc="-36" dirty="0">
                <a:solidFill>
                  <a:srgbClr val="010101"/>
                </a:solidFill>
                <a:latin typeface="Google Sans Flex" pitchFamily="34" charset="0"/>
                <a:ea typeface="Google Sans Flex" pitchFamily="34" charset="-122"/>
                <a:cs typeface="Google Sans Flex" pitchFamily="34" charset="-120"/>
              </a:rPr>
              <a:t>Core Missions</a:t>
            </a:r>
            <a:endParaRPr lang="en-US" sz="1560" dirty="0">
              <a:solidFill>
                <a:prstClr val="black"/>
              </a:solidFill>
              <a:latin typeface="Calibri" panose="020F0502020204030204"/>
            </a:endParaRPr>
          </a:p>
        </p:txBody>
      </p:sp>
      <p:sp>
        <p:nvSpPr>
          <p:cNvPr id="13" name="TextBox 22"/>
          <p:cNvSpPr/>
          <p:nvPr/>
        </p:nvSpPr>
        <p:spPr>
          <a:xfrm>
            <a:off x="6060460" y="3578305"/>
            <a:ext cx="2489180" cy="394595"/>
          </a:xfrm>
          <a:prstGeom prst="rect">
            <a:avLst/>
          </a:prstGeom>
          <a:noFill/>
          <a:ln/>
        </p:spPr>
        <p:txBody>
          <a:bodyPr wrap="square" lIns="0" tIns="0" rIns="0" bIns="0" rtlCol="0" anchor="t">
            <a:spAutoFit/>
          </a:bodyPr>
          <a:lstStyle/>
          <a:p>
            <a:pPr algn="ctr" defTabSz="731520">
              <a:lnSpc>
                <a:spcPts val="1620"/>
              </a:lnSpc>
            </a:pPr>
            <a:r>
              <a:rPr lang="en-US" sz="1080" kern="0" spc="-19" dirty="0">
                <a:solidFill>
                  <a:srgbClr val="010101"/>
                </a:solidFill>
                <a:latin typeface="Inter" pitchFamily="34" charset="0"/>
                <a:ea typeface="Inter" pitchFamily="34" charset="-122"/>
                <a:cs typeface="Inter" pitchFamily="34" charset="-120"/>
              </a:rPr>
              <a:t>Acute care coordination &amp; emergency medical response</a:t>
            </a:r>
            <a:endParaRPr lang="en-US" sz="1080" dirty="0">
              <a:solidFill>
                <a:prstClr val="black"/>
              </a:solidFill>
              <a:latin typeface="Calibri" panose="020F0502020204030204"/>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hape 2"/>
          <p:cNvSpPr/>
          <p:nvPr/>
        </p:nvSpPr>
        <p:spPr>
          <a:xfrm>
            <a:off x="0" y="1"/>
            <a:ext cx="9144000" cy="5143500"/>
          </a:xfrm>
          <a:prstGeom prst="rect">
            <a:avLst/>
          </a:prstGeom>
          <a:solidFill>
            <a:srgbClr val="FAFAFA"/>
          </a:solidFill>
          <a:ln/>
        </p:spPr>
        <p:txBody>
          <a:bodyPr/>
          <a:lstStyle/>
          <a:p>
            <a:pPr defTabSz="731520"/>
            <a:endParaRPr lang="en-US" sz="1440">
              <a:solidFill>
                <a:prstClr val="black"/>
              </a:solidFill>
              <a:latin typeface="Calibri" panose="020F0502020204030204"/>
            </a:endParaRPr>
          </a:p>
        </p:txBody>
      </p:sp>
      <p:sp>
        <p:nvSpPr>
          <p:cNvPr id="3" name="TextBox 4"/>
          <p:cNvSpPr/>
          <p:nvPr/>
        </p:nvSpPr>
        <p:spPr>
          <a:xfrm>
            <a:off x="533400" y="533401"/>
            <a:ext cx="8077200" cy="357918"/>
          </a:xfrm>
          <a:prstGeom prst="rect">
            <a:avLst/>
          </a:prstGeom>
          <a:noFill/>
          <a:ln/>
        </p:spPr>
        <p:txBody>
          <a:bodyPr wrap="square" lIns="0" tIns="0" rIns="0" bIns="0" rtlCol="0" anchor="t">
            <a:spAutoFit/>
          </a:bodyPr>
          <a:lstStyle/>
          <a:p>
            <a:pPr defTabSz="731520">
              <a:lnSpc>
                <a:spcPts val="2880"/>
              </a:lnSpc>
            </a:pPr>
            <a:r>
              <a:rPr lang="en-US" sz="2400" b="1" kern="0" spc="-58" dirty="0">
                <a:solidFill>
                  <a:srgbClr val="010101"/>
                </a:solidFill>
                <a:latin typeface="Google Sans Flex" pitchFamily="34" charset="0"/>
                <a:ea typeface="Google Sans Flex" pitchFamily="34" charset="-122"/>
                <a:cs typeface="Google Sans Flex" pitchFamily="34" charset="-120"/>
              </a:rPr>
              <a:t>RMOCC Grant: Core Functions</a:t>
            </a:r>
            <a:endParaRPr lang="en-US" sz="2400" dirty="0">
              <a:solidFill>
                <a:prstClr val="black"/>
              </a:solidFill>
              <a:latin typeface="Calibri" panose="020F0502020204030204"/>
            </a:endParaRPr>
          </a:p>
        </p:txBody>
      </p:sp>
      <p:sp>
        <p:nvSpPr>
          <p:cNvPr id="4" name="TextBox 5"/>
          <p:cNvSpPr/>
          <p:nvPr/>
        </p:nvSpPr>
        <p:spPr>
          <a:xfrm>
            <a:off x="533400" y="1143001"/>
            <a:ext cx="8077200" cy="235834"/>
          </a:xfrm>
          <a:prstGeom prst="rect">
            <a:avLst/>
          </a:prstGeom>
          <a:noFill/>
          <a:ln/>
        </p:spPr>
        <p:txBody>
          <a:bodyPr wrap="square" lIns="0" tIns="0" rIns="0" bIns="0" rtlCol="0" anchor="t">
            <a:spAutoFit/>
          </a:bodyPr>
          <a:lstStyle/>
          <a:p>
            <a:pPr defTabSz="731520">
              <a:lnSpc>
                <a:spcPts val="1980"/>
              </a:lnSpc>
            </a:pPr>
            <a:r>
              <a:rPr lang="en-US" sz="1320" kern="0" spc="-19" dirty="0">
                <a:solidFill>
                  <a:srgbClr val="010101"/>
                </a:solidFill>
                <a:latin typeface="Inter" pitchFamily="34" charset="0"/>
                <a:ea typeface="Inter" pitchFamily="34" charset="-122"/>
                <a:cs typeface="Inter" pitchFamily="34" charset="-120"/>
              </a:rPr>
              <a:t>Grant funds would support the daily operational capabilities essential to RMOCC performance.</a:t>
            </a:r>
            <a:endParaRPr lang="en-US" sz="1320" dirty="0">
              <a:solidFill>
                <a:prstClr val="black"/>
              </a:solidFill>
              <a:latin typeface="Calibri" panose="020F0502020204030204"/>
            </a:endParaRPr>
          </a:p>
        </p:txBody>
      </p:sp>
      <p:sp>
        <p:nvSpPr>
          <p:cNvPr id="5" name="Shape 8"/>
          <p:cNvSpPr/>
          <p:nvPr/>
        </p:nvSpPr>
        <p:spPr>
          <a:xfrm>
            <a:off x="533400" y="1607820"/>
            <a:ext cx="2611100" cy="1693128"/>
          </a:xfrm>
          <a:prstGeom prst="roundRect">
            <a:avLst>
              <a:gd name="adj" fmla="val 9901"/>
            </a:avLst>
          </a:prstGeom>
          <a:solidFill>
            <a:srgbClr val="D6D5F8"/>
          </a:solidFill>
          <a:ln/>
        </p:spPr>
        <p:txBody>
          <a:bodyPr/>
          <a:lstStyle/>
          <a:p>
            <a:pPr defTabSz="731520"/>
            <a:endParaRPr lang="en-US" sz="1440">
              <a:solidFill>
                <a:prstClr val="black"/>
              </a:solidFill>
              <a:latin typeface="Calibri" panose="020F0502020204030204"/>
            </a:endParaRPr>
          </a:p>
        </p:txBody>
      </p:sp>
      <p:sp>
        <p:nvSpPr>
          <p:cNvPr id="6" name="Shape 9"/>
          <p:cNvSpPr/>
          <p:nvPr/>
        </p:nvSpPr>
        <p:spPr>
          <a:xfrm>
            <a:off x="716280" y="1790700"/>
            <a:ext cx="365760" cy="365760"/>
          </a:xfrm>
          <a:prstGeom prst="ellipse">
            <a:avLst/>
          </a:prstGeom>
          <a:solidFill>
            <a:srgbClr val="D9D9F8"/>
          </a:solidFill>
          <a:ln/>
        </p:spPr>
        <p:txBody>
          <a:bodyPr/>
          <a:lstStyle/>
          <a:p>
            <a:pPr defTabSz="731520"/>
            <a:endParaRPr lang="en-US" sz="1440">
              <a:solidFill>
                <a:prstClr val="black"/>
              </a:solidFill>
              <a:latin typeface="Calibri" panose="020F0502020204030204"/>
            </a:endParaRPr>
          </a:p>
        </p:txBody>
      </p:sp>
      <p:pic>
        <p:nvPicPr>
          <p:cNvPr id="7" name="Picture 12" descr="__type_image"/>
          <p:cNvPicPr>
            <a:picLocks noChangeAspect="1"/>
          </p:cNvPicPr>
          <p:nvPr/>
        </p:nvPicPr>
        <p:blipFill>
          <a:blip r:embed="rId3"/>
          <a:stretch>
            <a:fillRect/>
          </a:stretch>
        </p:blipFill>
        <p:spPr>
          <a:xfrm>
            <a:off x="792480" y="1866900"/>
            <a:ext cx="213360" cy="213360"/>
          </a:xfrm>
          <a:prstGeom prst="rect">
            <a:avLst/>
          </a:prstGeom>
        </p:spPr>
      </p:pic>
      <p:sp>
        <p:nvSpPr>
          <p:cNvPr id="8" name="TextBox 14"/>
          <p:cNvSpPr/>
          <p:nvPr/>
        </p:nvSpPr>
        <p:spPr>
          <a:xfrm>
            <a:off x="716280" y="2217421"/>
            <a:ext cx="2245340" cy="234103"/>
          </a:xfrm>
          <a:prstGeom prst="rect">
            <a:avLst/>
          </a:prstGeom>
          <a:noFill/>
          <a:ln/>
        </p:spPr>
        <p:txBody>
          <a:bodyPr wrap="square" lIns="0" tIns="0" rIns="0" bIns="0" rtlCol="0" anchor="t">
            <a:spAutoFit/>
          </a:bodyPr>
          <a:lstStyle/>
          <a:p>
            <a:pPr defTabSz="731520">
              <a:lnSpc>
                <a:spcPts val="1872"/>
              </a:lnSpc>
            </a:pPr>
            <a:r>
              <a:rPr lang="en-US" sz="1560" b="1" kern="0" spc="-36" dirty="0">
                <a:solidFill>
                  <a:srgbClr val="010101"/>
                </a:solidFill>
                <a:latin typeface="Google Sans Flex" pitchFamily="34" charset="0"/>
                <a:ea typeface="Google Sans Flex" pitchFamily="34" charset="-122"/>
                <a:cs typeface="Google Sans Flex" pitchFamily="34" charset="-120"/>
              </a:rPr>
              <a:t>Daily Monitoring</a:t>
            </a:r>
            <a:endParaRPr lang="en-US" sz="1560" dirty="0">
              <a:solidFill>
                <a:prstClr val="black"/>
              </a:solidFill>
              <a:latin typeface="Calibri" panose="020F0502020204030204"/>
            </a:endParaRPr>
          </a:p>
        </p:txBody>
      </p:sp>
      <p:sp>
        <p:nvSpPr>
          <p:cNvPr id="9" name="TextBox 15"/>
          <p:cNvSpPr/>
          <p:nvPr/>
        </p:nvSpPr>
        <p:spPr>
          <a:xfrm>
            <a:off x="716280" y="2500849"/>
            <a:ext cx="2245340" cy="599780"/>
          </a:xfrm>
          <a:prstGeom prst="rect">
            <a:avLst/>
          </a:prstGeom>
          <a:noFill/>
          <a:ln/>
        </p:spPr>
        <p:txBody>
          <a:bodyPr wrap="square" lIns="0" tIns="0" rIns="0" bIns="0" rtlCol="0" anchor="t">
            <a:spAutoFit/>
          </a:bodyPr>
          <a:lstStyle/>
          <a:p>
            <a:pPr defTabSz="731520">
              <a:lnSpc>
                <a:spcPts val="1620"/>
              </a:lnSpc>
            </a:pPr>
            <a:r>
              <a:rPr lang="en-US" sz="1080" kern="0" spc="-19" dirty="0">
                <a:solidFill>
                  <a:srgbClr val="010101"/>
                </a:solidFill>
                <a:latin typeface="Inter" pitchFamily="34" charset="0"/>
                <a:ea typeface="Inter" pitchFamily="34" charset="-122"/>
                <a:cs typeface="Inter" pitchFamily="34" charset="-120"/>
              </a:rPr>
              <a:t>Patient, resource, and transportation tracking on a continuous basis</a:t>
            </a:r>
            <a:endParaRPr lang="en-US" sz="1080" dirty="0">
              <a:solidFill>
                <a:prstClr val="black"/>
              </a:solidFill>
              <a:latin typeface="Calibri" panose="020F0502020204030204"/>
            </a:endParaRPr>
          </a:p>
        </p:txBody>
      </p:sp>
      <p:sp>
        <p:nvSpPr>
          <p:cNvPr id="10" name="Shape 16"/>
          <p:cNvSpPr/>
          <p:nvPr/>
        </p:nvSpPr>
        <p:spPr>
          <a:xfrm>
            <a:off x="3266420" y="1607820"/>
            <a:ext cx="2611160" cy="1693128"/>
          </a:xfrm>
          <a:prstGeom prst="roundRect">
            <a:avLst>
              <a:gd name="adj" fmla="val 9901"/>
            </a:avLst>
          </a:prstGeom>
          <a:solidFill>
            <a:srgbClr val="D6D5F8"/>
          </a:solidFill>
          <a:ln/>
        </p:spPr>
        <p:txBody>
          <a:bodyPr/>
          <a:lstStyle/>
          <a:p>
            <a:pPr defTabSz="731520"/>
            <a:endParaRPr lang="en-US" sz="1440">
              <a:solidFill>
                <a:prstClr val="black"/>
              </a:solidFill>
              <a:latin typeface="Calibri" panose="020F0502020204030204"/>
            </a:endParaRPr>
          </a:p>
        </p:txBody>
      </p:sp>
      <p:sp>
        <p:nvSpPr>
          <p:cNvPr id="11" name="Shape 17"/>
          <p:cNvSpPr/>
          <p:nvPr/>
        </p:nvSpPr>
        <p:spPr>
          <a:xfrm>
            <a:off x="3449300" y="1790700"/>
            <a:ext cx="365760" cy="365760"/>
          </a:xfrm>
          <a:prstGeom prst="ellipse">
            <a:avLst/>
          </a:prstGeom>
          <a:solidFill>
            <a:srgbClr val="D9D9F8"/>
          </a:solidFill>
          <a:ln/>
        </p:spPr>
        <p:txBody>
          <a:bodyPr/>
          <a:lstStyle/>
          <a:p>
            <a:pPr defTabSz="731520"/>
            <a:endParaRPr lang="en-US" sz="1440">
              <a:solidFill>
                <a:prstClr val="black"/>
              </a:solidFill>
              <a:latin typeface="Calibri" panose="020F0502020204030204"/>
            </a:endParaRPr>
          </a:p>
        </p:txBody>
      </p:sp>
      <p:pic>
        <p:nvPicPr>
          <p:cNvPr id="12" name="Picture 20" descr="__type_image"/>
          <p:cNvPicPr>
            <a:picLocks noChangeAspect="1"/>
          </p:cNvPicPr>
          <p:nvPr/>
        </p:nvPicPr>
        <p:blipFill>
          <a:blip r:embed="rId4"/>
          <a:stretch>
            <a:fillRect/>
          </a:stretch>
        </p:blipFill>
        <p:spPr>
          <a:xfrm>
            <a:off x="3525500" y="1866900"/>
            <a:ext cx="213360" cy="213360"/>
          </a:xfrm>
          <a:prstGeom prst="rect">
            <a:avLst/>
          </a:prstGeom>
        </p:spPr>
      </p:pic>
      <p:sp>
        <p:nvSpPr>
          <p:cNvPr id="13" name="TextBox 22"/>
          <p:cNvSpPr/>
          <p:nvPr/>
        </p:nvSpPr>
        <p:spPr>
          <a:xfrm>
            <a:off x="3449300" y="2217421"/>
            <a:ext cx="2245400" cy="234103"/>
          </a:xfrm>
          <a:prstGeom prst="rect">
            <a:avLst/>
          </a:prstGeom>
          <a:noFill/>
          <a:ln/>
        </p:spPr>
        <p:txBody>
          <a:bodyPr wrap="square" lIns="0" tIns="0" rIns="0" bIns="0" rtlCol="0" anchor="t">
            <a:spAutoFit/>
          </a:bodyPr>
          <a:lstStyle/>
          <a:p>
            <a:pPr defTabSz="731520">
              <a:lnSpc>
                <a:spcPts val="1872"/>
              </a:lnSpc>
            </a:pPr>
            <a:r>
              <a:rPr lang="en-US" sz="1560" b="1" kern="0" spc="-36" dirty="0">
                <a:solidFill>
                  <a:srgbClr val="010101"/>
                </a:solidFill>
                <a:latin typeface="Google Sans Flex" pitchFamily="34" charset="0"/>
                <a:ea typeface="Google Sans Flex" pitchFamily="34" charset="-122"/>
                <a:cs typeface="Google Sans Flex" pitchFamily="34" charset="-120"/>
              </a:rPr>
              <a:t>Regional Coordination</a:t>
            </a:r>
            <a:endParaRPr lang="en-US" sz="1560" dirty="0">
              <a:solidFill>
                <a:prstClr val="black"/>
              </a:solidFill>
              <a:latin typeface="Calibri" panose="020F0502020204030204"/>
            </a:endParaRPr>
          </a:p>
        </p:txBody>
      </p:sp>
      <p:sp>
        <p:nvSpPr>
          <p:cNvPr id="14" name="TextBox 23"/>
          <p:cNvSpPr/>
          <p:nvPr/>
        </p:nvSpPr>
        <p:spPr>
          <a:xfrm>
            <a:off x="3449300" y="2500849"/>
            <a:ext cx="2245400" cy="394595"/>
          </a:xfrm>
          <a:prstGeom prst="rect">
            <a:avLst/>
          </a:prstGeom>
          <a:noFill/>
          <a:ln/>
        </p:spPr>
        <p:txBody>
          <a:bodyPr wrap="square" lIns="0" tIns="0" rIns="0" bIns="0" rtlCol="0" anchor="t">
            <a:spAutoFit/>
          </a:bodyPr>
          <a:lstStyle/>
          <a:p>
            <a:pPr defTabSz="731520">
              <a:lnSpc>
                <a:spcPts val="1620"/>
              </a:lnSpc>
            </a:pPr>
            <a:r>
              <a:rPr lang="en-US" sz="1080" kern="0" spc="-19" dirty="0">
                <a:solidFill>
                  <a:srgbClr val="010101"/>
                </a:solidFill>
                <a:latin typeface="Inter" pitchFamily="34" charset="0"/>
                <a:ea typeface="Inter" pitchFamily="34" charset="-122"/>
                <a:cs typeface="Inter" pitchFamily="34" charset="-120"/>
              </a:rPr>
              <a:t>Facilitate coordination across health systems, agencies, and jurisdictions</a:t>
            </a:r>
            <a:endParaRPr lang="en-US" sz="1080" dirty="0">
              <a:solidFill>
                <a:prstClr val="black"/>
              </a:solidFill>
              <a:latin typeface="Calibri" panose="020F0502020204030204"/>
            </a:endParaRPr>
          </a:p>
        </p:txBody>
      </p:sp>
      <p:sp>
        <p:nvSpPr>
          <p:cNvPr id="15" name="Shape 24"/>
          <p:cNvSpPr/>
          <p:nvPr/>
        </p:nvSpPr>
        <p:spPr>
          <a:xfrm>
            <a:off x="5999500" y="1607820"/>
            <a:ext cx="2611100" cy="1693128"/>
          </a:xfrm>
          <a:prstGeom prst="roundRect">
            <a:avLst>
              <a:gd name="adj" fmla="val 9901"/>
            </a:avLst>
          </a:prstGeom>
          <a:solidFill>
            <a:srgbClr val="D6D5F8"/>
          </a:solidFill>
          <a:ln/>
        </p:spPr>
        <p:txBody>
          <a:bodyPr/>
          <a:lstStyle/>
          <a:p>
            <a:pPr defTabSz="731520"/>
            <a:endParaRPr lang="en-US" sz="1440">
              <a:solidFill>
                <a:prstClr val="black"/>
              </a:solidFill>
              <a:latin typeface="Calibri" panose="020F0502020204030204"/>
            </a:endParaRPr>
          </a:p>
        </p:txBody>
      </p:sp>
      <p:sp>
        <p:nvSpPr>
          <p:cNvPr id="16" name="Shape 25"/>
          <p:cNvSpPr/>
          <p:nvPr/>
        </p:nvSpPr>
        <p:spPr>
          <a:xfrm>
            <a:off x="6182380" y="1790700"/>
            <a:ext cx="365760" cy="365760"/>
          </a:xfrm>
          <a:prstGeom prst="ellipse">
            <a:avLst/>
          </a:prstGeom>
          <a:solidFill>
            <a:srgbClr val="D9D9F8"/>
          </a:solidFill>
          <a:ln/>
        </p:spPr>
        <p:txBody>
          <a:bodyPr/>
          <a:lstStyle/>
          <a:p>
            <a:pPr defTabSz="731520"/>
            <a:endParaRPr lang="en-US" sz="1440">
              <a:solidFill>
                <a:prstClr val="black"/>
              </a:solidFill>
              <a:latin typeface="Calibri" panose="020F0502020204030204"/>
            </a:endParaRPr>
          </a:p>
        </p:txBody>
      </p:sp>
      <p:pic>
        <p:nvPicPr>
          <p:cNvPr id="17" name="Picture 28" descr="__type_image"/>
          <p:cNvPicPr>
            <a:picLocks noChangeAspect="1"/>
          </p:cNvPicPr>
          <p:nvPr/>
        </p:nvPicPr>
        <p:blipFill>
          <a:blip r:embed="rId5"/>
          <a:stretch>
            <a:fillRect/>
          </a:stretch>
        </p:blipFill>
        <p:spPr>
          <a:xfrm>
            <a:off x="6258580" y="1866900"/>
            <a:ext cx="213360" cy="213360"/>
          </a:xfrm>
          <a:prstGeom prst="rect">
            <a:avLst/>
          </a:prstGeom>
        </p:spPr>
      </p:pic>
      <p:sp>
        <p:nvSpPr>
          <p:cNvPr id="18" name="TextBox 30"/>
          <p:cNvSpPr/>
          <p:nvPr/>
        </p:nvSpPr>
        <p:spPr>
          <a:xfrm>
            <a:off x="6182380" y="2217421"/>
            <a:ext cx="2245340" cy="234103"/>
          </a:xfrm>
          <a:prstGeom prst="rect">
            <a:avLst/>
          </a:prstGeom>
          <a:noFill/>
          <a:ln/>
        </p:spPr>
        <p:txBody>
          <a:bodyPr wrap="square" lIns="0" tIns="0" rIns="0" bIns="0" rtlCol="0" anchor="t">
            <a:spAutoFit/>
          </a:bodyPr>
          <a:lstStyle/>
          <a:p>
            <a:pPr defTabSz="731520">
              <a:lnSpc>
                <a:spcPts val="1872"/>
              </a:lnSpc>
            </a:pPr>
            <a:r>
              <a:rPr lang="en-US" sz="1560" b="1" kern="0" spc="-36" dirty="0">
                <a:solidFill>
                  <a:srgbClr val="010101"/>
                </a:solidFill>
                <a:latin typeface="Google Sans Flex" pitchFamily="34" charset="0"/>
                <a:ea typeface="Google Sans Flex" pitchFamily="34" charset="-122"/>
                <a:cs typeface="Google Sans Flex" pitchFamily="34" charset="-120"/>
              </a:rPr>
              <a:t>Data Systems</a:t>
            </a:r>
            <a:endParaRPr lang="en-US" sz="1560" dirty="0">
              <a:solidFill>
                <a:prstClr val="black"/>
              </a:solidFill>
              <a:latin typeface="Calibri" panose="020F0502020204030204"/>
            </a:endParaRPr>
          </a:p>
        </p:txBody>
      </p:sp>
      <p:sp>
        <p:nvSpPr>
          <p:cNvPr id="19" name="TextBox 31"/>
          <p:cNvSpPr/>
          <p:nvPr/>
        </p:nvSpPr>
        <p:spPr>
          <a:xfrm>
            <a:off x="6182380" y="2500849"/>
            <a:ext cx="2245340" cy="599780"/>
          </a:xfrm>
          <a:prstGeom prst="rect">
            <a:avLst/>
          </a:prstGeom>
          <a:noFill/>
          <a:ln/>
        </p:spPr>
        <p:txBody>
          <a:bodyPr wrap="square" lIns="0" tIns="0" rIns="0" bIns="0" rtlCol="0" anchor="t">
            <a:spAutoFit/>
          </a:bodyPr>
          <a:lstStyle/>
          <a:p>
            <a:pPr defTabSz="731520">
              <a:lnSpc>
                <a:spcPts val="1620"/>
              </a:lnSpc>
            </a:pPr>
            <a:r>
              <a:rPr lang="en-US" sz="1080" kern="0" spc="-19" dirty="0">
                <a:solidFill>
                  <a:srgbClr val="010101"/>
                </a:solidFill>
                <a:latin typeface="Inter" pitchFamily="34" charset="0"/>
                <a:ea typeface="Inter" pitchFamily="34" charset="-122"/>
                <a:cs typeface="Inter" pitchFamily="34" charset="-120"/>
              </a:rPr>
              <a:t>Infrastructure to collect, integrate, and share real-time operational data</a:t>
            </a:r>
            <a:endParaRPr lang="en-US" sz="1080" dirty="0">
              <a:solidFill>
                <a:prstClr val="black"/>
              </a:solidFill>
              <a:latin typeface="Calibri" panose="020F0502020204030204"/>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hape 2"/>
          <p:cNvSpPr/>
          <p:nvPr/>
        </p:nvSpPr>
        <p:spPr>
          <a:xfrm>
            <a:off x="0" y="1"/>
            <a:ext cx="9144000" cy="5143500"/>
          </a:xfrm>
          <a:prstGeom prst="rect">
            <a:avLst/>
          </a:prstGeom>
          <a:solidFill>
            <a:srgbClr val="FAFAFA"/>
          </a:solidFill>
          <a:ln/>
        </p:spPr>
        <p:txBody>
          <a:bodyPr/>
          <a:lstStyle/>
          <a:p>
            <a:pPr defTabSz="731520"/>
            <a:endParaRPr lang="en-US" sz="1440">
              <a:solidFill>
                <a:prstClr val="black"/>
              </a:solidFill>
              <a:latin typeface="Calibri" panose="020F0502020204030204"/>
            </a:endParaRPr>
          </a:p>
        </p:txBody>
      </p:sp>
      <p:sp>
        <p:nvSpPr>
          <p:cNvPr id="3" name="TextBox 4"/>
          <p:cNvSpPr/>
          <p:nvPr/>
        </p:nvSpPr>
        <p:spPr>
          <a:xfrm>
            <a:off x="533400" y="533401"/>
            <a:ext cx="8077200" cy="357918"/>
          </a:xfrm>
          <a:prstGeom prst="rect">
            <a:avLst/>
          </a:prstGeom>
          <a:noFill/>
          <a:ln/>
        </p:spPr>
        <p:txBody>
          <a:bodyPr wrap="square" lIns="0" tIns="0" rIns="0" bIns="0" rtlCol="0" anchor="t">
            <a:spAutoFit/>
          </a:bodyPr>
          <a:lstStyle/>
          <a:p>
            <a:pPr defTabSz="731520">
              <a:lnSpc>
                <a:spcPts val="2880"/>
              </a:lnSpc>
            </a:pPr>
            <a:r>
              <a:rPr lang="en-US" sz="2400" b="1" kern="0" spc="-58" dirty="0">
                <a:solidFill>
                  <a:srgbClr val="010101"/>
                </a:solidFill>
                <a:latin typeface="Google Sans Flex" pitchFamily="34" charset="0"/>
                <a:ea typeface="Google Sans Flex" pitchFamily="34" charset="-122"/>
                <a:cs typeface="Google Sans Flex" pitchFamily="34" charset="-120"/>
              </a:rPr>
              <a:t>RMOCC Grant: Capacity Building</a:t>
            </a:r>
            <a:endParaRPr lang="en-US" sz="2400" dirty="0">
              <a:solidFill>
                <a:prstClr val="black"/>
              </a:solidFill>
              <a:latin typeface="Calibri" panose="020F0502020204030204"/>
            </a:endParaRPr>
          </a:p>
        </p:txBody>
      </p:sp>
      <p:sp>
        <p:nvSpPr>
          <p:cNvPr id="4" name="TextBox 5"/>
          <p:cNvSpPr/>
          <p:nvPr/>
        </p:nvSpPr>
        <p:spPr>
          <a:xfrm>
            <a:off x="533400" y="1143001"/>
            <a:ext cx="8077200" cy="492314"/>
          </a:xfrm>
          <a:prstGeom prst="rect">
            <a:avLst/>
          </a:prstGeom>
          <a:noFill/>
          <a:ln/>
        </p:spPr>
        <p:txBody>
          <a:bodyPr wrap="square" lIns="0" tIns="0" rIns="0" bIns="0" rtlCol="0" anchor="t">
            <a:spAutoFit/>
          </a:bodyPr>
          <a:lstStyle/>
          <a:p>
            <a:pPr defTabSz="731520">
              <a:lnSpc>
                <a:spcPts val="1980"/>
              </a:lnSpc>
            </a:pPr>
            <a:r>
              <a:rPr lang="en-US" sz="1320" kern="0" spc="-19" dirty="0">
                <a:solidFill>
                  <a:srgbClr val="010101"/>
                </a:solidFill>
                <a:latin typeface="Inter" pitchFamily="34" charset="0"/>
                <a:ea typeface="Inter" pitchFamily="34" charset="-122"/>
                <a:cs typeface="Inter" pitchFamily="34" charset="-120"/>
              </a:rPr>
              <a:t>Beyond daily operations, the grant would fund</a:t>
            </a:r>
            <a:r>
              <a:rPr lang="en-US" sz="1320" b="1" kern="0" spc="-19" dirty="0">
                <a:solidFill>
                  <a:srgbClr val="010101"/>
                </a:solidFill>
                <a:latin typeface="Inter" pitchFamily="34" charset="0"/>
                <a:ea typeface="Inter" pitchFamily="34" charset="-122"/>
                <a:cs typeface="Inter" pitchFamily="34" charset="-120"/>
              </a:rPr>
              <a:t>long-term capacity and readiness</a:t>
            </a:r>
            <a:r>
              <a:rPr lang="en-US" sz="1320" kern="0" spc="-19" dirty="0">
                <a:solidFill>
                  <a:srgbClr val="010101"/>
                </a:solidFill>
                <a:latin typeface="Inter" pitchFamily="34" charset="0"/>
                <a:ea typeface="Inter" pitchFamily="34" charset="-122"/>
                <a:cs typeface="Inter" pitchFamily="34" charset="-120"/>
              </a:rPr>
              <a:t>across the RMOCC ecosystem.</a:t>
            </a:r>
            <a:endParaRPr lang="en-US" sz="1320" dirty="0">
              <a:solidFill>
                <a:prstClr val="black"/>
              </a:solidFill>
              <a:latin typeface="Calibri" panose="020F0502020204030204"/>
            </a:endParaRPr>
          </a:p>
        </p:txBody>
      </p:sp>
      <p:sp>
        <p:nvSpPr>
          <p:cNvPr id="5" name="Shape 8"/>
          <p:cNvSpPr/>
          <p:nvPr/>
        </p:nvSpPr>
        <p:spPr>
          <a:xfrm>
            <a:off x="533400" y="1859280"/>
            <a:ext cx="2611100" cy="1693128"/>
          </a:xfrm>
          <a:prstGeom prst="roundRect">
            <a:avLst>
              <a:gd name="adj" fmla="val 9901"/>
            </a:avLst>
          </a:prstGeom>
          <a:solidFill>
            <a:srgbClr val="D6D5F8"/>
          </a:solidFill>
          <a:ln/>
        </p:spPr>
        <p:txBody>
          <a:bodyPr/>
          <a:lstStyle/>
          <a:p>
            <a:pPr defTabSz="731520"/>
            <a:endParaRPr lang="en-US" sz="1440">
              <a:solidFill>
                <a:prstClr val="black"/>
              </a:solidFill>
              <a:latin typeface="Calibri" panose="020F0502020204030204"/>
            </a:endParaRPr>
          </a:p>
        </p:txBody>
      </p:sp>
      <p:sp>
        <p:nvSpPr>
          <p:cNvPr id="6" name="Shape 9"/>
          <p:cNvSpPr/>
          <p:nvPr/>
        </p:nvSpPr>
        <p:spPr>
          <a:xfrm>
            <a:off x="716280" y="2042160"/>
            <a:ext cx="365760" cy="365760"/>
          </a:xfrm>
          <a:prstGeom prst="ellipse">
            <a:avLst/>
          </a:prstGeom>
          <a:solidFill>
            <a:srgbClr val="D9D9F8"/>
          </a:solidFill>
          <a:ln/>
        </p:spPr>
        <p:txBody>
          <a:bodyPr/>
          <a:lstStyle/>
          <a:p>
            <a:pPr defTabSz="731520"/>
            <a:endParaRPr lang="en-US" sz="1440">
              <a:solidFill>
                <a:prstClr val="black"/>
              </a:solidFill>
              <a:latin typeface="Calibri" panose="020F0502020204030204"/>
            </a:endParaRPr>
          </a:p>
        </p:txBody>
      </p:sp>
      <p:pic>
        <p:nvPicPr>
          <p:cNvPr id="7" name="Picture 12" descr="__type_image"/>
          <p:cNvPicPr>
            <a:picLocks noChangeAspect="1"/>
          </p:cNvPicPr>
          <p:nvPr/>
        </p:nvPicPr>
        <p:blipFill>
          <a:blip r:embed="rId3"/>
          <a:stretch>
            <a:fillRect/>
          </a:stretch>
        </p:blipFill>
        <p:spPr>
          <a:xfrm>
            <a:off x="792480" y="2118360"/>
            <a:ext cx="213360" cy="213360"/>
          </a:xfrm>
          <a:prstGeom prst="rect">
            <a:avLst/>
          </a:prstGeom>
        </p:spPr>
      </p:pic>
      <p:sp>
        <p:nvSpPr>
          <p:cNvPr id="8" name="TextBox 14"/>
          <p:cNvSpPr/>
          <p:nvPr/>
        </p:nvSpPr>
        <p:spPr>
          <a:xfrm>
            <a:off x="716280" y="2468881"/>
            <a:ext cx="2245340" cy="234103"/>
          </a:xfrm>
          <a:prstGeom prst="rect">
            <a:avLst/>
          </a:prstGeom>
          <a:noFill/>
          <a:ln/>
        </p:spPr>
        <p:txBody>
          <a:bodyPr wrap="square" lIns="0" tIns="0" rIns="0" bIns="0" rtlCol="0" anchor="t">
            <a:spAutoFit/>
          </a:bodyPr>
          <a:lstStyle/>
          <a:p>
            <a:pPr defTabSz="731520">
              <a:lnSpc>
                <a:spcPts val="1872"/>
              </a:lnSpc>
            </a:pPr>
            <a:r>
              <a:rPr lang="en-US" sz="1560" b="1" kern="0" spc="-36" dirty="0">
                <a:solidFill>
                  <a:srgbClr val="010101"/>
                </a:solidFill>
                <a:latin typeface="Google Sans Flex" pitchFamily="34" charset="0"/>
                <a:ea typeface="Google Sans Flex" pitchFamily="34" charset="-122"/>
                <a:cs typeface="Google Sans Flex" pitchFamily="34" charset="-120"/>
              </a:rPr>
              <a:t>Training &amp; Mobilization</a:t>
            </a:r>
            <a:endParaRPr lang="en-US" sz="1560" dirty="0">
              <a:solidFill>
                <a:prstClr val="black"/>
              </a:solidFill>
              <a:latin typeface="Calibri" panose="020F0502020204030204"/>
            </a:endParaRPr>
          </a:p>
        </p:txBody>
      </p:sp>
      <p:sp>
        <p:nvSpPr>
          <p:cNvPr id="9" name="TextBox 15"/>
          <p:cNvSpPr/>
          <p:nvPr/>
        </p:nvSpPr>
        <p:spPr>
          <a:xfrm>
            <a:off x="716280" y="2752309"/>
            <a:ext cx="2245340" cy="599780"/>
          </a:xfrm>
          <a:prstGeom prst="rect">
            <a:avLst/>
          </a:prstGeom>
          <a:noFill/>
          <a:ln/>
        </p:spPr>
        <p:txBody>
          <a:bodyPr wrap="square" lIns="0" tIns="0" rIns="0" bIns="0" rtlCol="0" anchor="t">
            <a:spAutoFit/>
          </a:bodyPr>
          <a:lstStyle/>
          <a:p>
            <a:pPr defTabSz="731520">
              <a:lnSpc>
                <a:spcPts val="1620"/>
              </a:lnSpc>
            </a:pPr>
            <a:r>
              <a:rPr lang="en-US" sz="1080" kern="0" spc="-19" dirty="0">
                <a:solidFill>
                  <a:srgbClr val="010101"/>
                </a:solidFill>
                <a:latin typeface="Inter" pitchFamily="34" charset="0"/>
                <a:ea typeface="Inter" pitchFamily="34" charset="-122"/>
                <a:cs typeface="Inter" pitchFamily="34" charset="-120"/>
              </a:rPr>
              <a:t>Workforce readiness and rapid deployment of RMOCC personnel and protocols</a:t>
            </a:r>
            <a:endParaRPr lang="en-US" sz="1080" dirty="0">
              <a:solidFill>
                <a:prstClr val="black"/>
              </a:solidFill>
              <a:latin typeface="Calibri" panose="020F0502020204030204"/>
            </a:endParaRPr>
          </a:p>
        </p:txBody>
      </p:sp>
      <p:sp>
        <p:nvSpPr>
          <p:cNvPr id="10" name="Shape 16"/>
          <p:cNvSpPr/>
          <p:nvPr/>
        </p:nvSpPr>
        <p:spPr>
          <a:xfrm>
            <a:off x="3266420" y="1859280"/>
            <a:ext cx="2611160" cy="1693128"/>
          </a:xfrm>
          <a:prstGeom prst="roundRect">
            <a:avLst>
              <a:gd name="adj" fmla="val 9901"/>
            </a:avLst>
          </a:prstGeom>
          <a:solidFill>
            <a:srgbClr val="D6D5F8"/>
          </a:solidFill>
          <a:ln/>
        </p:spPr>
        <p:txBody>
          <a:bodyPr/>
          <a:lstStyle/>
          <a:p>
            <a:pPr defTabSz="731520"/>
            <a:endParaRPr lang="en-US" sz="1440">
              <a:solidFill>
                <a:prstClr val="black"/>
              </a:solidFill>
              <a:latin typeface="Calibri" panose="020F0502020204030204"/>
            </a:endParaRPr>
          </a:p>
        </p:txBody>
      </p:sp>
      <p:sp>
        <p:nvSpPr>
          <p:cNvPr id="11" name="Shape 17"/>
          <p:cNvSpPr/>
          <p:nvPr/>
        </p:nvSpPr>
        <p:spPr>
          <a:xfrm>
            <a:off x="3449300" y="2042160"/>
            <a:ext cx="365760" cy="365760"/>
          </a:xfrm>
          <a:prstGeom prst="ellipse">
            <a:avLst/>
          </a:prstGeom>
          <a:solidFill>
            <a:srgbClr val="D9D9F8"/>
          </a:solidFill>
          <a:ln/>
        </p:spPr>
        <p:txBody>
          <a:bodyPr/>
          <a:lstStyle/>
          <a:p>
            <a:pPr defTabSz="731520"/>
            <a:endParaRPr lang="en-US" sz="1440">
              <a:solidFill>
                <a:prstClr val="black"/>
              </a:solidFill>
              <a:latin typeface="Calibri" panose="020F0502020204030204"/>
            </a:endParaRPr>
          </a:p>
        </p:txBody>
      </p:sp>
      <p:pic>
        <p:nvPicPr>
          <p:cNvPr id="12" name="Picture 20" descr="__type_image"/>
          <p:cNvPicPr>
            <a:picLocks noChangeAspect="1"/>
          </p:cNvPicPr>
          <p:nvPr/>
        </p:nvPicPr>
        <p:blipFill>
          <a:blip r:embed="rId4"/>
          <a:stretch>
            <a:fillRect/>
          </a:stretch>
        </p:blipFill>
        <p:spPr>
          <a:xfrm>
            <a:off x="3525500" y="2118360"/>
            <a:ext cx="213360" cy="213360"/>
          </a:xfrm>
          <a:prstGeom prst="rect">
            <a:avLst/>
          </a:prstGeom>
        </p:spPr>
      </p:pic>
      <p:sp>
        <p:nvSpPr>
          <p:cNvPr id="13" name="TextBox 22"/>
          <p:cNvSpPr/>
          <p:nvPr/>
        </p:nvSpPr>
        <p:spPr>
          <a:xfrm>
            <a:off x="3449300" y="2468881"/>
            <a:ext cx="2245400" cy="234103"/>
          </a:xfrm>
          <a:prstGeom prst="rect">
            <a:avLst/>
          </a:prstGeom>
          <a:noFill/>
          <a:ln/>
        </p:spPr>
        <p:txBody>
          <a:bodyPr wrap="square" lIns="0" tIns="0" rIns="0" bIns="0" rtlCol="0" anchor="t">
            <a:spAutoFit/>
          </a:bodyPr>
          <a:lstStyle/>
          <a:p>
            <a:pPr defTabSz="731520">
              <a:lnSpc>
                <a:spcPts val="1872"/>
              </a:lnSpc>
            </a:pPr>
            <a:r>
              <a:rPr lang="en-US" sz="1560" b="1" kern="0" spc="-36" dirty="0">
                <a:solidFill>
                  <a:srgbClr val="010101"/>
                </a:solidFill>
                <a:latin typeface="Google Sans Flex" pitchFamily="34" charset="0"/>
                <a:ea typeface="Google Sans Flex" pitchFamily="34" charset="-122"/>
                <a:cs typeface="Google Sans Flex" pitchFamily="34" charset="-120"/>
              </a:rPr>
              <a:t>Best Practices</a:t>
            </a:r>
            <a:endParaRPr lang="en-US" sz="1560" dirty="0">
              <a:solidFill>
                <a:prstClr val="black"/>
              </a:solidFill>
              <a:latin typeface="Calibri" panose="020F0502020204030204"/>
            </a:endParaRPr>
          </a:p>
        </p:txBody>
      </p:sp>
      <p:sp>
        <p:nvSpPr>
          <p:cNvPr id="14" name="TextBox 23"/>
          <p:cNvSpPr/>
          <p:nvPr/>
        </p:nvSpPr>
        <p:spPr>
          <a:xfrm>
            <a:off x="3449300" y="2752309"/>
            <a:ext cx="2245400" cy="394595"/>
          </a:xfrm>
          <a:prstGeom prst="rect">
            <a:avLst/>
          </a:prstGeom>
          <a:noFill/>
          <a:ln/>
        </p:spPr>
        <p:txBody>
          <a:bodyPr wrap="square" lIns="0" tIns="0" rIns="0" bIns="0" rtlCol="0" anchor="t">
            <a:spAutoFit/>
          </a:bodyPr>
          <a:lstStyle/>
          <a:p>
            <a:pPr defTabSz="731520">
              <a:lnSpc>
                <a:spcPts val="1620"/>
              </a:lnSpc>
            </a:pPr>
            <a:r>
              <a:rPr lang="en-US" sz="1080" kern="0" spc="-19" dirty="0">
                <a:solidFill>
                  <a:srgbClr val="010101"/>
                </a:solidFill>
                <a:latin typeface="Inter" pitchFamily="34" charset="0"/>
                <a:ea typeface="Inter" pitchFamily="34" charset="-122"/>
                <a:cs typeface="Inter" pitchFamily="34" charset="-120"/>
              </a:rPr>
              <a:t>Implementation of evidence-based standards for RMOCC operations</a:t>
            </a:r>
            <a:endParaRPr lang="en-US" sz="1080" dirty="0">
              <a:solidFill>
                <a:prstClr val="black"/>
              </a:solidFill>
              <a:latin typeface="Calibri" panose="020F0502020204030204"/>
            </a:endParaRPr>
          </a:p>
        </p:txBody>
      </p:sp>
      <p:sp>
        <p:nvSpPr>
          <p:cNvPr id="15" name="Shape 24"/>
          <p:cNvSpPr/>
          <p:nvPr/>
        </p:nvSpPr>
        <p:spPr>
          <a:xfrm>
            <a:off x="5999500" y="1859280"/>
            <a:ext cx="2611100" cy="1693128"/>
          </a:xfrm>
          <a:prstGeom prst="roundRect">
            <a:avLst>
              <a:gd name="adj" fmla="val 9901"/>
            </a:avLst>
          </a:prstGeom>
          <a:solidFill>
            <a:srgbClr val="D6D5F8"/>
          </a:solidFill>
          <a:ln/>
        </p:spPr>
        <p:txBody>
          <a:bodyPr/>
          <a:lstStyle/>
          <a:p>
            <a:pPr defTabSz="731520"/>
            <a:endParaRPr lang="en-US" sz="1440">
              <a:solidFill>
                <a:prstClr val="black"/>
              </a:solidFill>
              <a:latin typeface="Calibri" panose="020F0502020204030204"/>
            </a:endParaRPr>
          </a:p>
        </p:txBody>
      </p:sp>
      <p:sp>
        <p:nvSpPr>
          <p:cNvPr id="16" name="Shape 25"/>
          <p:cNvSpPr/>
          <p:nvPr/>
        </p:nvSpPr>
        <p:spPr>
          <a:xfrm>
            <a:off x="6182380" y="2042160"/>
            <a:ext cx="365760" cy="365760"/>
          </a:xfrm>
          <a:prstGeom prst="ellipse">
            <a:avLst/>
          </a:prstGeom>
          <a:solidFill>
            <a:srgbClr val="D9D9F8"/>
          </a:solidFill>
          <a:ln/>
        </p:spPr>
        <p:txBody>
          <a:bodyPr/>
          <a:lstStyle/>
          <a:p>
            <a:pPr defTabSz="731520"/>
            <a:endParaRPr lang="en-US" sz="1440">
              <a:solidFill>
                <a:prstClr val="black"/>
              </a:solidFill>
              <a:latin typeface="Calibri" panose="020F0502020204030204"/>
            </a:endParaRPr>
          </a:p>
        </p:txBody>
      </p:sp>
      <p:pic>
        <p:nvPicPr>
          <p:cNvPr id="17" name="Picture 28" descr="__type_image"/>
          <p:cNvPicPr>
            <a:picLocks noChangeAspect="1"/>
          </p:cNvPicPr>
          <p:nvPr/>
        </p:nvPicPr>
        <p:blipFill>
          <a:blip r:embed="rId5"/>
          <a:stretch>
            <a:fillRect/>
          </a:stretch>
        </p:blipFill>
        <p:spPr>
          <a:xfrm>
            <a:off x="6258580" y="2118360"/>
            <a:ext cx="213360" cy="213360"/>
          </a:xfrm>
          <a:prstGeom prst="rect">
            <a:avLst/>
          </a:prstGeom>
        </p:spPr>
      </p:pic>
      <p:sp>
        <p:nvSpPr>
          <p:cNvPr id="18" name="TextBox 30"/>
          <p:cNvSpPr/>
          <p:nvPr/>
        </p:nvSpPr>
        <p:spPr>
          <a:xfrm>
            <a:off x="6182380" y="2468881"/>
            <a:ext cx="2245340" cy="234103"/>
          </a:xfrm>
          <a:prstGeom prst="rect">
            <a:avLst/>
          </a:prstGeom>
          <a:noFill/>
          <a:ln/>
        </p:spPr>
        <p:txBody>
          <a:bodyPr wrap="square" lIns="0" tIns="0" rIns="0" bIns="0" rtlCol="0" anchor="t">
            <a:spAutoFit/>
          </a:bodyPr>
          <a:lstStyle/>
          <a:p>
            <a:pPr defTabSz="731520">
              <a:lnSpc>
                <a:spcPts val="1872"/>
              </a:lnSpc>
            </a:pPr>
            <a:r>
              <a:rPr lang="en-US" sz="1560" b="1" kern="0" spc="-36" dirty="0">
                <a:solidFill>
                  <a:srgbClr val="010101"/>
                </a:solidFill>
                <a:latin typeface="Google Sans Flex" pitchFamily="34" charset="0"/>
                <a:ea typeface="Google Sans Flex" pitchFamily="34" charset="-122"/>
                <a:cs typeface="Google Sans Flex" pitchFamily="34" charset="-120"/>
              </a:rPr>
              <a:t>Operational Needs</a:t>
            </a:r>
            <a:endParaRPr lang="en-US" sz="1560" dirty="0">
              <a:solidFill>
                <a:prstClr val="black"/>
              </a:solidFill>
              <a:latin typeface="Calibri" panose="020F0502020204030204"/>
            </a:endParaRPr>
          </a:p>
        </p:txBody>
      </p:sp>
      <p:sp>
        <p:nvSpPr>
          <p:cNvPr id="19" name="TextBox 31"/>
          <p:cNvSpPr/>
          <p:nvPr/>
        </p:nvSpPr>
        <p:spPr>
          <a:xfrm>
            <a:off x="6182380" y="2752309"/>
            <a:ext cx="2245340" cy="599780"/>
          </a:xfrm>
          <a:prstGeom prst="rect">
            <a:avLst/>
          </a:prstGeom>
          <a:noFill/>
          <a:ln/>
        </p:spPr>
        <p:txBody>
          <a:bodyPr wrap="square" lIns="0" tIns="0" rIns="0" bIns="0" rtlCol="0" anchor="t">
            <a:spAutoFit/>
          </a:bodyPr>
          <a:lstStyle/>
          <a:p>
            <a:pPr defTabSz="731520">
              <a:lnSpc>
                <a:spcPts val="1620"/>
              </a:lnSpc>
            </a:pPr>
            <a:r>
              <a:rPr lang="en-US" sz="1080" kern="0" spc="-19" dirty="0">
                <a:solidFill>
                  <a:srgbClr val="010101"/>
                </a:solidFill>
                <a:latin typeface="Inter" pitchFamily="34" charset="0"/>
                <a:ea typeface="Inter" pitchFamily="34" charset="-122"/>
                <a:cs typeface="Inter" pitchFamily="34" charset="-120"/>
              </a:rPr>
              <a:t>Funding flexibility to address additional RMOCC infrastructure and support requirements</a:t>
            </a:r>
            <a:endParaRPr lang="en-US" sz="1080" dirty="0">
              <a:solidFill>
                <a:prstClr val="black"/>
              </a:solidFill>
              <a:latin typeface="Calibri" panose="020F0502020204030204"/>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hape 2"/>
          <p:cNvSpPr/>
          <p:nvPr/>
        </p:nvSpPr>
        <p:spPr>
          <a:xfrm>
            <a:off x="0" y="1"/>
            <a:ext cx="9144000" cy="5143500"/>
          </a:xfrm>
          <a:prstGeom prst="rect">
            <a:avLst/>
          </a:prstGeom>
          <a:solidFill>
            <a:srgbClr val="FAFAFA"/>
          </a:solidFill>
          <a:ln/>
        </p:spPr>
        <p:txBody>
          <a:bodyPr/>
          <a:lstStyle/>
          <a:p>
            <a:pPr defTabSz="731520"/>
            <a:endParaRPr lang="en-US" sz="1440">
              <a:solidFill>
                <a:prstClr val="black"/>
              </a:solidFill>
              <a:latin typeface="Calibri" panose="020F0502020204030204"/>
            </a:endParaRPr>
          </a:p>
        </p:txBody>
      </p:sp>
      <p:sp>
        <p:nvSpPr>
          <p:cNvPr id="3" name="TextBox 4"/>
          <p:cNvSpPr/>
          <p:nvPr/>
        </p:nvSpPr>
        <p:spPr>
          <a:xfrm>
            <a:off x="533400" y="1191757"/>
            <a:ext cx="8077200" cy="357918"/>
          </a:xfrm>
          <a:prstGeom prst="rect">
            <a:avLst/>
          </a:prstGeom>
          <a:noFill/>
          <a:ln/>
        </p:spPr>
        <p:txBody>
          <a:bodyPr wrap="square" lIns="0" tIns="0" rIns="0" bIns="0" rtlCol="0" anchor="t">
            <a:spAutoFit/>
          </a:bodyPr>
          <a:lstStyle/>
          <a:p>
            <a:pPr defTabSz="731520">
              <a:lnSpc>
                <a:spcPts val="2880"/>
              </a:lnSpc>
            </a:pPr>
            <a:r>
              <a:rPr lang="en-US" sz="2400" b="1" kern="0" spc="-58" dirty="0">
                <a:solidFill>
                  <a:srgbClr val="010101"/>
                </a:solidFill>
                <a:latin typeface="Google Sans Flex" pitchFamily="34" charset="0"/>
                <a:ea typeface="Google Sans Flex" pitchFamily="34" charset="-122"/>
                <a:cs typeface="Google Sans Flex" pitchFamily="34" charset="-120"/>
              </a:rPr>
              <a:t>Congressional Engagement Strategy</a:t>
            </a:r>
            <a:endParaRPr lang="en-US" sz="2400" dirty="0">
              <a:solidFill>
                <a:prstClr val="black"/>
              </a:solidFill>
              <a:latin typeface="Calibri" panose="020F0502020204030204"/>
            </a:endParaRPr>
          </a:p>
        </p:txBody>
      </p:sp>
      <p:sp>
        <p:nvSpPr>
          <p:cNvPr id="4" name="TextBox 5"/>
          <p:cNvSpPr/>
          <p:nvPr/>
        </p:nvSpPr>
        <p:spPr>
          <a:xfrm>
            <a:off x="533400" y="1801357"/>
            <a:ext cx="8077200" cy="492314"/>
          </a:xfrm>
          <a:prstGeom prst="rect">
            <a:avLst/>
          </a:prstGeom>
          <a:noFill/>
          <a:ln/>
        </p:spPr>
        <p:txBody>
          <a:bodyPr wrap="square" lIns="0" tIns="0" rIns="0" bIns="0" rtlCol="0" anchor="t">
            <a:spAutoFit/>
          </a:bodyPr>
          <a:lstStyle/>
          <a:p>
            <a:pPr defTabSz="731520">
              <a:lnSpc>
                <a:spcPts val="1980"/>
              </a:lnSpc>
            </a:pPr>
            <a:r>
              <a:rPr lang="en-US" sz="1320" kern="0" spc="-19" dirty="0">
                <a:solidFill>
                  <a:srgbClr val="010101"/>
                </a:solidFill>
                <a:latin typeface="Inter" pitchFamily="34" charset="0"/>
                <a:ea typeface="Inter" pitchFamily="34" charset="-122"/>
                <a:cs typeface="Inter" pitchFamily="34" charset="-120"/>
              </a:rPr>
              <a:t>ACS staff is actively engaged on Capitol Hill to build awareness and secure legislative champions for the RMOCC grant program.</a:t>
            </a:r>
            <a:endParaRPr lang="en-US" sz="1320" dirty="0">
              <a:solidFill>
                <a:prstClr val="black"/>
              </a:solidFill>
              <a:latin typeface="Calibri" panose="020F0502020204030204"/>
            </a:endParaRPr>
          </a:p>
        </p:txBody>
      </p:sp>
      <p:pic>
        <p:nvPicPr>
          <p:cNvPr id="5" name="Picture 9" descr="__type_image"/>
          <p:cNvPicPr>
            <a:picLocks noChangeAspect="1"/>
          </p:cNvPicPr>
          <p:nvPr/>
        </p:nvPicPr>
        <p:blipFill>
          <a:blip r:embed="rId3"/>
          <a:stretch>
            <a:fillRect/>
          </a:stretch>
        </p:blipFill>
        <p:spPr>
          <a:xfrm>
            <a:off x="533400" y="2517636"/>
            <a:ext cx="4038600" cy="533400"/>
          </a:xfrm>
          <a:prstGeom prst="rect">
            <a:avLst/>
          </a:prstGeom>
        </p:spPr>
      </p:pic>
      <p:sp>
        <p:nvSpPr>
          <p:cNvPr id="6" name="TextBox 10"/>
          <p:cNvSpPr/>
          <p:nvPr/>
        </p:nvSpPr>
        <p:spPr>
          <a:xfrm>
            <a:off x="533400" y="2678057"/>
            <a:ext cx="4038600" cy="212559"/>
          </a:xfrm>
          <a:prstGeom prst="rect">
            <a:avLst/>
          </a:prstGeom>
          <a:noFill/>
          <a:ln/>
        </p:spPr>
        <p:txBody>
          <a:bodyPr wrap="square" lIns="0" tIns="0" rIns="0" bIns="0" rtlCol="0" anchor="ctr">
            <a:spAutoFit/>
          </a:bodyPr>
          <a:lstStyle/>
          <a:p>
            <a:pPr algn="ctr" defTabSz="731520">
              <a:lnSpc>
                <a:spcPts val="1800"/>
              </a:lnSpc>
            </a:pPr>
            <a:r>
              <a:rPr lang="en-US" sz="1200" b="1" dirty="0">
                <a:solidFill>
                  <a:srgbClr val="010101"/>
                </a:solidFill>
                <a:latin typeface="Poppins" pitchFamily="34" charset="0"/>
                <a:ea typeface="Poppins" pitchFamily="34" charset="-122"/>
                <a:cs typeface="Poppins" pitchFamily="34" charset="-120"/>
              </a:rPr>
              <a:t>01</a:t>
            </a:r>
            <a:endParaRPr lang="en-US" sz="1200" dirty="0">
              <a:solidFill>
                <a:prstClr val="black"/>
              </a:solidFill>
              <a:latin typeface="Calibri" panose="020F0502020204030204"/>
            </a:endParaRPr>
          </a:p>
        </p:txBody>
      </p:sp>
      <p:sp>
        <p:nvSpPr>
          <p:cNvPr id="7" name="TextBox 12"/>
          <p:cNvSpPr/>
          <p:nvPr/>
        </p:nvSpPr>
        <p:spPr>
          <a:xfrm>
            <a:off x="777240" y="3051037"/>
            <a:ext cx="3550920" cy="234103"/>
          </a:xfrm>
          <a:prstGeom prst="rect">
            <a:avLst/>
          </a:prstGeom>
          <a:noFill/>
          <a:ln/>
        </p:spPr>
        <p:txBody>
          <a:bodyPr wrap="square" lIns="0" tIns="0" rIns="0" bIns="0" rtlCol="0" anchor="t">
            <a:spAutoFit/>
          </a:bodyPr>
          <a:lstStyle/>
          <a:p>
            <a:pPr defTabSz="731520">
              <a:lnSpc>
                <a:spcPts val="1872"/>
              </a:lnSpc>
            </a:pPr>
            <a:r>
              <a:rPr lang="en-US" sz="1560" b="1" kern="0" spc="-36" dirty="0">
                <a:solidFill>
                  <a:srgbClr val="010101"/>
                </a:solidFill>
                <a:latin typeface="Google Sans Flex" pitchFamily="34" charset="0"/>
                <a:ea typeface="Google Sans Flex" pitchFamily="34" charset="-122"/>
                <a:cs typeface="Google Sans Flex" pitchFamily="34" charset="-120"/>
              </a:rPr>
              <a:t>Socializing the Concept</a:t>
            </a:r>
            <a:endParaRPr lang="en-US" sz="1560" dirty="0">
              <a:solidFill>
                <a:prstClr val="black"/>
              </a:solidFill>
              <a:latin typeface="Calibri" panose="020F0502020204030204"/>
            </a:endParaRPr>
          </a:p>
        </p:txBody>
      </p:sp>
      <p:sp>
        <p:nvSpPr>
          <p:cNvPr id="8" name="TextBox 13"/>
          <p:cNvSpPr/>
          <p:nvPr/>
        </p:nvSpPr>
        <p:spPr>
          <a:xfrm>
            <a:off x="777240" y="3334465"/>
            <a:ext cx="3550920" cy="599780"/>
          </a:xfrm>
          <a:prstGeom prst="rect">
            <a:avLst/>
          </a:prstGeom>
          <a:noFill/>
          <a:ln/>
        </p:spPr>
        <p:txBody>
          <a:bodyPr wrap="square" lIns="0" tIns="0" rIns="0" bIns="0" rtlCol="0" anchor="t">
            <a:spAutoFit/>
          </a:bodyPr>
          <a:lstStyle/>
          <a:p>
            <a:pPr defTabSz="731520">
              <a:lnSpc>
                <a:spcPts val="1620"/>
              </a:lnSpc>
            </a:pPr>
            <a:r>
              <a:rPr lang="en-US" sz="1080" kern="0" spc="-19" dirty="0">
                <a:solidFill>
                  <a:srgbClr val="010101"/>
                </a:solidFill>
                <a:latin typeface="Inter" pitchFamily="34" charset="0"/>
                <a:ea typeface="Inter" pitchFamily="34" charset="-122"/>
                <a:cs typeface="Inter" pitchFamily="34" charset="-120"/>
              </a:rPr>
              <a:t>ACS staff areactively meeting with congressional officesto introduce the RMOCC grant concept and educate Members and staff on its purpose and need.</a:t>
            </a:r>
            <a:endParaRPr lang="en-US" sz="1080" dirty="0">
              <a:solidFill>
                <a:prstClr val="black"/>
              </a:solidFill>
              <a:latin typeface="Calibri" panose="020F0502020204030204"/>
            </a:endParaRPr>
          </a:p>
        </p:txBody>
      </p:sp>
      <p:pic>
        <p:nvPicPr>
          <p:cNvPr id="9" name="Picture 15" descr="__type_image"/>
          <p:cNvPicPr>
            <a:picLocks noChangeAspect="1"/>
          </p:cNvPicPr>
          <p:nvPr/>
        </p:nvPicPr>
        <p:blipFill>
          <a:blip r:embed="rId3"/>
          <a:stretch>
            <a:fillRect/>
          </a:stretch>
        </p:blipFill>
        <p:spPr>
          <a:xfrm>
            <a:off x="4572000" y="2517636"/>
            <a:ext cx="4038600" cy="533400"/>
          </a:xfrm>
          <a:prstGeom prst="rect">
            <a:avLst/>
          </a:prstGeom>
        </p:spPr>
      </p:pic>
      <p:sp>
        <p:nvSpPr>
          <p:cNvPr id="10" name="TextBox 16"/>
          <p:cNvSpPr/>
          <p:nvPr/>
        </p:nvSpPr>
        <p:spPr>
          <a:xfrm>
            <a:off x="4572000" y="2678057"/>
            <a:ext cx="4038600" cy="212559"/>
          </a:xfrm>
          <a:prstGeom prst="rect">
            <a:avLst/>
          </a:prstGeom>
          <a:noFill/>
          <a:ln/>
        </p:spPr>
        <p:txBody>
          <a:bodyPr wrap="square" lIns="0" tIns="0" rIns="0" bIns="0" rtlCol="0" anchor="ctr">
            <a:spAutoFit/>
          </a:bodyPr>
          <a:lstStyle/>
          <a:p>
            <a:pPr algn="ctr" defTabSz="731520">
              <a:lnSpc>
                <a:spcPts val="1800"/>
              </a:lnSpc>
            </a:pPr>
            <a:r>
              <a:rPr lang="en-US" sz="1200" b="1" dirty="0">
                <a:solidFill>
                  <a:srgbClr val="010101"/>
                </a:solidFill>
                <a:latin typeface="Poppins" pitchFamily="34" charset="0"/>
                <a:ea typeface="Poppins" pitchFamily="34" charset="-122"/>
                <a:cs typeface="Poppins" pitchFamily="34" charset="-120"/>
              </a:rPr>
              <a:t>02</a:t>
            </a:r>
            <a:endParaRPr lang="en-US" sz="1200" dirty="0">
              <a:solidFill>
                <a:prstClr val="black"/>
              </a:solidFill>
              <a:latin typeface="Calibri" panose="020F0502020204030204"/>
            </a:endParaRPr>
          </a:p>
        </p:txBody>
      </p:sp>
      <p:sp>
        <p:nvSpPr>
          <p:cNvPr id="11" name="TextBox 18"/>
          <p:cNvSpPr/>
          <p:nvPr/>
        </p:nvSpPr>
        <p:spPr>
          <a:xfrm>
            <a:off x="4815840" y="3051037"/>
            <a:ext cx="3550920" cy="234103"/>
          </a:xfrm>
          <a:prstGeom prst="rect">
            <a:avLst/>
          </a:prstGeom>
          <a:noFill/>
          <a:ln/>
        </p:spPr>
        <p:txBody>
          <a:bodyPr wrap="square" lIns="0" tIns="0" rIns="0" bIns="0" rtlCol="0" anchor="t">
            <a:spAutoFit/>
          </a:bodyPr>
          <a:lstStyle/>
          <a:p>
            <a:pPr defTabSz="731520">
              <a:lnSpc>
                <a:spcPts val="1872"/>
              </a:lnSpc>
            </a:pPr>
            <a:r>
              <a:rPr lang="en-US" sz="1560" b="1" kern="0" spc="-36" dirty="0">
                <a:solidFill>
                  <a:srgbClr val="010101"/>
                </a:solidFill>
                <a:latin typeface="Google Sans Flex" pitchFamily="34" charset="0"/>
                <a:ea typeface="Google Sans Flex" pitchFamily="34" charset="-122"/>
                <a:cs typeface="Google Sans Flex" pitchFamily="34" charset="-120"/>
              </a:rPr>
              <a:t>Identifying Champions</a:t>
            </a:r>
            <a:endParaRPr lang="en-US" sz="1560" dirty="0">
              <a:solidFill>
                <a:prstClr val="black"/>
              </a:solidFill>
              <a:latin typeface="Calibri" panose="020F0502020204030204"/>
            </a:endParaRPr>
          </a:p>
        </p:txBody>
      </p:sp>
      <p:sp>
        <p:nvSpPr>
          <p:cNvPr id="12" name="TextBox 19"/>
          <p:cNvSpPr/>
          <p:nvPr/>
        </p:nvSpPr>
        <p:spPr>
          <a:xfrm>
            <a:off x="4815840" y="3334465"/>
            <a:ext cx="3550920" cy="599780"/>
          </a:xfrm>
          <a:prstGeom prst="rect">
            <a:avLst/>
          </a:prstGeom>
          <a:noFill/>
          <a:ln/>
        </p:spPr>
        <p:txBody>
          <a:bodyPr wrap="square" lIns="0" tIns="0" rIns="0" bIns="0" rtlCol="0" anchor="t">
            <a:spAutoFit/>
          </a:bodyPr>
          <a:lstStyle/>
          <a:p>
            <a:pPr defTabSz="731520">
              <a:lnSpc>
                <a:spcPts val="1620"/>
              </a:lnSpc>
            </a:pPr>
            <a:r>
              <a:rPr lang="en-US" sz="1080" kern="0" spc="-19" dirty="0">
                <a:solidFill>
                  <a:srgbClr val="010101"/>
                </a:solidFill>
                <a:latin typeface="Inter" pitchFamily="34" charset="0"/>
                <a:ea typeface="Inter" pitchFamily="34" charset="-122"/>
                <a:cs typeface="Inter" pitchFamily="34" charset="-120"/>
              </a:rPr>
              <a:t>Working to identify</a:t>
            </a:r>
            <a:r>
              <a:rPr lang="en-US" sz="1080" b="1" kern="0" spc="-19" dirty="0">
                <a:solidFill>
                  <a:srgbClr val="010101"/>
                </a:solidFill>
                <a:latin typeface="Inter" pitchFamily="34" charset="0"/>
                <a:ea typeface="Inter" pitchFamily="34" charset="-122"/>
                <a:cs typeface="Inter" pitchFamily="34" charset="-120"/>
              </a:rPr>
              <a:t>potential congressional sponsors</a:t>
            </a:r>
            <a:r>
              <a:rPr lang="en-US" sz="1080" kern="0" spc="-19" dirty="0">
                <a:solidFill>
                  <a:srgbClr val="010101"/>
                </a:solidFill>
                <a:latin typeface="Inter" pitchFamily="34" charset="0"/>
                <a:ea typeface="Inter" pitchFamily="34" charset="-122"/>
                <a:cs typeface="Inter" pitchFamily="34" charset="-120"/>
              </a:rPr>
              <a:t>in both chambers who can introduce and advance the legislation.</a:t>
            </a:r>
            <a:endParaRPr lang="en-US" sz="1080" dirty="0">
              <a:solidFill>
                <a:prstClr val="black"/>
              </a:solidFill>
              <a:latin typeface="Calibri" panose="020F0502020204030204"/>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E6624D69-7EBB-DA43-8DDE-0DE9057FFB26}"/>
              </a:ext>
            </a:extLst>
          </p:cNvPr>
          <p:cNvPicPr>
            <a:picLocks noChangeAspect="1"/>
          </p:cNvPicPr>
          <p:nvPr/>
        </p:nvPicPr>
        <p:blipFill>
          <a:blip r:embed="rId2"/>
          <a:stretch>
            <a:fillRect/>
          </a:stretch>
        </p:blipFill>
        <p:spPr>
          <a:xfrm>
            <a:off x="0" y="1"/>
            <a:ext cx="9144000" cy="5143500"/>
          </a:xfrm>
          <a:prstGeom prst="rect">
            <a:avLst/>
          </a:prstGeom>
        </p:spPr>
      </p:pic>
    </p:spTree>
    <p:extLst>
      <p:ext uri="{BB962C8B-B14F-4D97-AF65-F5344CB8AC3E}">
        <p14:creationId xmlns:p14="http://schemas.microsoft.com/office/powerpoint/2010/main" val="15466491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436"/>
        <p:cNvGrpSpPr/>
        <p:nvPr/>
      </p:nvGrpSpPr>
      <p:grpSpPr>
        <a:xfrm>
          <a:off x="0" y="0"/>
          <a:ext cx="0" cy="0"/>
          <a:chOff x="0" y="0"/>
          <a:chExt cx="0" cy="0"/>
        </a:xfrm>
      </p:grpSpPr>
      <p:sp>
        <p:nvSpPr>
          <p:cNvPr id="437" name="Google Shape;437;p1"/>
          <p:cNvSpPr txBox="1">
            <a:spLocks noGrp="1"/>
          </p:cNvSpPr>
          <p:nvPr>
            <p:ph type="ctrTitle"/>
          </p:nvPr>
        </p:nvSpPr>
        <p:spPr>
          <a:xfrm>
            <a:off x="717630" y="747819"/>
            <a:ext cx="8105243" cy="1514925"/>
          </a:xfrm>
          <a:prstGeom prst="rect">
            <a:avLst/>
          </a:prstGeom>
          <a:noFill/>
          <a:ln>
            <a:noFill/>
          </a:ln>
        </p:spPr>
        <p:txBody>
          <a:bodyPr spcFirstLastPara="1" wrap="square" lIns="68569" tIns="34275" rIns="68569" bIns="34275" anchor="b" anchorCtr="0">
            <a:noAutofit/>
          </a:bodyPr>
          <a:lstStyle/>
          <a:p>
            <a:pPr lvl="0">
              <a:buSzPts val="6200"/>
            </a:pPr>
            <a:r>
              <a:rPr lang="en-US" sz="4425" b="1" dirty="0">
                <a:latin typeface="Franklin Gothic Demi" panose="020B0603020102020204" pitchFamily="34" charset="0"/>
              </a:rPr>
              <a:t>Large-Scale Combat Operations and U.S. Healthcare</a:t>
            </a:r>
            <a:endParaRPr sz="4425" b="1" dirty="0">
              <a:latin typeface="Franklin Gothic Demi" panose="020B0603020102020204" pitchFamily="34" charset="0"/>
            </a:endParaRPr>
          </a:p>
        </p:txBody>
      </p:sp>
      <p:sp>
        <p:nvSpPr>
          <p:cNvPr id="438" name="Google Shape;438;p1"/>
          <p:cNvSpPr txBox="1">
            <a:spLocks noGrp="1"/>
          </p:cNvSpPr>
          <p:nvPr>
            <p:ph type="body" idx="1"/>
          </p:nvPr>
        </p:nvSpPr>
        <p:spPr>
          <a:xfrm>
            <a:off x="717629" y="2128030"/>
            <a:ext cx="7583741" cy="2354875"/>
          </a:xfrm>
          <a:prstGeom prst="rect">
            <a:avLst/>
          </a:prstGeom>
          <a:noFill/>
          <a:ln>
            <a:noFill/>
          </a:ln>
        </p:spPr>
        <p:txBody>
          <a:bodyPr spcFirstLastPara="1" wrap="square" lIns="68569" tIns="34275" rIns="68569" bIns="34275" anchor="t" anchorCtr="0">
            <a:normAutofit/>
          </a:bodyPr>
          <a:lstStyle/>
          <a:p>
            <a:pPr marL="0" indent="0">
              <a:lnSpc>
                <a:spcPct val="100000"/>
              </a:lnSpc>
              <a:spcBef>
                <a:spcPts val="0"/>
              </a:spcBef>
            </a:pPr>
            <a:endParaRPr b="1" dirty="0"/>
          </a:p>
          <a:p>
            <a:pPr marL="0" indent="0">
              <a:lnSpc>
                <a:spcPct val="100000"/>
              </a:lnSpc>
              <a:spcBef>
                <a:spcPts val="0"/>
              </a:spcBef>
              <a:buSzPts val="3700"/>
            </a:pPr>
            <a:r>
              <a:rPr lang="en-US" sz="1875" kern="1200" dirty="0">
                <a:solidFill>
                  <a:schemeClr val="tx1"/>
                </a:solidFill>
                <a:latin typeface="Libre Franklin"/>
                <a:ea typeface="+mn-ea"/>
                <a:cs typeface="Calibri" panose="020F0502020204030204" pitchFamily="34" charset="0"/>
                <a:sym typeface="Libre Franklin"/>
              </a:rPr>
              <a:t>Implications to military-civilian coordination</a:t>
            </a:r>
            <a:endParaRPr lang="en-US" sz="1875" kern="1200" dirty="0">
              <a:solidFill>
                <a:schemeClr val="tx1"/>
              </a:solidFill>
              <a:latin typeface="Franklin Gothic Book" panose="020B0503020102020204" pitchFamily="34" charset="0"/>
              <a:ea typeface="+mn-ea"/>
              <a:cs typeface="Calibri" panose="020F0502020204030204" pitchFamily="34" charset="0"/>
            </a:endParaRPr>
          </a:p>
          <a:p>
            <a:pPr marL="0" indent="0">
              <a:lnSpc>
                <a:spcPct val="100000"/>
              </a:lnSpc>
              <a:spcBef>
                <a:spcPts val="0"/>
              </a:spcBef>
            </a:pPr>
            <a:endParaRPr b="1" dirty="0"/>
          </a:p>
          <a:p>
            <a:pPr marL="0" indent="0">
              <a:lnSpc>
                <a:spcPct val="100000"/>
              </a:lnSpc>
              <a:spcBef>
                <a:spcPts val="0"/>
              </a:spcBef>
              <a:buSzPts val="1200"/>
            </a:pPr>
            <a:r>
              <a:rPr lang="en-US" sz="900" b="1" dirty="0"/>
              <a:t>Jeffrey D. Freeman, PhD, MPH</a:t>
            </a:r>
            <a:endParaRPr dirty="0"/>
          </a:p>
          <a:p>
            <a:pPr marL="0" indent="0">
              <a:lnSpc>
                <a:spcPct val="100000"/>
              </a:lnSpc>
              <a:spcBef>
                <a:spcPts val="0"/>
              </a:spcBef>
              <a:buSzPts val="1200"/>
            </a:pPr>
            <a:r>
              <a:rPr lang="en-US" sz="900" i="1" dirty="0"/>
              <a:t>Executive Director </a:t>
            </a:r>
            <a:r>
              <a:rPr lang="en-US" sz="900" dirty="0"/>
              <a:t>| </a:t>
            </a:r>
            <a:r>
              <a:rPr lang="en-US" sz="900" i="1" dirty="0"/>
              <a:t>Special Assistant to the President</a:t>
            </a:r>
          </a:p>
          <a:p>
            <a:pPr marL="0" indent="0">
              <a:lnSpc>
                <a:spcPct val="100000"/>
              </a:lnSpc>
              <a:spcBef>
                <a:spcPts val="0"/>
              </a:spcBef>
              <a:buSzPts val="1200"/>
            </a:pPr>
            <a:r>
              <a:rPr lang="en-US" sz="900" dirty="0"/>
              <a:t>National Institute for Defense Health Cooperation (NIDHC)</a:t>
            </a:r>
          </a:p>
          <a:p>
            <a:pPr marL="0" indent="0">
              <a:lnSpc>
                <a:spcPct val="100000"/>
              </a:lnSpc>
              <a:spcBef>
                <a:spcPts val="0"/>
              </a:spcBef>
              <a:buSzPts val="1200"/>
            </a:pPr>
            <a:r>
              <a:rPr lang="en-US" sz="900" dirty="0"/>
              <a:t>Uniformed Services University (USU)</a:t>
            </a:r>
            <a:endParaRPr dirty="0"/>
          </a:p>
          <a:p>
            <a:pPr marL="0" indent="0">
              <a:lnSpc>
                <a:spcPct val="100000"/>
              </a:lnSpc>
              <a:spcBef>
                <a:spcPts val="0"/>
              </a:spcBef>
            </a:pPr>
            <a:endParaRPr dirty="0"/>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110">
          <a:extLst>
            <a:ext uri="{FF2B5EF4-FFF2-40B4-BE49-F238E27FC236}">
              <a16:creationId xmlns:a16="http://schemas.microsoft.com/office/drawing/2014/main" id="{7568D31F-1217-530C-EFDE-1CFD1D76C09F}"/>
            </a:ext>
          </a:extLst>
        </p:cNvPr>
        <p:cNvGrpSpPr/>
        <p:nvPr/>
      </p:nvGrpSpPr>
      <p:grpSpPr>
        <a:xfrm>
          <a:off x="0" y="0"/>
          <a:ext cx="0" cy="0"/>
          <a:chOff x="0" y="0"/>
          <a:chExt cx="0" cy="0"/>
        </a:xfrm>
      </p:grpSpPr>
      <p:pic>
        <p:nvPicPr>
          <p:cNvPr id="6" name="Picture 5">
            <a:extLst>
              <a:ext uri="{FF2B5EF4-FFF2-40B4-BE49-F238E27FC236}">
                <a16:creationId xmlns:a16="http://schemas.microsoft.com/office/drawing/2014/main" id="{89F8703D-D64D-D182-B48F-B48A0467B41F}"/>
              </a:ext>
            </a:extLst>
          </p:cNvPr>
          <p:cNvPicPr>
            <a:picLocks noChangeAspect="1"/>
          </p:cNvPicPr>
          <p:nvPr/>
        </p:nvPicPr>
        <p:blipFill>
          <a:blip r:embed="rId3"/>
          <a:srcRect l="-161" t="7502" r="161" b="16610"/>
          <a:stretch>
            <a:fillRect/>
          </a:stretch>
        </p:blipFill>
        <p:spPr>
          <a:xfrm>
            <a:off x="890940" y="1182819"/>
            <a:ext cx="7362120" cy="3151042"/>
          </a:xfrm>
          <a:prstGeom prst="rect">
            <a:avLst/>
          </a:prstGeom>
        </p:spPr>
      </p:pic>
      <p:cxnSp>
        <p:nvCxnSpPr>
          <p:cNvPr id="121" name="Google Shape;121;g3497bd01d21_0_31">
            <a:extLst>
              <a:ext uri="{FF2B5EF4-FFF2-40B4-BE49-F238E27FC236}">
                <a16:creationId xmlns:a16="http://schemas.microsoft.com/office/drawing/2014/main" id="{4278D9E6-A879-973E-0B4C-FC5D1E8FEA52}"/>
              </a:ext>
            </a:extLst>
          </p:cNvPr>
          <p:cNvCxnSpPr/>
          <p:nvPr/>
        </p:nvCxnSpPr>
        <p:spPr>
          <a:xfrm>
            <a:off x="752084" y="640124"/>
            <a:ext cx="1278225" cy="0"/>
          </a:xfrm>
          <a:prstGeom prst="straightConnector1">
            <a:avLst/>
          </a:prstGeom>
          <a:noFill/>
          <a:ln w="12700" cap="flat" cmpd="sng">
            <a:solidFill>
              <a:srgbClr val="533560"/>
            </a:solidFill>
            <a:prstDash val="solid"/>
            <a:miter lim="800000"/>
            <a:headEnd type="none" w="sm" len="sm"/>
            <a:tailEnd type="none" w="sm" len="sm"/>
          </a:ln>
        </p:spPr>
      </p:cxnSp>
      <p:sp>
        <p:nvSpPr>
          <p:cNvPr id="14" name="Title 2">
            <a:extLst>
              <a:ext uri="{FF2B5EF4-FFF2-40B4-BE49-F238E27FC236}">
                <a16:creationId xmlns:a16="http://schemas.microsoft.com/office/drawing/2014/main" id="{F63E46E3-2D5C-9E45-A392-23220B66B399}"/>
              </a:ext>
            </a:extLst>
          </p:cNvPr>
          <p:cNvSpPr txBox="1">
            <a:spLocks/>
          </p:cNvSpPr>
          <p:nvPr/>
        </p:nvSpPr>
        <p:spPr>
          <a:xfrm>
            <a:off x="559075" y="-10873"/>
            <a:ext cx="8584925" cy="618724"/>
          </a:xfrm>
          <a:prstGeom prst="rect">
            <a:avLst/>
          </a:prstGeom>
        </p:spPr>
        <p:txBody>
          <a:bodyPr vert="horz" lIns="68580" tIns="34290" rIns="68580" bIns="0" rtlCol="0" anchor="b">
            <a:normAutofit/>
          </a:bodyPr>
          <a:lstStyle>
            <a:lvl1pPr algn="l" defTabSz="914400" rtl="0" eaLnBrk="1" latinLnBrk="0" hangingPunct="1">
              <a:lnSpc>
                <a:spcPct val="90000"/>
              </a:lnSpc>
              <a:spcBef>
                <a:spcPct val="0"/>
              </a:spcBef>
              <a:buNone/>
              <a:defRPr sz="4900" kern="1200">
                <a:solidFill>
                  <a:srgbClr val="20245E"/>
                </a:solidFill>
                <a:latin typeface="Franklin Gothic Demi" panose="020B0703020102020204" pitchFamily="34" charset="0"/>
                <a:ea typeface="+mj-ea"/>
                <a:cs typeface="+mj-cs"/>
              </a:defRPr>
            </a:lvl1pPr>
          </a:lstStyle>
          <a:p>
            <a:pPr defTabSz="685800">
              <a:defRPr/>
            </a:pPr>
            <a:r>
              <a:rPr lang="en-US" sz="3675" dirty="0">
                <a:sym typeface="Arial"/>
              </a:rPr>
              <a:t>The Forward Pull of War</a:t>
            </a:r>
          </a:p>
        </p:txBody>
      </p:sp>
      <p:sp>
        <p:nvSpPr>
          <p:cNvPr id="15" name="Text Placeholder 7">
            <a:extLst>
              <a:ext uri="{FF2B5EF4-FFF2-40B4-BE49-F238E27FC236}">
                <a16:creationId xmlns:a16="http://schemas.microsoft.com/office/drawing/2014/main" id="{FBB8FC7E-C21A-E90C-5D37-9B87A7BF6F7A}"/>
              </a:ext>
            </a:extLst>
          </p:cNvPr>
          <p:cNvSpPr txBox="1">
            <a:spLocks/>
          </p:cNvSpPr>
          <p:nvPr/>
        </p:nvSpPr>
        <p:spPr>
          <a:xfrm>
            <a:off x="554831" y="618469"/>
            <a:ext cx="8371922" cy="376610"/>
          </a:xfrm>
          <a:prstGeom prst="rect">
            <a:avLst/>
          </a:prstGeom>
        </p:spPr>
        <p:txBody>
          <a:bodyPr>
            <a:noAutofit/>
          </a:bodyPr>
          <a:lstStyle>
            <a:lvl1pPr marL="0" indent="0" algn="l" defTabSz="914400" rtl="0" eaLnBrk="1" latinLnBrk="0" hangingPunct="1">
              <a:lnSpc>
                <a:spcPct val="150000"/>
              </a:lnSpc>
              <a:spcBef>
                <a:spcPts val="1000"/>
              </a:spcBef>
              <a:buFont typeface="Arial" panose="020B0604020202020204" pitchFamily="34" charset="0"/>
              <a:buNone/>
              <a:defRPr sz="2000" kern="1200">
                <a:solidFill>
                  <a:schemeClr val="tx1"/>
                </a:solidFill>
                <a:latin typeface="Calibri" panose="020F0502020204030204" pitchFamily="34" charset="0"/>
                <a:ea typeface="+mn-ea"/>
                <a:cs typeface="Calibri" panose="020F0502020204030204" pitchFamily="34" charset="0"/>
              </a:defRPr>
            </a:lvl1pPr>
            <a:lvl2pPr marL="457200" indent="0" algn="l" defTabSz="914400" rtl="0" eaLnBrk="1" latinLnBrk="0" hangingPunct="1">
              <a:lnSpc>
                <a:spcPct val="150000"/>
              </a:lnSpc>
              <a:spcBef>
                <a:spcPts val="500"/>
              </a:spcBef>
              <a:buFont typeface="Arial" panose="020B0604020202020204" pitchFamily="34" charset="0"/>
              <a:buNone/>
              <a:defRPr sz="1800" kern="1200">
                <a:solidFill>
                  <a:schemeClr val="tx1"/>
                </a:solidFill>
                <a:latin typeface="Calibri" panose="020F0502020204030204" pitchFamily="34" charset="0"/>
                <a:ea typeface="+mn-ea"/>
                <a:cs typeface="Calibri" panose="020F0502020204030204" pitchFamily="34" charset="0"/>
              </a:defRPr>
            </a:lvl2pPr>
            <a:lvl3pPr marL="914400" indent="0" algn="l" defTabSz="914400" rtl="0" eaLnBrk="1" latinLnBrk="0" hangingPunct="1">
              <a:lnSpc>
                <a:spcPct val="150000"/>
              </a:lnSpc>
              <a:spcBef>
                <a:spcPts val="500"/>
              </a:spcBef>
              <a:buFont typeface="Arial" panose="020B0604020202020204" pitchFamily="34" charset="0"/>
              <a:buNone/>
              <a:defRPr sz="1600" kern="1200">
                <a:solidFill>
                  <a:schemeClr val="tx1"/>
                </a:solidFill>
                <a:latin typeface="Calibri" panose="020F0502020204030204" pitchFamily="34" charset="0"/>
                <a:ea typeface="+mn-ea"/>
                <a:cs typeface="Calibri" panose="020F0502020204030204" pitchFamily="34" charset="0"/>
              </a:defRPr>
            </a:lvl3pPr>
            <a:lvl4pPr marL="1371600" indent="0" algn="l" defTabSz="914400" rtl="0" eaLnBrk="1" latinLnBrk="0" hangingPunct="1">
              <a:lnSpc>
                <a:spcPct val="150000"/>
              </a:lnSpc>
              <a:spcBef>
                <a:spcPts val="500"/>
              </a:spcBef>
              <a:buFont typeface="Arial" panose="020B0604020202020204" pitchFamily="34" charset="0"/>
              <a:buNone/>
              <a:defRPr sz="1400" kern="1200">
                <a:solidFill>
                  <a:schemeClr val="tx1"/>
                </a:solidFill>
                <a:latin typeface="Calibri" panose="020F0502020204030204" pitchFamily="34" charset="0"/>
                <a:ea typeface="+mn-ea"/>
                <a:cs typeface="Calibri" panose="020F0502020204030204" pitchFamily="34" charset="0"/>
              </a:defRPr>
            </a:lvl4pPr>
            <a:lvl5pPr marL="1828800" indent="0" algn="l" defTabSz="914400" rtl="0" eaLnBrk="1" latinLnBrk="0" hangingPunct="1">
              <a:lnSpc>
                <a:spcPct val="150000"/>
              </a:lnSpc>
              <a:spcBef>
                <a:spcPts val="500"/>
              </a:spcBef>
              <a:buFont typeface="Arial" panose="020B0604020202020204" pitchFamily="34" charset="0"/>
              <a:buNone/>
              <a:defRPr sz="1400" kern="1200">
                <a:solidFill>
                  <a:schemeClr val="tx1"/>
                </a:solidFill>
                <a:latin typeface="Calibri" panose="020F0502020204030204" pitchFamily="34" charset="0"/>
                <a:ea typeface="+mn-ea"/>
                <a:cs typeface="Calibri" panose="020F050202020403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defTabSz="685800">
              <a:spcBef>
                <a:spcPts val="750"/>
              </a:spcBef>
              <a:defRPr/>
            </a:pPr>
            <a:r>
              <a:rPr lang="en-US" sz="1575" dirty="0">
                <a:solidFill>
                  <a:srgbClr val="545454"/>
                </a:solidFill>
                <a:sym typeface="Arial"/>
              </a:rPr>
              <a:t>OCONUS medical and transport capabilities are severely limited, which will create a vacuum effect </a:t>
            </a:r>
          </a:p>
        </p:txBody>
      </p:sp>
    </p:spTree>
    <p:extLst>
      <p:ext uri="{BB962C8B-B14F-4D97-AF65-F5344CB8AC3E}">
        <p14:creationId xmlns:p14="http://schemas.microsoft.com/office/powerpoint/2010/main" val="220689892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110">
          <a:extLst>
            <a:ext uri="{FF2B5EF4-FFF2-40B4-BE49-F238E27FC236}">
              <a16:creationId xmlns:a16="http://schemas.microsoft.com/office/drawing/2014/main" id="{B0D1890B-E784-4489-3792-2CF6EE0CB9C4}"/>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B8904E4E-2D6C-7B65-238F-52EFA240AE3F}"/>
              </a:ext>
            </a:extLst>
          </p:cNvPr>
          <p:cNvPicPr>
            <a:picLocks noChangeAspect="1"/>
          </p:cNvPicPr>
          <p:nvPr/>
        </p:nvPicPr>
        <p:blipFill>
          <a:blip r:embed="rId3"/>
          <a:srcRect b="15127"/>
          <a:stretch>
            <a:fillRect/>
          </a:stretch>
        </p:blipFill>
        <p:spPr>
          <a:xfrm>
            <a:off x="890940" y="1182819"/>
            <a:ext cx="7362119" cy="3151043"/>
          </a:xfrm>
          <a:prstGeom prst="rect">
            <a:avLst/>
          </a:prstGeom>
        </p:spPr>
      </p:pic>
      <p:cxnSp>
        <p:nvCxnSpPr>
          <p:cNvPr id="121" name="Google Shape;121;g3497bd01d21_0_31">
            <a:extLst>
              <a:ext uri="{FF2B5EF4-FFF2-40B4-BE49-F238E27FC236}">
                <a16:creationId xmlns:a16="http://schemas.microsoft.com/office/drawing/2014/main" id="{6E73651A-B685-96A2-86AD-52FE08AE0531}"/>
              </a:ext>
            </a:extLst>
          </p:cNvPr>
          <p:cNvCxnSpPr/>
          <p:nvPr/>
        </p:nvCxnSpPr>
        <p:spPr>
          <a:xfrm>
            <a:off x="752084" y="640124"/>
            <a:ext cx="1278225" cy="0"/>
          </a:xfrm>
          <a:prstGeom prst="straightConnector1">
            <a:avLst/>
          </a:prstGeom>
          <a:noFill/>
          <a:ln w="12700" cap="flat" cmpd="sng">
            <a:solidFill>
              <a:srgbClr val="533560"/>
            </a:solidFill>
            <a:prstDash val="solid"/>
            <a:miter lim="800000"/>
            <a:headEnd type="none" w="sm" len="sm"/>
            <a:tailEnd type="none" w="sm" len="sm"/>
          </a:ln>
        </p:spPr>
      </p:cxnSp>
      <p:sp>
        <p:nvSpPr>
          <p:cNvPr id="14" name="Title 2">
            <a:extLst>
              <a:ext uri="{FF2B5EF4-FFF2-40B4-BE49-F238E27FC236}">
                <a16:creationId xmlns:a16="http://schemas.microsoft.com/office/drawing/2014/main" id="{74BE1637-6D3D-FF8A-8D3E-BDCFB5D8B34F}"/>
              </a:ext>
            </a:extLst>
          </p:cNvPr>
          <p:cNvSpPr txBox="1">
            <a:spLocks/>
          </p:cNvSpPr>
          <p:nvPr/>
        </p:nvSpPr>
        <p:spPr>
          <a:xfrm>
            <a:off x="559075" y="-10873"/>
            <a:ext cx="8584925" cy="618724"/>
          </a:xfrm>
          <a:prstGeom prst="rect">
            <a:avLst/>
          </a:prstGeom>
        </p:spPr>
        <p:txBody>
          <a:bodyPr vert="horz" lIns="68580" tIns="34290" rIns="68580" bIns="0" rtlCol="0" anchor="b">
            <a:normAutofit/>
          </a:bodyPr>
          <a:lstStyle>
            <a:lvl1pPr algn="l" defTabSz="914400" rtl="0" eaLnBrk="1" latinLnBrk="0" hangingPunct="1">
              <a:lnSpc>
                <a:spcPct val="90000"/>
              </a:lnSpc>
              <a:spcBef>
                <a:spcPct val="0"/>
              </a:spcBef>
              <a:buNone/>
              <a:defRPr sz="4900" kern="1200">
                <a:solidFill>
                  <a:srgbClr val="20245E"/>
                </a:solidFill>
                <a:latin typeface="Franklin Gothic Demi" panose="020B0703020102020204" pitchFamily="34" charset="0"/>
                <a:ea typeface="+mj-ea"/>
                <a:cs typeface="+mj-cs"/>
              </a:defRPr>
            </a:lvl1pPr>
          </a:lstStyle>
          <a:p>
            <a:pPr defTabSz="685800">
              <a:defRPr/>
            </a:pPr>
            <a:r>
              <a:rPr lang="en-US" sz="3675" dirty="0">
                <a:sym typeface="Arial"/>
              </a:rPr>
              <a:t>Reversing the Paradigm</a:t>
            </a:r>
          </a:p>
        </p:txBody>
      </p:sp>
      <p:sp>
        <p:nvSpPr>
          <p:cNvPr id="15" name="Text Placeholder 7">
            <a:extLst>
              <a:ext uri="{FF2B5EF4-FFF2-40B4-BE49-F238E27FC236}">
                <a16:creationId xmlns:a16="http://schemas.microsoft.com/office/drawing/2014/main" id="{31B409C9-D3F5-A2D0-AFF6-94808C9B71C7}"/>
              </a:ext>
            </a:extLst>
          </p:cNvPr>
          <p:cNvSpPr txBox="1">
            <a:spLocks/>
          </p:cNvSpPr>
          <p:nvPr/>
        </p:nvSpPr>
        <p:spPr>
          <a:xfrm>
            <a:off x="554831" y="618469"/>
            <a:ext cx="8371922" cy="376610"/>
          </a:xfrm>
          <a:prstGeom prst="rect">
            <a:avLst/>
          </a:prstGeom>
        </p:spPr>
        <p:txBody>
          <a:bodyPr>
            <a:noAutofit/>
          </a:bodyPr>
          <a:lstStyle>
            <a:lvl1pPr marL="0" indent="0" algn="l" defTabSz="914400" rtl="0" eaLnBrk="1" latinLnBrk="0" hangingPunct="1">
              <a:lnSpc>
                <a:spcPct val="150000"/>
              </a:lnSpc>
              <a:spcBef>
                <a:spcPts val="1000"/>
              </a:spcBef>
              <a:buFont typeface="Arial" panose="020B0604020202020204" pitchFamily="34" charset="0"/>
              <a:buNone/>
              <a:defRPr sz="2000" kern="1200">
                <a:solidFill>
                  <a:schemeClr val="tx1"/>
                </a:solidFill>
                <a:latin typeface="Calibri" panose="020F0502020204030204" pitchFamily="34" charset="0"/>
                <a:ea typeface="+mn-ea"/>
                <a:cs typeface="Calibri" panose="020F0502020204030204" pitchFamily="34" charset="0"/>
              </a:defRPr>
            </a:lvl1pPr>
            <a:lvl2pPr marL="457200" indent="0" algn="l" defTabSz="914400" rtl="0" eaLnBrk="1" latinLnBrk="0" hangingPunct="1">
              <a:lnSpc>
                <a:spcPct val="150000"/>
              </a:lnSpc>
              <a:spcBef>
                <a:spcPts val="500"/>
              </a:spcBef>
              <a:buFont typeface="Arial" panose="020B0604020202020204" pitchFamily="34" charset="0"/>
              <a:buNone/>
              <a:defRPr sz="1800" kern="1200">
                <a:solidFill>
                  <a:schemeClr val="tx1"/>
                </a:solidFill>
                <a:latin typeface="Calibri" panose="020F0502020204030204" pitchFamily="34" charset="0"/>
                <a:ea typeface="+mn-ea"/>
                <a:cs typeface="Calibri" panose="020F0502020204030204" pitchFamily="34" charset="0"/>
              </a:defRPr>
            </a:lvl2pPr>
            <a:lvl3pPr marL="914400" indent="0" algn="l" defTabSz="914400" rtl="0" eaLnBrk="1" latinLnBrk="0" hangingPunct="1">
              <a:lnSpc>
                <a:spcPct val="150000"/>
              </a:lnSpc>
              <a:spcBef>
                <a:spcPts val="500"/>
              </a:spcBef>
              <a:buFont typeface="Arial" panose="020B0604020202020204" pitchFamily="34" charset="0"/>
              <a:buNone/>
              <a:defRPr sz="1600" kern="1200">
                <a:solidFill>
                  <a:schemeClr val="tx1"/>
                </a:solidFill>
                <a:latin typeface="Calibri" panose="020F0502020204030204" pitchFamily="34" charset="0"/>
                <a:ea typeface="+mn-ea"/>
                <a:cs typeface="Calibri" panose="020F0502020204030204" pitchFamily="34" charset="0"/>
              </a:defRPr>
            </a:lvl3pPr>
            <a:lvl4pPr marL="1371600" indent="0" algn="l" defTabSz="914400" rtl="0" eaLnBrk="1" latinLnBrk="0" hangingPunct="1">
              <a:lnSpc>
                <a:spcPct val="150000"/>
              </a:lnSpc>
              <a:spcBef>
                <a:spcPts val="500"/>
              </a:spcBef>
              <a:buFont typeface="Arial" panose="020B0604020202020204" pitchFamily="34" charset="0"/>
              <a:buNone/>
              <a:defRPr sz="1400" kern="1200">
                <a:solidFill>
                  <a:schemeClr val="tx1"/>
                </a:solidFill>
                <a:latin typeface="Calibri" panose="020F0502020204030204" pitchFamily="34" charset="0"/>
                <a:ea typeface="+mn-ea"/>
                <a:cs typeface="Calibri" panose="020F0502020204030204" pitchFamily="34" charset="0"/>
              </a:defRPr>
            </a:lvl4pPr>
            <a:lvl5pPr marL="1828800" indent="0" algn="l" defTabSz="914400" rtl="0" eaLnBrk="1" latinLnBrk="0" hangingPunct="1">
              <a:lnSpc>
                <a:spcPct val="150000"/>
              </a:lnSpc>
              <a:spcBef>
                <a:spcPts val="500"/>
              </a:spcBef>
              <a:buFont typeface="Arial" panose="020B0604020202020204" pitchFamily="34" charset="0"/>
              <a:buNone/>
              <a:defRPr sz="1400" kern="1200">
                <a:solidFill>
                  <a:schemeClr val="tx1"/>
                </a:solidFill>
                <a:latin typeface="Calibri" panose="020F0502020204030204" pitchFamily="34" charset="0"/>
                <a:ea typeface="+mn-ea"/>
                <a:cs typeface="Calibri" panose="020F050202020403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defTabSz="685800">
              <a:spcBef>
                <a:spcPts val="750"/>
              </a:spcBef>
              <a:defRPr/>
            </a:pPr>
            <a:r>
              <a:rPr lang="en-US" sz="1575" dirty="0">
                <a:solidFill>
                  <a:srgbClr val="545454"/>
                </a:solidFill>
                <a:sym typeface="Arial"/>
              </a:rPr>
              <a:t>In a large-scale conflict, the military will need to reverse the traditional support structure for crisis</a:t>
            </a:r>
          </a:p>
        </p:txBody>
      </p:sp>
    </p:spTree>
    <p:extLst>
      <p:ext uri="{BB962C8B-B14F-4D97-AF65-F5344CB8AC3E}">
        <p14:creationId xmlns:p14="http://schemas.microsoft.com/office/powerpoint/2010/main" val="244379088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D7DDC63-46E6-9165-E6D9-F7E0BC6DED6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BB08AF7-F827-3A37-91F2-A65D7F1DA570}"/>
              </a:ext>
            </a:extLst>
          </p:cNvPr>
          <p:cNvSpPr>
            <a:spLocks noGrp="1"/>
          </p:cNvSpPr>
          <p:nvPr>
            <p:ph type="ctrTitle"/>
          </p:nvPr>
        </p:nvSpPr>
        <p:spPr/>
        <p:txBody>
          <a:bodyPr/>
          <a:lstStyle/>
          <a:p>
            <a:r>
              <a:rPr lang="en-US" dirty="0"/>
              <a:t>NDMS Pilot Program</a:t>
            </a:r>
          </a:p>
        </p:txBody>
      </p:sp>
      <p:sp>
        <p:nvSpPr>
          <p:cNvPr id="3" name="Text Placeholder 2">
            <a:extLst>
              <a:ext uri="{FF2B5EF4-FFF2-40B4-BE49-F238E27FC236}">
                <a16:creationId xmlns:a16="http://schemas.microsoft.com/office/drawing/2014/main" id="{B1175FBD-4686-F9F3-E78C-57C93F71D221}"/>
              </a:ext>
            </a:extLst>
          </p:cNvPr>
          <p:cNvSpPr>
            <a:spLocks noGrp="1"/>
          </p:cNvSpPr>
          <p:nvPr>
            <p:ph type="body" sz="quarter" idx="11"/>
          </p:nvPr>
        </p:nvSpPr>
        <p:spPr/>
        <p:txBody>
          <a:bodyPr/>
          <a:lstStyle/>
          <a:p>
            <a:r>
              <a:rPr lang="en-US" dirty="0"/>
              <a:t>National Institute for Defense Health Cooperation</a:t>
            </a:r>
          </a:p>
        </p:txBody>
      </p:sp>
      <p:sp>
        <p:nvSpPr>
          <p:cNvPr id="4" name="Slide Number Placeholder 3">
            <a:extLst>
              <a:ext uri="{FF2B5EF4-FFF2-40B4-BE49-F238E27FC236}">
                <a16:creationId xmlns:a16="http://schemas.microsoft.com/office/drawing/2014/main" id="{C5B07875-F8A6-E37C-954D-9103F7823860}"/>
              </a:ext>
            </a:extLst>
          </p:cNvPr>
          <p:cNvSpPr>
            <a:spLocks noGrp="1"/>
          </p:cNvSpPr>
          <p:nvPr>
            <p:ph type="sldNum" sz="quarter" idx="12"/>
          </p:nvPr>
        </p:nvSpPr>
        <p:spPr/>
        <p:txBody>
          <a:bodyPr/>
          <a:lstStyle/>
          <a:p>
            <a:pPr defTabSz="685800">
              <a:buClr>
                <a:srgbClr val="000000"/>
              </a:buClr>
              <a:defRPr/>
            </a:pPr>
            <a:fld id="{3AE95578-53E6-4B9F-B106-62E1C730BF25}" type="slidenum">
              <a:rPr lang="en-US" kern="0">
                <a:solidFill>
                  <a:srgbClr val="545454">
                    <a:tint val="75000"/>
                  </a:srgbClr>
                </a:solidFill>
                <a:latin typeface="Arial"/>
                <a:cs typeface="Arial"/>
                <a:sym typeface="Arial"/>
              </a:rPr>
              <a:pPr defTabSz="685800">
                <a:buClr>
                  <a:srgbClr val="000000"/>
                </a:buClr>
                <a:defRPr/>
              </a:pPr>
              <a:t>29</a:t>
            </a:fld>
            <a:endParaRPr lang="en-US" kern="0">
              <a:solidFill>
                <a:srgbClr val="545454">
                  <a:tint val="75000"/>
                </a:srgbClr>
              </a:solidFill>
              <a:latin typeface="Arial"/>
              <a:cs typeface="Arial"/>
              <a:sym typeface="Arial"/>
            </a:endParaRPr>
          </a:p>
        </p:txBody>
      </p:sp>
    </p:spTree>
    <p:extLst>
      <p:ext uri="{BB962C8B-B14F-4D97-AF65-F5344CB8AC3E}">
        <p14:creationId xmlns:p14="http://schemas.microsoft.com/office/powerpoint/2010/main" val="275759981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1C72DE71-7018-51FC-9F60-E4B8FEB358E3}"/>
              </a:ext>
            </a:extLst>
          </p:cNvPr>
          <p:cNvSpPr>
            <a:spLocks noGrp="1"/>
          </p:cNvSpPr>
          <p:nvPr>
            <p:ph type="sldNum" sz="quarter" idx="11"/>
          </p:nvPr>
        </p:nvSpPr>
        <p:spPr/>
        <p:txBody>
          <a:bodyPr/>
          <a:lstStyle/>
          <a:p>
            <a:pPr defTabSz="685800">
              <a:buClrTx/>
              <a:buSzTx/>
              <a:defRPr/>
            </a:pPr>
            <a:fld id="{3AE95578-53E6-4B9F-B106-62E1C730BF25}" type="slidenum">
              <a:rPr lang="en-US">
                <a:solidFill>
                  <a:srgbClr val="545454">
                    <a:tint val="75000"/>
                  </a:srgbClr>
                </a:solidFill>
              </a:rPr>
              <a:pPr defTabSz="685800">
                <a:buClrTx/>
                <a:buSzTx/>
                <a:defRPr/>
              </a:pPr>
              <a:t>30</a:t>
            </a:fld>
            <a:endParaRPr lang="en-US">
              <a:solidFill>
                <a:srgbClr val="545454">
                  <a:tint val="75000"/>
                </a:srgbClr>
              </a:solidFill>
            </a:endParaRPr>
          </a:p>
        </p:txBody>
      </p:sp>
      <p:sp>
        <p:nvSpPr>
          <p:cNvPr id="2" name="Title 2">
            <a:extLst>
              <a:ext uri="{FF2B5EF4-FFF2-40B4-BE49-F238E27FC236}">
                <a16:creationId xmlns:a16="http://schemas.microsoft.com/office/drawing/2014/main" id="{303A5553-55FB-A9A8-8968-87FF5C0E0D70}"/>
              </a:ext>
            </a:extLst>
          </p:cNvPr>
          <p:cNvSpPr txBox="1">
            <a:spLocks/>
          </p:cNvSpPr>
          <p:nvPr/>
        </p:nvSpPr>
        <p:spPr>
          <a:xfrm>
            <a:off x="559075" y="-10873"/>
            <a:ext cx="8584925" cy="618724"/>
          </a:xfrm>
          <a:prstGeom prst="rect">
            <a:avLst/>
          </a:prstGeom>
        </p:spPr>
        <p:txBody>
          <a:bodyPr vert="horz" lIns="68580" tIns="34290" rIns="68580" bIns="0" rtlCol="0" anchor="b">
            <a:normAutofit/>
          </a:bodyPr>
          <a:lstStyle>
            <a:lvl1pPr algn="l" defTabSz="914400" rtl="0" eaLnBrk="1" latinLnBrk="0" hangingPunct="1">
              <a:lnSpc>
                <a:spcPct val="90000"/>
              </a:lnSpc>
              <a:spcBef>
                <a:spcPct val="0"/>
              </a:spcBef>
              <a:buNone/>
              <a:defRPr sz="4900" kern="1200">
                <a:solidFill>
                  <a:srgbClr val="20245E"/>
                </a:solidFill>
                <a:latin typeface="Franklin Gothic Demi" panose="020B0703020102020204" pitchFamily="34" charset="0"/>
                <a:ea typeface="+mj-ea"/>
                <a:cs typeface="+mj-cs"/>
              </a:defRPr>
            </a:lvl1pPr>
          </a:lstStyle>
          <a:p>
            <a:pPr defTabSz="685800">
              <a:defRPr/>
            </a:pPr>
            <a:r>
              <a:rPr lang="en-US" sz="3675" dirty="0">
                <a:sym typeface="Arial"/>
              </a:rPr>
              <a:t>National Disaster Medical System Pilot</a:t>
            </a:r>
          </a:p>
        </p:txBody>
      </p:sp>
      <p:cxnSp>
        <p:nvCxnSpPr>
          <p:cNvPr id="4" name="Straight Connector 3">
            <a:extLst>
              <a:ext uri="{FF2B5EF4-FFF2-40B4-BE49-F238E27FC236}">
                <a16:creationId xmlns:a16="http://schemas.microsoft.com/office/drawing/2014/main" id="{D55862F8-CC6A-B6FC-F443-8857C00BCFCB}"/>
              </a:ext>
            </a:extLst>
          </p:cNvPr>
          <p:cNvCxnSpPr/>
          <p:nvPr/>
        </p:nvCxnSpPr>
        <p:spPr>
          <a:xfrm>
            <a:off x="752084" y="618468"/>
            <a:ext cx="1278222" cy="0"/>
          </a:xfrm>
          <a:prstGeom prst="line">
            <a:avLst/>
          </a:prstGeom>
          <a:ln w="12700">
            <a:solidFill>
              <a:srgbClr val="533560"/>
            </a:solidFill>
          </a:ln>
        </p:spPr>
        <p:style>
          <a:lnRef idx="1">
            <a:schemeClr val="accent1"/>
          </a:lnRef>
          <a:fillRef idx="0">
            <a:schemeClr val="accent1"/>
          </a:fillRef>
          <a:effectRef idx="0">
            <a:schemeClr val="accent1"/>
          </a:effectRef>
          <a:fontRef idx="minor">
            <a:schemeClr val="tx1"/>
          </a:fontRef>
        </p:style>
      </p:cxnSp>
      <p:sp>
        <p:nvSpPr>
          <p:cNvPr id="8" name="TextBox 7">
            <a:extLst>
              <a:ext uri="{FF2B5EF4-FFF2-40B4-BE49-F238E27FC236}">
                <a16:creationId xmlns:a16="http://schemas.microsoft.com/office/drawing/2014/main" id="{FED4A7C8-E270-831A-B821-FE497592E6FF}"/>
              </a:ext>
            </a:extLst>
          </p:cNvPr>
          <p:cNvSpPr txBox="1"/>
          <p:nvPr/>
        </p:nvSpPr>
        <p:spPr>
          <a:xfrm>
            <a:off x="6585165" y="3850890"/>
            <a:ext cx="2488915" cy="369332"/>
          </a:xfrm>
          <a:prstGeom prst="rect">
            <a:avLst/>
          </a:prstGeom>
          <a:noFill/>
          <a:ln>
            <a:solidFill>
              <a:schemeClr val="tx2">
                <a:lumMod val="50000"/>
              </a:schemeClr>
            </a:solidFill>
          </a:ln>
        </p:spPr>
        <p:txBody>
          <a:bodyPr wrap="square" rtlCol="0">
            <a:spAutoFit/>
          </a:bodyPr>
          <a:lstStyle/>
          <a:p>
            <a:pPr algn="just" defTabSz="685800">
              <a:defRPr/>
            </a:pPr>
            <a:r>
              <a:rPr lang="en-US" sz="750" baseline="30000" dirty="0">
                <a:solidFill>
                  <a:srgbClr val="222222"/>
                </a:solidFill>
                <a:latin typeface="Arial" panose="020B0604020202020204" pitchFamily="34" charset="0"/>
                <a:cs typeface="Arial"/>
                <a:sym typeface="Arial"/>
              </a:rPr>
              <a:t>1</a:t>
            </a:r>
            <a:r>
              <a:rPr lang="en-US" sz="600" dirty="0">
                <a:solidFill>
                  <a:srgbClr val="222222"/>
                </a:solidFill>
                <a:latin typeface="Arial" panose="020B0604020202020204" pitchFamily="34" charset="0"/>
                <a:cs typeface="Arial"/>
                <a:sym typeface="Arial"/>
              </a:rPr>
              <a:t>Kirsch, Thomas D., et al. "Validation of Opportunities to Strengthen the National Disaster Medical System: The Military–Civilian NDMS Interoperability Study Quantitative Step." </a:t>
            </a:r>
            <a:r>
              <a:rPr lang="en-US" sz="600" i="1" dirty="0">
                <a:solidFill>
                  <a:srgbClr val="222222"/>
                </a:solidFill>
                <a:latin typeface="Arial" panose="020B0604020202020204" pitchFamily="34" charset="0"/>
                <a:cs typeface="Arial"/>
                <a:sym typeface="Arial"/>
              </a:rPr>
              <a:t>Health security</a:t>
            </a:r>
            <a:r>
              <a:rPr lang="en-US" sz="600" dirty="0">
                <a:solidFill>
                  <a:srgbClr val="222222"/>
                </a:solidFill>
                <a:latin typeface="Arial" panose="020B0604020202020204" pitchFamily="34" charset="0"/>
                <a:cs typeface="Arial"/>
                <a:sym typeface="Arial"/>
              </a:rPr>
              <a:t> (2023).</a:t>
            </a:r>
            <a:endParaRPr lang="en-US" sz="600" dirty="0">
              <a:solidFill>
                <a:srgbClr val="545454"/>
              </a:solidFill>
              <a:latin typeface="Calibri" panose="020F0502020204030204"/>
              <a:cs typeface="Arial"/>
              <a:sym typeface="Arial"/>
            </a:endParaRPr>
          </a:p>
        </p:txBody>
      </p:sp>
      <p:sp>
        <p:nvSpPr>
          <p:cNvPr id="9" name="Text Placeholder 7">
            <a:extLst>
              <a:ext uri="{FF2B5EF4-FFF2-40B4-BE49-F238E27FC236}">
                <a16:creationId xmlns:a16="http://schemas.microsoft.com/office/drawing/2014/main" id="{AA559D01-3C51-8A45-B306-22EAA79A2103}"/>
              </a:ext>
            </a:extLst>
          </p:cNvPr>
          <p:cNvSpPr txBox="1">
            <a:spLocks/>
          </p:cNvSpPr>
          <p:nvPr/>
        </p:nvSpPr>
        <p:spPr>
          <a:xfrm>
            <a:off x="554831" y="618469"/>
            <a:ext cx="8371922" cy="376610"/>
          </a:xfrm>
          <a:prstGeom prst="rect">
            <a:avLst/>
          </a:prstGeom>
        </p:spPr>
        <p:txBody>
          <a:bodyPr>
            <a:noAutofit/>
          </a:bodyPr>
          <a:lstStyle>
            <a:lvl1pPr marL="0" indent="0" algn="l" defTabSz="914400" rtl="0" eaLnBrk="1" latinLnBrk="0" hangingPunct="1">
              <a:lnSpc>
                <a:spcPct val="150000"/>
              </a:lnSpc>
              <a:spcBef>
                <a:spcPts val="1000"/>
              </a:spcBef>
              <a:buFont typeface="Arial" panose="020B0604020202020204" pitchFamily="34" charset="0"/>
              <a:buNone/>
              <a:defRPr sz="2000" kern="1200">
                <a:solidFill>
                  <a:schemeClr val="tx1"/>
                </a:solidFill>
                <a:latin typeface="Calibri" panose="020F0502020204030204" pitchFamily="34" charset="0"/>
                <a:ea typeface="+mn-ea"/>
                <a:cs typeface="Calibri" panose="020F0502020204030204" pitchFamily="34" charset="0"/>
              </a:defRPr>
            </a:lvl1pPr>
            <a:lvl2pPr marL="457200" indent="0" algn="l" defTabSz="914400" rtl="0" eaLnBrk="1" latinLnBrk="0" hangingPunct="1">
              <a:lnSpc>
                <a:spcPct val="150000"/>
              </a:lnSpc>
              <a:spcBef>
                <a:spcPts val="500"/>
              </a:spcBef>
              <a:buFont typeface="Arial" panose="020B0604020202020204" pitchFamily="34" charset="0"/>
              <a:buNone/>
              <a:defRPr sz="1800" kern="1200">
                <a:solidFill>
                  <a:schemeClr val="tx1"/>
                </a:solidFill>
                <a:latin typeface="Calibri" panose="020F0502020204030204" pitchFamily="34" charset="0"/>
                <a:ea typeface="+mn-ea"/>
                <a:cs typeface="Calibri" panose="020F0502020204030204" pitchFamily="34" charset="0"/>
              </a:defRPr>
            </a:lvl2pPr>
            <a:lvl3pPr marL="914400" indent="0" algn="l" defTabSz="914400" rtl="0" eaLnBrk="1" latinLnBrk="0" hangingPunct="1">
              <a:lnSpc>
                <a:spcPct val="150000"/>
              </a:lnSpc>
              <a:spcBef>
                <a:spcPts val="500"/>
              </a:spcBef>
              <a:buFont typeface="Arial" panose="020B0604020202020204" pitchFamily="34" charset="0"/>
              <a:buNone/>
              <a:defRPr sz="1600" kern="1200">
                <a:solidFill>
                  <a:schemeClr val="tx1"/>
                </a:solidFill>
                <a:latin typeface="Calibri" panose="020F0502020204030204" pitchFamily="34" charset="0"/>
                <a:ea typeface="+mn-ea"/>
                <a:cs typeface="Calibri" panose="020F0502020204030204" pitchFamily="34" charset="0"/>
              </a:defRPr>
            </a:lvl3pPr>
            <a:lvl4pPr marL="1371600" indent="0" algn="l" defTabSz="914400" rtl="0" eaLnBrk="1" latinLnBrk="0" hangingPunct="1">
              <a:lnSpc>
                <a:spcPct val="150000"/>
              </a:lnSpc>
              <a:spcBef>
                <a:spcPts val="500"/>
              </a:spcBef>
              <a:buFont typeface="Arial" panose="020B0604020202020204" pitchFamily="34" charset="0"/>
              <a:buNone/>
              <a:defRPr sz="1400" kern="1200">
                <a:solidFill>
                  <a:schemeClr val="tx1"/>
                </a:solidFill>
                <a:latin typeface="Calibri" panose="020F0502020204030204" pitchFamily="34" charset="0"/>
                <a:ea typeface="+mn-ea"/>
                <a:cs typeface="Calibri" panose="020F0502020204030204" pitchFamily="34" charset="0"/>
              </a:defRPr>
            </a:lvl4pPr>
            <a:lvl5pPr marL="1828800" indent="0" algn="l" defTabSz="914400" rtl="0" eaLnBrk="1" latinLnBrk="0" hangingPunct="1">
              <a:lnSpc>
                <a:spcPct val="150000"/>
              </a:lnSpc>
              <a:spcBef>
                <a:spcPts val="500"/>
              </a:spcBef>
              <a:buFont typeface="Arial" panose="020B0604020202020204" pitchFamily="34" charset="0"/>
              <a:buNone/>
              <a:defRPr sz="1400" kern="1200">
                <a:solidFill>
                  <a:schemeClr val="tx1"/>
                </a:solidFill>
                <a:latin typeface="Calibri" panose="020F0502020204030204" pitchFamily="34" charset="0"/>
                <a:ea typeface="+mn-ea"/>
                <a:cs typeface="Calibri" panose="020F050202020403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defTabSz="685800">
              <a:spcBef>
                <a:spcPts val="750"/>
              </a:spcBef>
              <a:defRPr/>
            </a:pPr>
            <a:r>
              <a:rPr lang="en-US" sz="1575" dirty="0">
                <a:solidFill>
                  <a:srgbClr val="545454"/>
                </a:solidFill>
                <a:sym typeface="Arial"/>
              </a:rPr>
              <a:t>Motivated by concerns that the NDMS lacked the capacity to meet the requirements of a LSCO</a:t>
            </a:r>
            <a:r>
              <a:rPr lang="en-US" sz="1575" baseline="30000" dirty="0">
                <a:solidFill>
                  <a:srgbClr val="545454"/>
                </a:solidFill>
                <a:sym typeface="Arial"/>
              </a:rPr>
              <a:t>1</a:t>
            </a:r>
            <a:endParaRPr lang="en-US" sz="1575" dirty="0">
              <a:solidFill>
                <a:srgbClr val="545454"/>
              </a:solidFill>
              <a:sym typeface="Arial"/>
            </a:endParaRPr>
          </a:p>
        </p:txBody>
      </p:sp>
      <p:sp>
        <p:nvSpPr>
          <p:cNvPr id="10" name="TextBox 9">
            <a:extLst>
              <a:ext uri="{FF2B5EF4-FFF2-40B4-BE49-F238E27FC236}">
                <a16:creationId xmlns:a16="http://schemas.microsoft.com/office/drawing/2014/main" id="{77EECFAA-3FC6-399D-2711-A4C4A94DB6EF}"/>
              </a:ext>
            </a:extLst>
          </p:cNvPr>
          <p:cNvSpPr txBox="1"/>
          <p:nvPr/>
        </p:nvSpPr>
        <p:spPr>
          <a:xfrm>
            <a:off x="554831" y="1306183"/>
            <a:ext cx="4862122" cy="2862322"/>
          </a:xfrm>
          <a:prstGeom prst="rect">
            <a:avLst/>
          </a:prstGeom>
          <a:noFill/>
          <a:ln>
            <a:noFill/>
          </a:ln>
        </p:spPr>
        <p:txBody>
          <a:bodyPr wrap="square" rtlCol="0">
            <a:spAutoFit/>
          </a:bodyPr>
          <a:lstStyle/>
          <a:p>
            <a:pPr defTabSz="685800">
              <a:defRPr/>
            </a:pPr>
            <a:r>
              <a:rPr lang="en-US" sz="1350" dirty="0">
                <a:solidFill>
                  <a:srgbClr val="545454"/>
                </a:solidFill>
                <a:latin typeface="Calibri" panose="020F0502020204030204"/>
                <a:cs typeface="Arial"/>
                <a:sym typeface="Arial"/>
              </a:rPr>
              <a:t>Congressionally authorized (FY20 NDAA) program to assess and strengthen the National Disaster Medical System (NDMS)</a:t>
            </a:r>
            <a:endParaRPr lang="en-US" sz="750" dirty="0">
              <a:solidFill>
                <a:srgbClr val="545454"/>
              </a:solidFill>
              <a:latin typeface="Calibri" panose="020F0502020204030204"/>
              <a:cs typeface="Arial"/>
              <a:sym typeface="Arial"/>
            </a:endParaRPr>
          </a:p>
          <a:p>
            <a:pPr defTabSz="685800">
              <a:defRPr/>
            </a:pPr>
            <a:endParaRPr lang="en-US" sz="1050" dirty="0">
              <a:solidFill>
                <a:srgbClr val="545454"/>
              </a:solidFill>
              <a:latin typeface="Calibri" panose="020F0502020204030204"/>
              <a:cs typeface="Arial"/>
              <a:sym typeface="Arial"/>
            </a:endParaRPr>
          </a:p>
          <a:p>
            <a:pPr defTabSz="685800">
              <a:defRPr/>
            </a:pPr>
            <a:r>
              <a:rPr lang="en-US" sz="1350" b="1" dirty="0">
                <a:solidFill>
                  <a:srgbClr val="545454"/>
                </a:solidFill>
                <a:latin typeface="Calibri" panose="020F0502020204030204"/>
                <a:cs typeface="Arial"/>
                <a:sym typeface="Arial"/>
              </a:rPr>
              <a:t>The NDMS Pilot is required to:</a:t>
            </a:r>
            <a:endParaRPr lang="en-US" sz="750" b="1" dirty="0">
              <a:solidFill>
                <a:srgbClr val="545454"/>
              </a:solidFill>
              <a:latin typeface="Calibri" panose="020F0502020204030204"/>
              <a:cs typeface="Arial"/>
              <a:sym typeface="Arial"/>
            </a:endParaRPr>
          </a:p>
          <a:p>
            <a:pPr marL="302419" lvl="1" indent="-214313" defTabSz="685800">
              <a:lnSpc>
                <a:spcPct val="150000"/>
              </a:lnSpc>
              <a:buFont typeface="Arial" panose="020B0604020202020204" pitchFamily="34" charset="0"/>
              <a:buChar char="•"/>
              <a:defRPr/>
            </a:pPr>
            <a:r>
              <a:rPr lang="en-US" sz="1350" dirty="0">
                <a:solidFill>
                  <a:srgbClr val="545454"/>
                </a:solidFill>
                <a:latin typeface="Calibri" panose="020F0502020204030204"/>
                <a:cs typeface="Arial"/>
                <a:sym typeface="Arial"/>
              </a:rPr>
              <a:t>Address requirements of a LSCO or other catastrophic events</a:t>
            </a:r>
          </a:p>
          <a:p>
            <a:pPr marL="302419" lvl="1" indent="-214313" defTabSz="685800">
              <a:lnSpc>
                <a:spcPct val="150000"/>
              </a:lnSpc>
              <a:buFont typeface="Arial" panose="020B0604020202020204" pitchFamily="34" charset="0"/>
              <a:buChar char="•"/>
              <a:defRPr/>
            </a:pPr>
            <a:r>
              <a:rPr lang="en-US" sz="1350" dirty="0">
                <a:solidFill>
                  <a:srgbClr val="545454"/>
                </a:solidFill>
                <a:latin typeface="Calibri" panose="020F0502020204030204"/>
                <a:cs typeface="Arial"/>
                <a:sym typeface="Arial"/>
              </a:rPr>
              <a:t>Establish partnerships with healthcare organizations</a:t>
            </a:r>
          </a:p>
          <a:p>
            <a:pPr marL="302419" lvl="1" indent="-214313" defTabSz="685800">
              <a:lnSpc>
                <a:spcPct val="150000"/>
              </a:lnSpc>
              <a:buFont typeface="Arial" panose="020B0604020202020204" pitchFamily="34" charset="0"/>
              <a:buChar char="•"/>
              <a:defRPr/>
            </a:pPr>
            <a:r>
              <a:rPr lang="en-US" sz="1350" dirty="0">
                <a:solidFill>
                  <a:srgbClr val="545454"/>
                </a:solidFill>
                <a:latin typeface="Calibri" panose="020F0502020204030204"/>
                <a:cs typeface="Arial"/>
                <a:sym typeface="Arial"/>
              </a:rPr>
              <a:t>Ensure coordination with the Federal Interagency</a:t>
            </a:r>
          </a:p>
          <a:p>
            <a:pPr marL="302419" lvl="1" indent="-214313" defTabSz="685800">
              <a:lnSpc>
                <a:spcPct val="150000"/>
              </a:lnSpc>
              <a:buFont typeface="Arial" panose="020B0604020202020204" pitchFamily="34" charset="0"/>
              <a:buChar char="•"/>
              <a:defRPr/>
            </a:pPr>
            <a:r>
              <a:rPr lang="en-US" sz="1350" dirty="0">
                <a:solidFill>
                  <a:srgbClr val="545454"/>
                </a:solidFill>
                <a:latin typeface="Calibri" panose="020F0502020204030204"/>
                <a:cs typeface="Arial"/>
                <a:sym typeface="Arial"/>
              </a:rPr>
              <a:t>Be conducted over five years at no less than five sites</a:t>
            </a:r>
            <a:endParaRPr lang="en-US" sz="600" dirty="0">
              <a:solidFill>
                <a:srgbClr val="545454"/>
              </a:solidFill>
              <a:latin typeface="Calibri" panose="020F0502020204030204"/>
              <a:cs typeface="Arial"/>
              <a:sym typeface="Arial"/>
            </a:endParaRPr>
          </a:p>
          <a:p>
            <a:pPr marL="0" lvl="1" defTabSz="685800">
              <a:spcBef>
                <a:spcPts val="900"/>
              </a:spcBef>
              <a:defRPr/>
            </a:pPr>
            <a:r>
              <a:rPr lang="en-US" sz="1350" dirty="0">
                <a:solidFill>
                  <a:srgbClr val="545454"/>
                </a:solidFill>
                <a:latin typeface="Calibri" panose="020F0502020204030204"/>
                <a:cs typeface="Arial"/>
                <a:sym typeface="Arial"/>
              </a:rPr>
              <a:t>The National Center for Disaster Medicine and Public Health (now NIDHC) was chosen as the Office of Primary Responsibility</a:t>
            </a:r>
          </a:p>
          <a:p>
            <a:pPr defTabSz="685800">
              <a:defRPr/>
            </a:pPr>
            <a:endParaRPr lang="en-US" sz="1350" dirty="0">
              <a:solidFill>
                <a:srgbClr val="545454"/>
              </a:solidFill>
              <a:latin typeface="Calibri" panose="020F0502020204030204"/>
              <a:cs typeface="Arial"/>
              <a:sym typeface="Arial"/>
            </a:endParaRPr>
          </a:p>
        </p:txBody>
      </p:sp>
      <p:sp>
        <p:nvSpPr>
          <p:cNvPr id="13" name="Rectangle 12">
            <a:extLst>
              <a:ext uri="{FF2B5EF4-FFF2-40B4-BE49-F238E27FC236}">
                <a16:creationId xmlns:a16="http://schemas.microsoft.com/office/drawing/2014/main" id="{E0EA6336-F82F-A00A-6F22-403A5DB788D4}"/>
              </a:ext>
            </a:extLst>
          </p:cNvPr>
          <p:cNvSpPr/>
          <p:nvPr/>
        </p:nvSpPr>
        <p:spPr>
          <a:xfrm>
            <a:off x="554830" y="1244520"/>
            <a:ext cx="4755503" cy="2952619"/>
          </a:xfrm>
          <a:prstGeom prst="rect">
            <a:avLst/>
          </a:prstGeom>
          <a:no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800">
              <a:defRPr/>
            </a:pPr>
            <a:endParaRPr lang="en-US" sz="1350">
              <a:solidFill>
                <a:srgbClr val="545454"/>
              </a:solidFill>
              <a:latin typeface="Calibri" panose="020F0502020204030204"/>
              <a:sym typeface="Arial"/>
            </a:endParaRPr>
          </a:p>
        </p:txBody>
      </p:sp>
      <p:pic>
        <p:nvPicPr>
          <p:cNvPr id="6" name="Picture 5">
            <a:extLst>
              <a:ext uri="{FF2B5EF4-FFF2-40B4-BE49-F238E27FC236}">
                <a16:creationId xmlns:a16="http://schemas.microsoft.com/office/drawing/2014/main" id="{42508C92-B1F7-84C3-6FC4-99979054ADD1}"/>
              </a:ext>
            </a:extLst>
          </p:cNvPr>
          <p:cNvPicPr>
            <a:picLocks noChangeAspect="1"/>
          </p:cNvPicPr>
          <p:nvPr/>
        </p:nvPicPr>
        <p:blipFill>
          <a:blip r:embed="rId3" cstate="hqprint">
            <a:extLst>
              <a:ext uri="{28A0092B-C50C-407E-A947-70E740481C1C}">
                <a14:useLocalDpi xmlns:a14="http://schemas.microsoft.com/office/drawing/2010/main"/>
              </a:ext>
            </a:extLst>
          </a:blip>
          <a:srcRect/>
          <a:stretch/>
        </p:blipFill>
        <p:spPr>
          <a:xfrm>
            <a:off x="5436428" y="1244521"/>
            <a:ext cx="3637652" cy="2253927"/>
          </a:xfrm>
          <a:prstGeom prst="rect">
            <a:avLst/>
          </a:prstGeom>
        </p:spPr>
      </p:pic>
    </p:spTree>
    <p:extLst>
      <p:ext uri="{BB962C8B-B14F-4D97-AF65-F5344CB8AC3E}">
        <p14:creationId xmlns:p14="http://schemas.microsoft.com/office/powerpoint/2010/main" val="127102725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Shape 110">
          <a:extLst>
            <a:ext uri="{FF2B5EF4-FFF2-40B4-BE49-F238E27FC236}">
              <a16:creationId xmlns:a16="http://schemas.microsoft.com/office/drawing/2014/main" id="{D5A8E5F1-D46A-C07D-4B0B-B392F53F31DD}"/>
            </a:ext>
          </a:extLst>
        </p:cNvPr>
        <p:cNvGrpSpPr/>
        <p:nvPr/>
      </p:nvGrpSpPr>
      <p:grpSpPr>
        <a:xfrm>
          <a:off x="0" y="0"/>
          <a:ext cx="0" cy="0"/>
          <a:chOff x="0" y="0"/>
          <a:chExt cx="0" cy="0"/>
        </a:xfrm>
      </p:grpSpPr>
      <p:cxnSp>
        <p:nvCxnSpPr>
          <p:cNvPr id="121" name="Google Shape;121;g3497bd01d21_0_31">
            <a:extLst>
              <a:ext uri="{FF2B5EF4-FFF2-40B4-BE49-F238E27FC236}">
                <a16:creationId xmlns:a16="http://schemas.microsoft.com/office/drawing/2014/main" id="{5DD549FF-7D83-A23E-94A3-F9CA1E1300A6}"/>
              </a:ext>
            </a:extLst>
          </p:cNvPr>
          <p:cNvCxnSpPr/>
          <p:nvPr/>
        </p:nvCxnSpPr>
        <p:spPr>
          <a:xfrm>
            <a:off x="752084" y="640124"/>
            <a:ext cx="1278225" cy="0"/>
          </a:xfrm>
          <a:prstGeom prst="straightConnector1">
            <a:avLst/>
          </a:prstGeom>
          <a:noFill/>
          <a:ln w="12700" cap="flat" cmpd="sng">
            <a:solidFill>
              <a:srgbClr val="533560"/>
            </a:solidFill>
            <a:prstDash val="solid"/>
            <a:miter lim="800000"/>
            <a:headEnd type="none" w="sm" len="sm"/>
            <a:tailEnd type="none" w="sm" len="sm"/>
          </a:ln>
        </p:spPr>
      </p:cxnSp>
      <p:sp>
        <p:nvSpPr>
          <p:cNvPr id="14" name="Title 2">
            <a:extLst>
              <a:ext uri="{FF2B5EF4-FFF2-40B4-BE49-F238E27FC236}">
                <a16:creationId xmlns:a16="http://schemas.microsoft.com/office/drawing/2014/main" id="{3C0343B3-1553-F267-B400-7DF9E9F35E38}"/>
              </a:ext>
            </a:extLst>
          </p:cNvPr>
          <p:cNvSpPr txBox="1">
            <a:spLocks/>
          </p:cNvSpPr>
          <p:nvPr/>
        </p:nvSpPr>
        <p:spPr>
          <a:xfrm>
            <a:off x="559075" y="-10873"/>
            <a:ext cx="8584925" cy="618724"/>
          </a:xfrm>
          <a:prstGeom prst="rect">
            <a:avLst/>
          </a:prstGeom>
        </p:spPr>
        <p:txBody>
          <a:bodyPr vert="horz" lIns="68580" tIns="34290" rIns="68580" bIns="0" rtlCol="0" anchor="b">
            <a:normAutofit/>
          </a:bodyPr>
          <a:lstStyle>
            <a:lvl1pPr algn="l" defTabSz="914400" rtl="0" eaLnBrk="1" latinLnBrk="0" hangingPunct="1">
              <a:lnSpc>
                <a:spcPct val="90000"/>
              </a:lnSpc>
              <a:spcBef>
                <a:spcPct val="0"/>
              </a:spcBef>
              <a:buNone/>
              <a:defRPr sz="4900" kern="1200">
                <a:solidFill>
                  <a:srgbClr val="20245E"/>
                </a:solidFill>
                <a:latin typeface="Franklin Gothic Demi" panose="020B0703020102020204" pitchFamily="34" charset="0"/>
                <a:ea typeface="+mj-ea"/>
                <a:cs typeface="+mj-cs"/>
              </a:defRPr>
            </a:lvl1pPr>
          </a:lstStyle>
          <a:p>
            <a:pPr defTabSz="685800">
              <a:defRPr/>
            </a:pPr>
            <a:r>
              <a:rPr lang="en-US" sz="3675" dirty="0">
                <a:sym typeface="Arial"/>
              </a:rPr>
              <a:t>NDMS Pilot Findings</a:t>
            </a:r>
          </a:p>
        </p:txBody>
      </p:sp>
      <p:sp>
        <p:nvSpPr>
          <p:cNvPr id="3" name="Text Placeholder 7">
            <a:extLst>
              <a:ext uri="{FF2B5EF4-FFF2-40B4-BE49-F238E27FC236}">
                <a16:creationId xmlns:a16="http://schemas.microsoft.com/office/drawing/2014/main" id="{2CE1B64C-D991-5254-41D8-E383A7593E56}"/>
              </a:ext>
            </a:extLst>
          </p:cNvPr>
          <p:cNvSpPr txBox="1">
            <a:spLocks/>
          </p:cNvSpPr>
          <p:nvPr/>
        </p:nvSpPr>
        <p:spPr>
          <a:xfrm>
            <a:off x="554831" y="618469"/>
            <a:ext cx="8584925" cy="376610"/>
          </a:xfrm>
          <a:prstGeom prst="rect">
            <a:avLst/>
          </a:prstGeom>
        </p:spPr>
        <p:txBody>
          <a:bodyPr>
            <a:noAutofit/>
          </a:bodyPr>
          <a:lstStyle>
            <a:lvl1pPr marL="0" indent="0" algn="l" defTabSz="914400" rtl="0" eaLnBrk="1" latinLnBrk="0" hangingPunct="1">
              <a:lnSpc>
                <a:spcPct val="150000"/>
              </a:lnSpc>
              <a:spcBef>
                <a:spcPts val="1000"/>
              </a:spcBef>
              <a:buFont typeface="Arial" panose="020B0604020202020204" pitchFamily="34" charset="0"/>
              <a:buNone/>
              <a:defRPr sz="2000" kern="1200">
                <a:solidFill>
                  <a:schemeClr val="tx1"/>
                </a:solidFill>
                <a:latin typeface="Calibri" panose="020F0502020204030204" pitchFamily="34" charset="0"/>
                <a:ea typeface="+mn-ea"/>
                <a:cs typeface="Calibri" panose="020F0502020204030204" pitchFamily="34" charset="0"/>
              </a:defRPr>
            </a:lvl1pPr>
            <a:lvl2pPr marL="457200" indent="0" algn="l" defTabSz="914400" rtl="0" eaLnBrk="1" latinLnBrk="0" hangingPunct="1">
              <a:lnSpc>
                <a:spcPct val="150000"/>
              </a:lnSpc>
              <a:spcBef>
                <a:spcPts val="500"/>
              </a:spcBef>
              <a:buFont typeface="Arial" panose="020B0604020202020204" pitchFamily="34" charset="0"/>
              <a:buNone/>
              <a:defRPr sz="1800" kern="1200">
                <a:solidFill>
                  <a:schemeClr val="tx1"/>
                </a:solidFill>
                <a:latin typeface="Calibri" panose="020F0502020204030204" pitchFamily="34" charset="0"/>
                <a:ea typeface="+mn-ea"/>
                <a:cs typeface="Calibri" panose="020F0502020204030204" pitchFamily="34" charset="0"/>
              </a:defRPr>
            </a:lvl2pPr>
            <a:lvl3pPr marL="914400" indent="0" algn="l" defTabSz="914400" rtl="0" eaLnBrk="1" latinLnBrk="0" hangingPunct="1">
              <a:lnSpc>
                <a:spcPct val="150000"/>
              </a:lnSpc>
              <a:spcBef>
                <a:spcPts val="500"/>
              </a:spcBef>
              <a:buFont typeface="Arial" panose="020B0604020202020204" pitchFamily="34" charset="0"/>
              <a:buNone/>
              <a:defRPr sz="1600" kern="1200">
                <a:solidFill>
                  <a:schemeClr val="tx1"/>
                </a:solidFill>
                <a:latin typeface="Calibri" panose="020F0502020204030204" pitchFamily="34" charset="0"/>
                <a:ea typeface="+mn-ea"/>
                <a:cs typeface="Calibri" panose="020F0502020204030204" pitchFamily="34" charset="0"/>
              </a:defRPr>
            </a:lvl3pPr>
            <a:lvl4pPr marL="1371600" indent="0" algn="l" defTabSz="914400" rtl="0" eaLnBrk="1" latinLnBrk="0" hangingPunct="1">
              <a:lnSpc>
                <a:spcPct val="150000"/>
              </a:lnSpc>
              <a:spcBef>
                <a:spcPts val="500"/>
              </a:spcBef>
              <a:buFont typeface="Arial" panose="020B0604020202020204" pitchFamily="34" charset="0"/>
              <a:buNone/>
              <a:defRPr sz="1400" kern="1200">
                <a:solidFill>
                  <a:schemeClr val="tx1"/>
                </a:solidFill>
                <a:latin typeface="Calibri" panose="020F0502020204030204" pitchFamily="34" charset="0"/>
                <a:ea typeface="+mn-ea"/>
                <a:cs typeface="Calibri" panose="020F0502020204030204" pitchFamily="34" charset="0"/>
              </a:defRPr>
            </a:lvl4pPr>
            <a:lvl5pPr marL="1828800" indent="0" algn="l" defTabSz="914400" rtl="0" eaLnBrk="1" latinLnBrk="0" hangingPunct="1">
              <a:lnSpc>
                <a:spcPct val="150000"/>
              </a:lnSpc>
              <a:spcBef>
                <a:spcPts val="500"/>
              </a:spcBef>
              <a:buFont typeface="Arial" panose="020B0604020202020204" pitchFamily="34" charset="0"/>
              <a:buNone/>
              <a:defRPr sz="1400" kern="1200">
                <a:solidFill>
                  <a:schemeClr val="tx1"/>
                </a:solidFill>
                <a:latin typeface="Calibri" panose="020F0502020204030204" pitchFamily="34" charset="0"/>
                <a:ea typeface="+mn-ea"/>
                <a:cs typeface="Calibri" panose="020F050202020403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defTabSz="685800">
              <a:spcBef>
                <a:spcPts val="750"/>
              </a:spcBef>
              <a:defRPr/>
            </a:pPr>
            <a:r>
              <a:rPr lang="en-US" sz="1575" dirty="0">
                <a:solidFill>
                  <a:srgbClr val="545454"/>
                </a:solidFill>
                <a:sym typeface="Arial"/>
              </a:rPr>
              <a:t>At present, the NDMS has insufficient authorities, funding, and capabilities needed to respond </a:t>
            </a:r>
          </a:p>
        </p:txBody>
      </p:sp>
      <p:sp>
        <p:nvSpPr>
          <p:cNvPr id="4" name="TextBox 3">
            <a:extLst>
              <a:ext uri="{FF2B5EF4-FFF2-40B4-BE49-F238E27FC236}">
                <a16:creationId xmlns:a16="http://schemas.microsoft.com/office/drawing/2014/main" id="{92451C21-B6CC-8E23-7789-131C20E7EAA2}"/>
              </a:ext>
            </a:extLst>
          </p:cNvPr>
          <p:cNvSpPr txBox="1"/>
          <p:nvPr/>
        </p:nvSpPr>
        <p:spPr>
          <a:xfrm>
            <a:off x="554829" y="1102053"/>
            <a:ext cx="4843300" cy="2539093"/>
          </a:xfrm>
          <a:prstGeom prst="rect">
            <a:avLst/>
          </a:prstGeom>
          <a:noFill/>
        </p:spPr>
        <p:txBody>
          <a:bodyPr wrap="square" rtlCol="0">
            <a:spAutoFit/>
          </a:bodyPr>
          <a:lstStyle/>
          <a:p>
            <a:pPr marL="214313" indent="-214313" defTabSz="685800">
              <a:lnSpc>
                <a:spcPct val="125000"/>
              </a:lnSpc>
              <a:buFont typeface="Arial" panose="020B0604020202020204" pitchFamily="34" charset="0"/>
              <a:buChar char="•"/>
              <a:defRPr/>
            </a:pPr>
            <a:r>
              <a:rPr lang="en-US" sz="1425" kern="0" dirty="0">
                <a:solidFill>
                  <a:srgbClr val="545454"/>
                </a:solidFill>
                <a:latin typeface="Calibri" panose="020F0502020204030204"/>
                <a:cs typeface="Arial"/>
                <a:sym typeface="Arial"/>
              </a:rPr>
              <a:t>Warfighting mission of the NDMS absent from law</a:t>
            </a:r>
          </a:p>
          <a:p>
            <a:pPr marL="214313" indent="-214313" defTabSz="685800">
              <a:lnSpc>
                <a:spcPct val="125000"/>
              </a:lnSpc>
              <a:buFont typeface="Arial" panose="020B0604020202020204" pitchFamily="34" charset="0"/>
              <a:buChar char="•"/>
              <a:defRPr/>
            </a:pPr>
            <a:endParaRPr lang="en-US" sz="1425" kern="0" dirty="0">
              <a:solidFill>
                <a:srgbClr val="545454"/>
              </a:solidFill>
              <a:latin typeface="Calibri" panose="020F0502020204030204"/>
              <a:cs typeface="Arial"/>
              <a:sym typeface="Arial"/>
            </a:endParaRPr>
          </a:p>
          <a:p>
            <a:pPr marL="214313" indent="-214313" defTabSz="685800">
              <a:lnSpc>
                <a:spcPct val="125000"/>
              </a:lnSpc>
              <a:buFont typeface="Arial" panose="020B0604020202020204" pitchFamily="34" charset="0"/>
              <a:buChar char="•"/>
              <a:defRPr/>
            </a:pPr>
            <a:r>
              <a:rPr lang="en-US" sz="1425" kern="0" dirty="0">
                <a:solidFill>
                  <a:srgbClr val="545454"/>
                </a:solidFill>
                <a:latin typeface="Calibri" panose="020F0502020204030204"/>
                <a:cs typeface="Arial"/>
                <a:sym typeface="Arial"/>
              </a:rPr>
              <a:t>Interagency agreements no longer active</a:t>
            </a:r>
          </a:p>
          <a:p>
            <a:pPr marL="214313" indent="-214313" defTabSz="685800">
              <a:lnSpc>
                <a:spcPct val="125000"/>
              </a:lnSpc>
              <a:buFont typeface="Arial" panose="020B0604020202020204" pitchFamily="34" charset="0"/>
              <a:buChar char="•"/>
              <a:defRPr/>
            </a:pPr>
            <a:endParaRPr lang="en-US" sz="1425" kern="0" dirty="0">
              <a:solidFill>
                <a:srgbClr val="545454"/>
              </a:solidFill>
              <a:latin typeface="Calibri" panose="020F0502020204030204"/>
              <a:cs typeface="Arial"/>
              <a:sym typeface="Arial"/>
            </a:endParaRPr>
          </a:p>
          <a:p>
            <a:pPr marL="214313" indent="-214313" defTabSz="685800">
              <a:lnSpc>
                <a:spcPct val="125000"/>
              </a:lnSpc>
              <a:buFont typeface="Arial" panose="020B0604020202020204" pitchFamily="34" charset="0"/>
              <a:buChar char="•"/>
              <a:defRPr/>
            </a:pPr>
            <a:r>
              <a:rPr lang="en-US" sz="1425" kern="0" dirty="0">
                <a:solidFill>
                  <a:srgbClr val="545454"/>
                </a:solidFill>
                <a:latin typeface="Calibri" panose="020F0502020204030204"/>
                <a:cs typeface="Arial"/>
                <a:sym typeface="Arial"/>
              </a:rPr>
              <a:t>Funding inadequate for NDMS to meet basic obligations</a:t>
            </a:r>
          </a:p>
          <a:p>
            <a:pPr marL="214313" indent="-214313" defTabSz="685800">
              <a:lnSpc>
                <a:spcPct val="125000"/>
              </a:lnSpc>
              <a:buFont typeface="Arial" panose="020B0604020202020204" pitchFamily="34" charset="0"/>
              <a:buChar char="•"/>
              <a:defRPr/>
            </a:pPr>
            <a:endParaRPr lang="en-US" sz="1425" kern="0" dirty="0">
              <a:solidFill>
                <a:srgbClr val="545454"/>
              </a:solidFill>
              <a:latin typeface="Calibri" panose="020F0502020204030204"/>
              <a:cs typeface="Arial"/>
              <a:sym typeface="Arial"/>
            </a:endParaRPr>
          </a:p>
          <a:p>
            <a:pPr marL="214313" indent="-214313" defTabSz="685800">
              <a:lnSpc>
                <a:spcPct val="125000"/>
              </a:lnSpc>
              <a:buFont typeface="Arial" panose="020B0604020202020204" pitchFamily="34" charset="0"/>
              <a:buChar char="•"/>
              <a:defRPr/>
            </a:pPr>
            <a:r>
              <a:rPr lang="en-US" sz="1425" kern="0" dirty="0">
                <a:solidFill>
                  <a:srgbClr val="545454"/>
                </a:solidFill>
                <a:latin typeface="Calibri" panose="020F0502020204030204"/>
                <a:cs typeface="Arial"/>
                <a:sym typeface="Arial"/>
              </a:rPr>
              <a:t>Capabilities insufficient for large-scale response</a:t>
            </a:r>
          </a:p>
          <a:p>
            <a:pPr defTabSz="685800">
              <a:lnSpc>
                <a:spcPct val="125000"/>
              </a:lnSpc>
              <a:defRPr/>
            </a:pPr>
            <a:endParaRPr lang="en-US" sz="1425" kern="0" dirty="0">
              <a:solidFill>
                <a:srgbClr val="545454"/>
              </a:solidFill>
              <a:latin typeface="Calibri" panose="020F0502020204030204"/>
              <a:cs typeface="Arial"/>
              <a:sym typeface="Arial"/>
            </a:endParaRPr>
          </a:p>
          <a:p>
            <a:pPr marL="214313" indent="-214313" defTabSz="685800">
              <a:lnSpc>
                <a:spcPct val="125000"/>
              </a:lnSpc>
              <a:buFont typeface="Arial" panose="020B0604020202020204" pitchFamily="34" charset="0"/>
              <a:buChar char="•"/>
              <a:defRPr/>
            </a:pPr>
            <a:r>
              <a:rPr lang="en-US" sz="1425" kern="0" dirty="0">
                <a:solidFill>
                  <a:srgbClr val="545454"/>
                </a:solidFill>
                <a:latin typeface="Calibri" panose="020F0502020204030204"/>
                <a:cs typeface="Arial"/>
                <a:sym typeface="Arial"/>
              </a:rPr>
              <a:t>Misaligned expectations of federal, state, and local partners  </a:t>
            </a:r>
          </a:p>
        </p:txBody>
      </p:sp>
      <p:pic>
        <p:nvPicPr>
          <p:cNvPr id="5" name="Picture 4">
            <a:extLst>
              <a:ext uri="{FF2B5EF4-FFF2-40B4-BE49-F238E27FC236}">
                <a16:creationId xmlns:a16="http://schemas.microsoft.com/office/drawing/2014/main" id="{9258C00E-08CB-BFD6-DABF-D9A96D6DC6A2}"/>
              </a:ext>
            </a:extLst>
          </p:cNvPr>
          <p:cNvPicPr>
            <a:picLocks noChangeAspect="1"/>
          </p:cNvPicPr>
          <p:nvPr/>
        </p:nvPicPr>
        <p:blipFill>
          <a:blip r:embed="rId3"/>
          <a:srcRect l="4189"/>
          <a:stretch>
            <a:fillRect/>
          </a:stretch>
        </p:blipFill>
        <p:spPr>
          <a:xfrm>
            <a:off x="5459239" y="1334200"/>
            <a:ext cx="3558014" cy="2475101"/>
          </a:xfrm>
          <a:prstGeom prst="rect">
            <a:avLst/>
          </a:prstGeom>
        </p:spPr>
      </p:pic>
    </p:spTree>
    <p:extLst>
      <p:ext uri="{BB962C8B-B14F-4D97-AF65-F5344CB8AC3E}">
        <p14:creationId xmlns:p14="http://schemas.microsoft.com/office/powerpoint/2010/main" val="97863503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Shape 110">
          <a:extLst>
            <a:ext uri="{FF2B5EF4-FFF2-40B4-BE49-F238E27FC236}">
              <a16:creationId xmlns:a16="http://schemas.microsoft.com/office/drawing/2014/main" id="{C5CF876C-E149-8BD7-6EB5-51E2E41C490C}"/>
            </a:ext>
          </a:extLst>
        </p:cNvPr>
        <p:cNvGrpSpPr/>
        <p:nvPr/>
      </p:nvGrpSpPr>
      <p:grpSpPr>
        <a:xfrm>
          <a:off x="0" y="0"/>
          <a:ext cx="0" cy="0"/>
          <a:chOff x="0" y="0"/>
          <a:chExt cx="0" cy="0"/>
        </a:xfrm>
      </p:grpSpPr>
      <p:cxnSp>
        <p:nvCxnSpPr>
          <p:cNvPr id="121" name="Google Shape;121;g3497bd01d21_0_31">
            <a:extLst>
              <a:ext uri="{FF2B5EF4-FFF2-40B4-BE49-F238E27FC236}">
                <a16:creationId xmlns:a16="http://schemas.microsoft.com/office/drawing/2014/main" id="{A5D0823D-E748-5CAC-EA9B-674C7408E6FA}"/>
              </a:ext>
            </a:extLst>
          </p:cNvPr>
          <p:cNvCxnSpPr/>
          <p:nvPr/>
        </p:nvCxnSpPr>
        <p:spPr>
          <a:xfrm>
            <a:off x="752084" y="640124"/>
            <a:ext cx="1278225" cy="0"/>
          </a:xfrm>
          <a:prstGeom prst="straightConnector1">
            <a:avLst/>
          </a:prstGeom>
          <a:noFill/>
          <a:ln w="12700" cap="flat" cmpd="sng">
            <a:solidFill>
              <a:srgbClr val="533560"/>
            </a:solidFill>
            <a:prstDash val="solid"/>
            <a:miter lim="800000"/>
            <a:headEnd type="none" w="sm" len="sm"/>
            <a:tailEnd type="none" w="sm" len="sm"/>
          </a:ln>
        </p:spPr>
      </p:cxnSp>
      <p:sp>
        <p:nvSpPr>
          <p:cNvPr id="14" name="Title 2">
            <a:extLst>
              <a:ext uri="{FF2B5EF4-FFF2-40B4-BE49-F238E27FC236}">
                <a16:creationId xmlns:a16="http://schemas.microsoft.com/office/drawing/2014/main" id="{EAECF30D-B49F-F98A-6DBD-7BFB0E9727D0}"/>
              </a:ext>
            </a:extLst>
          </p:cNvPr>
          <p:cNvSpPr txBox="1">
            <a:spLocks/>
          </p:cNvSpPr>
          <p:nvPr/>
        </p:nvSpPr>
        <p:spPr>
          <a:xfrm>
            <a:off x="559075" y="-10873"/>
            <a:ext cx="8584925" cy="618724"/>
          </a:xfrm>
          <a:prstGeom prst="rect">
            <a:avLst/>
          </a:prstGeom>
        </p:spPr>
        <p:txBody>
          <a:bodyPr vert="horz" lIns="68580" tIns="34290" rIns="68580" bIns="0" rtlCol="0" anchor="b">
            <a:normAutofit/>
          </a:bodyPr>
          <a:lstStyle>
            <a:lvl1pPr algn="l" defTabSz="914400" rtl="0" eaLnBrk="1" latinLnBrk="0" hangingPunct="1">
              <a:lnSpc>
                <a:spcPct val="90000"/>
              </a:lnSpc>
              <a:spcBef>
                <a:spcPct val="0"/>
              </a:spcBef>
              <a:buNone/>
              <a:defRPr sz="4900" kern="1200">
                <a:solidFill>
                  <a:srgbClr val="20245E"/>
                </a:solidFill>
                <a:latin typeface="Franklin Gothic Demi" panose="020B0703020102020204" pitchFamily="34" charset="0"/>
                <a:ea typeface="+mj-ea"/>
                <a:cs typeface="+mj-cs"/>
              </a:defRPr>
            </a:lvl1pPr>
          </a:lstStyle>
          <a:p>
            <a:pPr defTabSz="685800">
              <a:defRPr/>
            </a:pPr>
            <a:r>
              <a:rPr lang="en-US" sz="3675" dirty="0">
                <a:sym typeface="Arial"/>
              </a:rPr>
              <a:t>System Constraints</a:t>
            </a:r>
          </a:p>
        </p:txBody>
      </p:sp>
      <p:sp>
        <p:nvSpPr>
          <p:cNvPr id="3" name="Text Placeholder 7">
            <a:extLst>
              <a:ext uri="{FF2B5EF4-FFF2-40B4-BE49-F238E27FC236}">
                <a16:creationId xmlns:a16="http://schemas.microsoft.com/office/drawing/2014/main" id="{9C1F559E-71C6-D571-CDB2-B9AE93BF8BF5}"/>
              </a:ext>
            </a:extLst>
          </p:cNvPr>
          <p:cNvSpPr txBox="1">
            <a:spLocks/>
          </p:cNvSpPr>
          <p:nvPr/>
        </p:nvSpPr>
        <p:spPr>
          <a:xfrm>
            <a:off x="554831" y="618469"/>
            <a:ext cx="8584925" cy="376610"/>
          </a:xfrm>
          <a:prstGeom prst="rect">
            <a:avLst/>
          </a:prstGeom>
        </p:spPr>
        <p:txBody>
          <a:bodyPr>
            <a:noAutofit/>
          </a:bodyPr>
          <a:lstStyle>
            <a:lvl1pPr marL="0" indent="0" algn="l" defTabSz="914400" rtl="0" eaLnBrk="1" latinLnBrk="0" hangingPunct="1">
              <a:lnSpc>
                <a:spcPct val="150000"/>
              </a:lnSpc>
              <a:spcBef>
                <a:spcPts val="1000"/>
              </a:spcBef>
              <a:buFont typeface="Arial" panose="020B0604020202020204" pitchFamily="34" charset="0"/>
              <a:buNone/>
              <a:defRPr sz="2000" kern="1200">
                <a:solidFill>
                  <a:schemeClr val="tx1"/>
                </a:solidFill>
                <a:latin typeface="Calibri" panose="020F0502020204030204" pitchFamily="34" charset="0"/>
                <a:ea typeface="+mn-ea"/>
                <a:cs typeface="Calibri" panose="020F0502020204030204" pitchFamily="34" charset="0"/>
              </a:defRPr>
            </a:lvl1pPr>
            <a:lvl2pPr marL="457200" indent="0" algn="l" defTabSz="914400" rtl="0" eaLnBrk="1" latinLnBrk="0" hangingPunct="1">
              <a:lnSpc>
                <a:spcPct val="150000"/>
              </a:lnSpc>
              <a:spcBef>
                <a:spcPts val="500"/>
              </a:spcBef>
              <a:buFont typeface="Arial" panose="020B0604020202020204" pitchFamily="34" charset="0"/>
              <a:buNone/>
              <a:defRPr sz="1800" kern="1200">
                <a:solidFill>
                  <a:schemeClr val="tx1"/>
                </a:solidFill>
                <a:latin typeface="Calibri" panose="020F0502020204030204" pitchFamily="34" charset="0"/>
                <a:ea typeface="+mn-ea"/>
                <a:cs typeface="Calibri" panose="020F0502020204030204" pitchFamily="34" charset="0"/>
              </a:defRPr>
            </a:lvl2pPr>
            <a:lvl3pPr marL="914400" indent="0" algn="l" defTabSz="914400" rtl="0" eaLnBrk="1" latinLnBrk="0" hangingPunct="1">
              <a:lnSpc>
                <a:spcPct val="150000"/>
              </a:lnSpc>
              <a:spcBef>
                <a:spcPts val="500"/>
              </a:spcBef>
              <a:buFont typeface="Arial" panose="020B0604020202020204" pitchFamily="34" charset="0"/>
              <a:buNone/>
              <a:defRPr sz="1600" kern="1200">
                <a:solidFill>
                  <a:schemeClr val="tx1"/>
                </a:solidFill>
                <a:latin typeface="Calibri" panose="020F0502020204030204" pitchFamily="34" charset="0"/>
                <a:ea typeface="+mn-ea"/>
                <a:cs typeface="Calibri" panose="020F0502020204030204" pitchFamily="34" charset="0"/>
              </a:defRPr>
            </a:lvl3pPr>
            <a:lvl4pPr marL="1371600" indent="0" algn="l" defTabSz="914400" rtl="0" eaLnBrk="1" latinLnBrk="0" hangingPunct="1">
              <a:lnSpc>
                <a:spcPct val="150000"/>
              </a:lnSpc>
              <a:spcBef>
                <a:spcPts val="500"/>
              </a:spcBef>
              <a:buFont typeface="Arial" panose="020B0604020202020204" pitchFamily="34" charset="0"/>
              <a:buNone/>
              <a:defRPr sz="1400" kern="1200">
                <a:solidFill>
                  <a:schemeClr val="tx1"/>
                </a:solidFill>
                <a:latin typeface="Calibri" panose="020F0502020204030204" pitchFamily="34" charset="0"/>
                <a:ea typeface="+mn-ea"/>
                <a:cs typeface="Calibri" panose="020F0502020204030204" pitchFamily="34" charset="0"/>
              </a:defRPr>
            </a:lvl4pPr>
            <a:lvl5pPr marL="1828800" indent="0" algn="l" defTabSz="914400" rtl="0" eaLnBrk="1" latinLnBrk="0" hangingPunct="1">
              <a:lnSpc>
                <a:spcPct val="150000"/>
              </a:lnSpc>
              <a:spcBef>
                <a:spcPts val="500"/>
              </a:spcBef>
              <a:buFont typeface="Arial" panose="020B0604020202020204" pitchFamily="34" charset="0"/>
              <a:buNone/>
              <a:defRPr sz="1400" kern="1200">
                <a:solidFill>
                  <a:schemeClr val="tx1"/>
                </a:solidFill>
                <a:latin typeface="Calibri" panose="020F0502020204030204" pitchFamily="34" charset="0"/>
                <a:ea typeface="+mn-ea"/>
                <a:cs typeface="Calibri" panose="020F050202020403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defTabSz="685800">
              <a:spcBef>
                <a:spcPts val="750"/>
              </a:spcBef>
              <a:defRPr/>
            </a:pPr>
            <a:r>
              <a:rPr lang="en-US" sz="1575" dirty="0">
                <a:solidFill>
                  <a:srgbClr val="545454"/>
                </a:solidFill>
                <a:latin typeface="Calibri" panose="020F0502020204030204"/>
                <a:sym typeface="Arial"/>
              </a:rPr>
              <a:t>Designed for geographically limited acute-onset disasters, not prolonged widespread catastrophes</a:t>
            </a:r>
          </a:p>
          <a:p>
            <a:pPr defTabSz="685800">
              <a:spcBef>
                <a:spcPts val="750"/>
              </a:spcBef>
              <a:defRPr/>
            </a:pPr>
            <a:endParaRPr lang="en-US" sz="1575" dirty="0">
              <a:solidFill>
                <a:srgbClr val="545454"/>
              </a:solidFill>
              <a:sym typeface="Arial"/>
            </a:endParaRPr>
          </a:p>
        </p:txBody>
      </p:sp>
      <p:sp>
        <p:nvSpPr>
          <p:cNvPr id="4" name="TextBox 3">
            <a:extLst>
              <a:ext uri="{FF2B5EF4-FFF2-40B4-BE49-F238E27FC236}">
                <a16:creationId xmlns:a16="http://schemas.microsoft.com/office/drawing/2014/main" id="{23134405-6C33-5FA4-DF50-CAF6D9A2F1DB}"/>
              </a:ext>
            </a:extLst>
          </p:cNvPr>
          <p:cNvSpPr txBox="1"/>
          <p:nvPr/>
        </p:nvSpPr>
        <p:spPr>
          <a:xfrm>
            <a:off x="554830" y="1102053"/>
            <a:ext cx="8441687" cy="1990866"/>
          </a:xfrm>
          <a:prstGeom prst="rect">
            <a:avLst/>
          </a:prstGeom>
          <a:noFill/>
        </p:spPr>
        <p:txBody>
          <a:bodyPr wrap="square" rtlCol="0">
            <a:spAutoFit/>
          </a:bodyPr>
          <a:lstStyle/>
          <a:p>
            <a:pPr marL="257175" indent="-257175" defTabSz="685800">
              <a:lnSpc>
                <a:spcPct val="125000"/>
              </a:lnSpc>
              <a:buFont typeface="Arial" panose="020B0604020202020204" pitchFamily="34" charset="0"/>
              <a:buChar char="•"/>
              <a:defRPr/>
            </a:pPr>
            <a:r>
              <a:rPr lang="en-US" sz="1425" kern="0" dirty="0">
                <a:solidFill>
                  <a:srgbClr val="545454"/>
                </a:solidFill>
                <a:latin typeface="Calibri" panose="020F0502020204030204"/>
                <a:cs typeface="Arial"/>
                <a:sym typeface="Arial"/>
              </a:rPr>
              <a:t>Coordination structure lacks significant capability</a:t>
            </a:r>
          </a:p>
          <a:p>
            <a:pPr marL="257175" indent="-257175" defTabSz="685800">
              <a:lnSpc>
                <a:spcPct val="125000"/>
              </a:lnSpc>
              <a:buFont typeface="Arial" panose="020B0604020202020204" pitchFamily="34" charset="0"/>
              <a:buChar char="•"/>
              <a:defRPr/>
            </a:pPr>
            <a:endParaRPr lang="en-US" sz="1425" kern="0" dirty="0">
              <a:solidFill>
                <a:srgbClr val="545454"/>
              </a:solidFill>
              <a:latin typeface="Calibri" panose="020F0502020204030204"/>
              <a:cs typeface="Arial"/>
              <a:sym typeface="Arial"/>
            </a:endParaRPr>
          </a:p>
          <a:p>
            <a:pPr marL="257175" indent="-257175" defTabSz="685800">
              <a:lnSpc>
                <a:spcPct val="125000"/>
              </a:lnSpc>
              <a:buFont typeface="Arial" panose="020B0604020202020204" pitchFamily="34" charset="0"/>
              <a:buChar char="•"/>
              <a:defRPr/>
            </a:pPr>
            <a:r>
              <a:rPr lang="en-US" sz="1425" kern="0" dirty="0">
                <a:solidFill>
                  <a:srgbClr val="545454"/>
                </a:solidFill>
                <a:latin typeface="Calibri" panose="020F0502020204030204"/>
                <a:cs typeface="Arial"/>
                <a:sym typeface="Arial"/>
              </a:rPr>
              <a:t>Surge capacity is reliant on a fragile design</a:t>
            </a:r>
          </a:p>
          <a:p>
            <a:pPr marL="257175" indent="-257175" defTabSz="685800">
              <a:lnSpc>
                <a:spcPct val="125000"/>
              </a:lnSpc>
              <a:buFont typeface="Arial" panose="020B0604020202020204" pitchFamily="34" charset="0"/>
              <a:buChar char="•"/>
              <a:defRPr/>
            </a:pPr>
            <a:endParaRPr lang="en-US" sz="1425" kern="0" dirty="0">
              <a:solidFill>
                <a:srgbClr val="545454"/>
              </a:solidFill>
              <a:latin typeface="Calibri" panose="020F0502020204030204"/>
              <a:cs typeface="Arial"/>
              <a:sym typeface="Arial"/>
            </a:endParaRPr>
          </a:p>
          <a:p>
            <a:pPr marL="257175" indent="-257175" defTabSz="685800">
              <a:lnSpc>
                <a:spcPct val="125000"/>
              </a:lnSpc>
              <a:buFont typeface="Arial" panose="020B0604020202020204" pitchFamily="34" charset="0"/>
              <a:buChar char="•"/>
              <a:defRPr/>
            </a:pPr>
            <a:r>
              <a:rPr lang="en-US" sz="1425" kern="0" dirty="0">
                <a:solidFill>
                  <a:srgbClr val="545454"/>
                </a:solidFill>
                <a:latin typeface="Calibri" panose="020F0502020204030204"/>
                <a:cs typeface="Arial"/>
                <a:sym typeface="Arial"/>
              </a:rPr>
              <a:t>Primarily deploys a restrained augmentation model</a:t>
            </a:r>
          </a:p>
          <a:p>
            <a:pPr marL="257175" indent="-257175" defTabSz="685800">
              <a:lnSpc>
                <a:spcPct val="125000"/>
              </a:lnSpc>
              <a:buFont typeface="Arial" panose="020B0604020202020204" pitchFamily="34" charset="0"/>
              <a:buChar char="•"/>
              <a:defRPr/>
            </a:pPr>
            <a:endParaRPr lang="en-US" sz="1425" kern="0" dirty="0">
              <a:solidFill>
                <a:srgbClr val="545454"/>
              </a:solidFill>
              <a:latin typeface="Calibri" panose="020F0502020204030204"/>
              <a:cs typeface="Arial"/>
              <a:sym typeface="Arial"/>
            </a:endParaRPr>
          </a:p>
          <a:p>
            <a:pPr marL="257175" indent="-257175" defTabSz="685800">
              <a:lnSpc>
                <a:spcPct val="125000"/>
              </a:lnSpc>
              <a:buFont typeface="Arial" panose="020B0604020202020204" pitchFamily="34" charset="0"/>
              <a:buChar char="•"/>
              <a:defRPr/>
            </a:pPr>
            <a:r>
              <a:rPr lang="en-US" sz="1425" kern="0" dirty="0">
                <a:solidFill>
                  <a:srgbClr val="545454"/>
                </a:solidFill>
                <a:latin typeface="Calibri" panose="020F0502020204030204"/>
                <a:cs typeface="Arial"/>
                <a:sym typeface="Arial"/>
              </a:rPr>
              <a:t>System must support two missions within one construct</a:t>
            </a:r>
          </a:p>
        </p:txBody>
      </p:sp>
      <p:pic>
        <p:nvPicPr>
          <p:cNvPr id="5" name="Picture 4">
            <a:extLst>
              <a:ext uri="{FF2B5EF4-FFF2-40B4-BE49-F238E27FC236}">
                <a16:creationId xmlns:a16="http://schemas.microsoft.com/office/drawing/2014/main" id="{E2D5434E-75B9-F16D-320B-02A57FC180D6}"/>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431450" y="1055816"/>
            <a:ext cx="3362241" cy="3362241"/>
          </a:xfrm>
          <a:prstGeom prst="rect">
            <a:avLst/>
          </a:prstGeom>
        </p:spPr>
      </p:pic>
    </p:spTree>
    <p:extLst>
      <p:ext uri="{BB962C8B-B14F-4D97-AF65-F5344CB8AC3E}">
        <p14:creationId xmlns:p14="http://schemas.microsoft.com/office/powerpoint/2010/main" val="20538424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A2DC43-AF4D-6C6B-205A-5AF97214DB94}"/>
              </a:ext>
            </a:extLst>
          </p:cNvPr>
          <p:cNvSpPr>
            <a:spLocks noGrp="1"/>
          </p:cNvSpPr>
          <p:nvPr>
            <p:ph type="ctrTitle"/>
          </p:nvPr>
        </p:nvSpPr>
        <p:spPr/>
        <p:txBody>
          <a:bodyPr/>
          <a:lstStyle/>
          <a:p>
            <a:r>
              <a:rPr lang="en-US" dirty="0"/>
              <a:t>Looking Ahead</a:t>
            </a:r>
          </a:p>
        </p:txBody>
      </p:sp>
      <p:sp>
        <p:nvSpPr>
          <p:cNvPr id="3" name="Text Placeholder 2">
            <a:extLst>
              <a:ext uri="{FF2B5EF4-FFF2-40B4-BE49-F238E27FC236}">
                <a16:creationId xmlns:a16="http://schemas.microsoft.com/office/drawing/2014/main" id="{3836E9F3-CE57-02AD-C1B5-5F11F55B61FC}"/>
              </a:ext>
            </a:extLst>
          </p:cNvPr>
          <p:cNvSpPr>
            <a:spLocks noGrp="1"/>
          </p:cNvSpPr>
          <p:nvPr>
            <p:ph type="body" sz="quarter" idx="11"/>
          </p:nvPr>
        </p:nvSpPr>
        <p:spPr/>
        <p:txBody>
          <a:bodyPr/>
          <a:lstStyle/>
          <a:p>
            <a:r>
              <a:rPr lang="en-US" dirty="0"/>
              <a:t>National Institute for Defense Health Cooperation</a:t>
            </a:r>
          </a:p>
        </p:txBody>
      </p:sp>
      <p:sp>
        <p:nvSpPr>
          <p:cNvPr id="4" name="Slide Number Placeholder 3">
            <a:extLst>
              <a:ext uri="{FF2B5EF4-FFF2-40B4-BE49-F238E27FC236}">
                <a16:creationId xmlns:a16="http://schemas.microsoft.com/office/drawing/2014/main" id="{DABBF154-E9F8-01ED-BFFD-D7E1D342C98D}"/>
              </a:ext>
            </a:extLst>
          </p:cNvPr>
          <p:cNvSpPr>
            <a:spLocks noGrp="1"/>
          </p:cNvSpPr>
          <p:nvPr>
            <p:ph type="sldNum" sz="quarter" idx="12"/>
          </p:nvPr>
        </p:nvSpPr>
        <p:spPr/>
        <p:txBody>
          <a:bodyPr/>
          <a:lstStyle/>
          <a:p>
            <a:pPr defTabSz="685800">
              <a:buClr>
                <a:srgbClr val="000000"/>
              </a:buClr>
            </a:pPr>
            <a:fld id="{3AE95578-53E6-4B9F-B106-62E1C730BF25}" type="slidenum">
              <a:rPr lang="en-US" kern="0">
                <a:solidFill>
                  <a:srgbClr val="545454">
                    <a:tint val="75000"/>
                  </a:srgbClr>
                </a:solidFill>
                <a:latin typeface="Arial"/>
                <a:cs typeface="Arial"/>
                <a:sym typeface="Arial"/>
              </a:rPr>
              <a:pPr defTabSz="685800">
                <a:buClr>
                  <a:srgbClr val="000000"/>
                </a:buClr>
              </a:pPr>
              <a:t>33</a:t>
            </a:fld>
            <a:endParaRPr lang="en-US" kern="0">
              <a:solidFill>
                <a:srgbClr val="545454">
                  <a:tint val="75000"/>
                </a:srgbClr>
              </a:solidFill>
              <a:latin typeface="Arial"/>
              <a:cs typeface="Arial"/>
              <a:sym typeface="Arial"/>
            </a:endParaRPr>
          </a:p>
        </p:txBody>
      </p:sp>
    </p:spTree>
    <p:extLst>
      <p:ext uri="{BB962C8B-B14F-4D97-AF65-F5344CB8AC3E}">
        <p14:creationId xmlns:p14="http://schemas.microsoft.com/office/powerpoint/2010/main" val="3201013298"/>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Shape 110">
          <a:extLst>
            <a:ext uri="{FF2B5EF4-FFF2-40B4-BE49-F238E27FC236}">
              <a16:creationId xmlns:a16="http://schemas.microsoft.com/office/drawing/2014/main" id="{F0AF5AD7-4762-EDEC-3CC6-2CC44C04D3EF}"/>
            </a:ext>
          </a:extLst>
        </p:cNvPr>
        <p:cNvGrpSpPr/>
        <p:nvPr/>
      </p:nvGrpSpPr>
      <p:grpSpPr>
        <a:xfrm>
          <a:off x="0" y="0"/>
          <a:ext cx="0" cy="0"/>
          <a:chOff x="0" y="0"/>
          <a:chExt cx="0" cy="0"/>
        </a:xfrm>
      </p:grpSpPr>
      <p:cxnSp>
        <p:nvCxnSpPr>
          <p:cNvPr id="121" name="Google Shape;121;g3497bd01d21_0_31">
            <a:extLst>
              <a:ext uri="{FF2B5EF4-FFF2-40B4-BE49-F238E27FC236}">
                <a16:creationId xmlns:a16="http://schemas.microsoft.com/office/drawing/2014/main" id="{85F333CA-EE75-36AA-51B3-BC71B0D2447E}"/>
              </a:ext>
            </a:extLst>
          </p:cNvPr>
          <p:cNvCxnSpPr/>
          <p:nvPr/>
        </p:nvCxnSpPr>
        <p:spPr>
          <a:xfrm>
            <a:off x="752084" y="640124"/>
            <a:ext cx="1278225" cy="0"/>
          </a:xfrm>
          <a:prstGeom prst="straightConnector1">
            <a:avLst/>
          </a:prstGeom>
          <a:noFill/>
          <a:ln w="12700" cap="flat" cmpd="sng">
            <a:solidFill>
              <a:srgbClr val="533560"/>
            </a:solidFill>
            <a:prstDash val="solid"/>
            <a:miter lim="800000"/>
            <a:headEnd type="none" w="sm" len="sm"/>
            <a:tailEnd type="none" w="sm" len="sm"/>
          </a:ln>
        </p:spPr>
      </p:cxnSp>
      <p:sp>
        <p:nvSpPr>
          <p:cNvPr id="14" name="Title 2">
            <a:extLst>
              <a:ext uri="{FF2B5EF4-FFF2-40B4-BE49-F238E27FC236}">
                <a16:creationId xmlns:a16="http://schemas.microsoft.com/office/drawing/2014/main" id="{B1ADA939-AF6E-43D0-5907-2306652AA7DA}"/>
              </a:ext>
            </a:extLst>
          </p:cNvPr>
          <p:cNvSpPr txBox="1">
            <a:spLocks/>
          </p:cNvSpPr>
          <p:nvPr/>
        </p:nvSpPr>
        <p:spPr>
          <a:xfrm>
            <a:off x="559075" y="-10873"/>
            <a:ext cx="8584925" cy="618724"/>
          </a:xfrm>
          <a:prstGeom prst="rect">
            <a:avLst/>
          </a:prstGeom>
        </p:spPr>
        <p:txBody>
          <a:bodyPr vert="horz" lIns="68580" tIns="34290" rIns="68580" bIns="0" rtlCol="0" anchor="b">
            <a:normAutofit/>
          </a:bodyPr>
          <a:lstStyle>
            <a:lvl1pPr algn="l" defTabSz="914400" rtl="0" eaLnBrk="1" latinLnBrk="0" hangingPunct="1">
              <a:lnSpc>
                <a:spcPct val="90000"/>
              </a:lnSpc>
              <a:spcBef>
                <a:spcPct val="0"/>
              </a:spcBef>
              <a:buNone/>
              <a:defRPr sz="4900" kern="1200">
                <a:solidFill>
                  <a:srgbClr val="20245E"/>
                </a:solidFill>
                <a:latin typeface="Franklin Gothic Demi" panose="020B0703020102020204" pitchFamily="34" charset="0"/>
                <a:ea typeface="+mj-ea"/>
                <a:cs typeface="+mj-cs"/>
              </a:defRPr>
            </a:lvl1pPr>
          </a:lstStyle>
          <a:p>
            <a:pPr defTabSz="685800">
              <a:defRPr/>
            </a:pPr>
            <a:r>
              <a:rPr lang="en-US" sz="3675" dirty="0">
                <a:sym typeface="Arial"/>
              </a:rPr>
              <a:t>MIL-CIV Medical Surge Program</a:t>
            </a:r>
          </a:p>
        </p:txBody>
      </p:sp>
      <p:sp>
        <p:nvSpPr>
          <p:cNvPr id="3" name="Text Placeholder 7">
            <a:extLst>
              <a:ext uri="{FF2B5EF4-FFF2-40B4-BE49-F238E27FC236}">
                <a16:creationId xmlns:a16="http://schemas.microsoft.com/office/drawing/2014/main" id="{78FCA749-55AE-31A1-D3DB-4010E1A77DCF}"/>
              </a:ext>
            </a:extLst>
          </p:cNvPr>
          <p:cNvSpPr txBox="1">
            <a:spLocks/>
          </p:cNvSpPr>
          <p:nvPr/>
        </p:nvSpPr>
        <p:spPr>
          <a:xfrm>
            <a:off x="554831" y="618469"/>
            <a:ext cx="8584925" cy="376610"/>
          </a:xfrm>
          <a:prstGeom prst="rect">
            <a:avLst/>
          </a:prstGeom>
        </p:spPr>
        <p:txBody>
          <a:bodyPr>
            <a:noAutofit/>
          </a:bodyPr>
          <a:lstStyle>
            <a:lvl1pPr marL="0" indent="0" algn="l" defTabSz="914400" rtl="0" eaLnBrk="1" latinLnBrk="0" hangingPunct="1">
              <a:lnSpc>
                <a:spcPct val="150000"/>
              </a:lnSpc>
              <a:spcBef>
                <a:spcPts val="1000"/>
              </a:spcBef>
              <a:buFont typeface="Arial" panose="020B0604020202020204" pitchFamily="34" charset="0"/>
              <a:buNone/>
              <a:defRPr sz="2000" kern="1200">
                <a:solidFill>
                  <a:schemeClr val="tx1"/>
                </a:solidFill>
                <a:latin typeface="Calibri" panose="020F0502020204030204" pitchFamily="34" charset="0"/>
                <a:ea typeface="+mn-ea"/>
                <a:cs typeface="Calibri" panose="020F0502020204030204" pitchFamily="34" charset="0"/>
              </a:defRPr>
            </a:lvl1pPr>
            <a:lvl2pPr marL="457200" indent="0" algn="l" defTabSz="914400" rtl="0" eaLnBrk="1" latinLnBrk="0" hangingPunct="1">
              <a:lnSpc>
                <a:spcPct val="150000"/>
              </a:lnSpc>
              <a:spcBef>
                <a:spcPts val="500"/>
              </a:spcBef>
              <a:buFont typeface="Arial" panose="020B0604020202020204" pitchFamily="34" charset="0"/>
              <a:buNone/>
              <a:defRPr sz="1800" kern="1200">
                <a:solidFill>
                  <a:schemeClr val="tx1"/>
                </a:solidFill>
                <a:latin typeface="Calibri" panose="020F0502020204030204" pitchFamily="34" charset="0"/>
                <a:ea typeface="+mn-ea"/>
                <a:cs typeface="Calibri" panose="020F0502020204030204" pitchFamily="34" charset="0"/>
              </a:defRPr>
            </a:lvl2pPr>
            <a:lvl3pPr marL="914400" indent="0" algn="l" defTabSz="914400" rtl="0" eaLnBrk="1" latinLnBrk="0" hangingPunct="1">
              <a:lnSpc>
                <a:spcPct val="150000"/>
              </a:lnSpc>
              <a:spcBef>
                <a:spcPts val="500"/>
              </a:spcBef>
              <a:buFont typeface="Arial" panose="020B0604020202020204" pitchFamily="34" charset="0"/>
              <a:buNone/>
              <a:defRPr sz="1600" kern="1200">
                <a:solidFill>
                  <a:schemeClr val="tx1"/>
                </a:solidFill>
                <a:latin typeface="Calibri" panose="020F0502020204030204" pitchFamily="34" charset="0"/>
                <a:ea typeface="+mn-ea"/>
                <a:cs typeface="Calibri" panose="020F0502020204030204" pitchFamily="34" charset="0"/>
              </a:defRPr>
            </a:lvl3pPr>
            <a:lvl4pPr marL="1371600" indent="0" algn="l" defTabSz="914400" rtl="0" eaLnBrk="1" latinLnBrk="0" hangingPunct="1">
              <a:lnSpc>
                <a:spcPct val="150000"/>
              </a:lnSpc>
              <a:spcBef>
                <a:spcPts val="500"/>
              </a:spcBef>
              <a:buFont typeface="Arial" panose="020B0604020202020204" pitchFamily="34" charset="0"/>
              <a:buNone/>
              <a:defRPr sz="1400" kern="1200">
                <a:solidFill>
                  <a:schemeClr val="tx1"/>
                </a:solidFill>
                <a:latin typeface="Calibri" panose="020F0502020204030204" pitchFamily="34" charset="0"/>
                <a:ea typeface="+mn-ea"/>
                <a:cs typeface="Calibri" panose="020F0502020204030204" pitchFamily="34" charset="0"/>
              </a:defRPr>
            </a:lvl4pPr>
            <a:lvl5pPr marL="1828800" indent="0" algn="l" defTabSz="914400" rtl="0" eaLnBrk="1" latinLnBrk="0" hangingPunct="1">
              <a:lnSpc>
                <a:spcPct val="150000"/>
              </a:lnSpc>
              <a:spcBef>
                <a:spcPts val="500"/>
              </a:spcBef>
              <a:buFont typeface="Arial" panose="020B0604020202020204" pitchFamily="34" charset="0"/>
              <a:buNone/>
              <a:defRPr sz="1400" kern="1200">
                <a:solidFill>
                  <a:schemeClr val="tx1"/>
                </a:solidFill>
                <a:latin typeface="Calibri" panose="020F0502020204030204" pitchFamily="34" charset="0"/>
                <a:ea typeface="+mn-ea"/>
                <a:cs typeface="Calibri" panose="020F050202020403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defTabSz="685800">
              <a:spcBef>
                <a:spcPts val="750"/>
              </a:spcBef>
              <a:defRPr/>
            </a:pPr>
            <a:r>
              <a:rPr lang="en-US" sz="1575" dirty="0">
                <a:solidFill>
                  <a:srgbClr val="545454"/>
                </a:solidFill>
                <a:sym typeface="Arial"/>
              </a:rPr>
              <a:t>Congress authorized the Military-Civilian Medical Surge Program in the FY26 NDAA</a:t>
            </a:r>
          </a:p>
        </p:txBody>
      </p:sp>
      <p:sp>
        <p:nvSpPr>
          <p:cNvPr id="4" name="TextBox 3">
            <a:extLst>
              <a:ext uri="{FF2B5EF4-FFF2-40B4-BE49-F238E27FC236}">
                <a16:creationId xmlns:a16="http://schemas.microsoft.com/office/drawing/2014/main" id="{CCEF6EDC-D791-A633-F013-8C54D2D9245B}"/>
              </a:ext>
            </a:extLst>
          </p:cNvPr>
          <p:cNvSpPr txBox="1"/>
          <p:nvPr/>
        </p:nvSpPr>
        <p:spPr>
          <a:xfrm>
            <a:off x="554830" y="1102053"/>
            <a:ext cx="4588670" cy="1990866"/>
          </a:xfrm>
          <a:prstGeom prst="rect">
            <a:avLst/>
          </a:prstGeom>
          <a:noFill/>
        </p:spPr>
        <p:txBody>
          <a:bodyPr wrap="square" rtlCol="0">
            <a:spAutoFit/>
          </a:bodyPr>
          <a:lstStyle/>
          <a:p>
            <a:pPr marL="214313" indent="-214313" defTabSz="685800">
              <a:lnSpc>
                <a:spcPct val="125000"/>
              </a:lnSpc>
              <a:buFont typeface="Arial" panose="020B0604020202020204" pitchFamily="34" charset="0"/>
              <a:buChar char="•"/>
              <a:defRPr/>
            </a:pPr>
            <a:r>
              <a:rPr lang="en-US" sz="1425" kern="0" dirty="0">
                <a:solidFill>
                  <a:srgbClr val="545454"/>
                </a:solidFill>
                <a:latin typeface="Calibri" panose="020F0502020204030204"/>
                <a:cs typeface="Arial"/>
                <a:sym typeface="Arial"/>
              </a:rPr>
              <a:t>Address issues of civilian mobilization and support</a:t>
            </a:r>
          </a:p>
          <a:p>
            <a:pPr marL="214313" indent="-214313" defTabSz="685800">
              <a:lnSpc>
                <a:spcPct val="125000"/>
              </a:lnSpc>
              <a:buFont typeface="Arial" panose="020B0604020202020204" pitchFamily="34" charset="0"/>
              <a:buChar char="•"/>
              <a:defRPr/>
            </a:pPr>
            <a:endParaRPr lang="en-US" sz="1425" kern="0" dirty="0">
              <a:solidFill>
                <a:srgbClr val="545454"/>
              </a:solidFill>
              <a:latin typeface="Calibri" panose="020F0502020204030204"/>
              <a:cs typeface="Arial"/>
              <a:sym typeface="Arial"/>
            </a:endParaRPr>
          </a:p>
          <a:p>
            <a:pPr marL="214313" indent="-214313" defTabSz="685800">
              <a:lnSpc>
                <a:spcPct val="125000"/>
              </a:lnSpc>
              <a:buFont typeface="Arial" panose="020B0604020202020204" pitchFamily="34" charset="0"/>
              <a:buChar char="•"/>
              <a:defRPr/>
            </a:pPr>
            <a:r>
              <a:rPr lang="en-US" sz="1425" kern="0" dirty="0">
                <a:solidFill>
                  <a:srgbClr val="545454"/>
                </a:solidFill>
                <a:latin typeface="Calibri" panose="020F0502020204030204"/>
                <a:cs typeface="Arial"/>
                <a:sym typeface="Arial"/>
              </a:rPr>
              <a:t>Avoid infringement on HHS ESF-8 responsibilities </a:t>
            </a:r>
          </a:p>
          <a:p>
            <a:pPr marL="214313" indent="-214313" defTabSz="685800">
              <a:lnSpc>
                <a:spcPct val="125000"/>
              </a:lnSpc>
              <a:buFont typeface="Arial" panose="020B0604020202020204" pitchFamily="34" charset="0"/>
              <a:buChar char="•"/>
              <a:defRPr/>
            </a:pPr>
            <a:endParaRPr lang="en-US" sz="1425" kern="0" dirty="0">
              <a:solidFill>
                <a:srgbClr val="545454"/>
              </a:solidFill>
              <a:latin typeface="Calibri" panose="020F0502020204030204"/>
              <a:cs typeface="Arial"/>
              <a:sym typeface="Arial"/>
            </a:endParaRPr>
          </a:p>
          <a:p>
            <a:pPr marL="214313" indent="-214313" defTabSz="685800">
              <a:lnSpc>
                <a:spcPct val="125000"/>
              </a:lnSpc>
              <a:buFont typeface="Arial" panose="020B0604020202020204" pitchFamily="34" charset="0"/>
              <a:buChar char="•"/>
              <a:defRPr/>
            </a:pPr>
            <a:r>
              <a:rPr lang="en-US" sz="1425" kern="0" dirty="0">
                <a:solidFill>
                  <a:srgbClr val="545454"/>
                </a:solidFill>
                <a:latin typeface="Calibri" panose="020F0502020204030204"/>
                <a:cs typeface="Arial"/>
                <a:sym typeface="Arial"/>
              </a:rPr>
              <a:t>Mitigate the simultaneity challenge facing the nation </a:t>
            </a:r>
          </a:p>
          <a:p>
            <a:pPr marL="214313" indent="-214313" defTabSz="685800">
              <a:lnSpc>
                <a:spcPct val="125000"/>
              </a:lnSpc>
              <a:buFont typeface="Arial" panose="020B0604020202020204" pitchFamily="34" charset="0"/>
              <a:buChar char="•"/>
              <a:defRPr/>
            </a:pPr>
            <a:endParaRPr lang="en-US" sz="1425" kern="0" dirty="0">
              <a:solidFill>
                <a:srgbClr val="545454"/>
              </a:solidFill>
              <a:latin typeface="Calibri" panose="020F0502020204030204"/>
              <a:cs typeface="Arial"/>
              <a:sym typeface="Arial"/>
            </a:endParaRPr>
          </a:p>
          <a:p>
            <a:pPr marL="214313" indent="-214313" defTabSz="685800">
              <a:lnSpc>
                <a:spcPct val="125000"/>
              </a:lnSpc>
              <a:buFont typeface="Arial" panose="020B0604020202020204" pitchFamily="34" charset="0"/>
              <a:buChar char="•"/>
              <a:defRPr/>
            </a:pPr>
            <a:r>
              <a:rPr lang="en-US" sz="1425" kern="0" dirty="0">
                <a:solidFill>
                  <a:srgbClr val="545454"/>
                </a:solidFill>
                <a:latin typeface="Calibri" panose="020F0502020204030204"/>
                <a:cs typeface="Arial"/>
                <a:sym typeface="Arial"/>
              </a:rPr>
              <a:t>Provide optionality to the Military Health System</a:t>
            </a:r>
          </a:p>
        </p:txBody>
      </p:sp>
      <p:pic>
        <p:nvPicPr>
          <p:cNvPr id="2" name="Picture 1">
            <a:extLst>
              <a:ext uri="{FF2B5EF4-FFF2-40B4-BE49-F238E27FC236}">
                <a16:creationId xmlns:a16="http://schemas.microsoft.com/office/drawing/2014/main" id="{827530C7-50CE-FEBB-7BD3-23BBA3081D5B}"/>
              </a:ext>
            </a:extLst>
          </p:cNvPr>
          <p:cNvPicPr>
            <a:picLocks noChangeAspect="1"/>
          </p:cNvPicPr>
          <p:nvPr/>
        </p:nvPicPr>
        <p:blipFill>
          <a:blip r:embed="rId3"/>
          <a:stretch>
            <a:fillRect/>
          </a:stretch>
        </p:blipFill>
        <p:spPr>
          <a:xfrm>
            <a:off x="5136354" y="1191295"/>
            <a:ext cx="3790399" cy="3140954"/>
          </a:xfrm>
          <a:prstGeom prst="rect">
            <a:avLst/>
          </a:prstGeom>
          <a:ln>
            <a:solidFill>
              <a:schemeClr val="tx1"/>
            </a:solidFill>
          </a:ln>
        </p:spPr>
      </p:pic>
    </p:spTree>
    <p:extLst>
      <p:ext uri="{BB962C8B-B14F-4D97-AF65-F5344CB8AC3E}">
        <p14:creationId xmlns:p14="http://schemas.microsoft.com/office/powerpoint/2010/main" val="2615243826"/>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1501F9-81AD-216D-A5EB-45B71468A748}"/>
              </a:ext>
            </a:extLst>
          </p:cNvPr>
          <p:cNvSpPr>
            <a:spLocks noGrp="1"/>
          </p:cNvSpPr>
          <p:nvPr>
            <p:ph type="ctrTitle"/>
          </p:nvPr>
        </p:nvSpPr>
        <p:spPr>
          <a:xfrm>
            <a:off x="1015434" y="981184"/>
            <a:ext cx="6858001" cy="1515026"/>
          </a:xfrm>
        </p:spPr>
        <p:txBody>
          <a:bodyPr/>
          <a:lstStyle/>
          <a:p>
            <a:r>
              <a:rPr lang="en-US" dirty="0"/>
              <a:t>Thank you</a:t>
            </a:r>
          </a:p>
        </p:txBody>
      </p:sp>
      <p:sp>
        <p:nvSpPr>
          <p:cNvPr id="3" name="Text Placeholder 2">
            <a:extLst>
              <a:ext uri="{FF2B5EF4-FFF2-40B4-BE49-F238E27FC236}">
                <a16:creationId xmlns:a16="http://schemas.microsoft.com/office/drawing/2014/main" id="{75A8A003-D57B-DAF1-C139-7ACA35558DCE}"/>
              </a:ext>
            </a:extLst>
          </p:cNvPr>
          <p:cNvSpPr>
            <a:spLocks noGrp="1"/>
          </p:cNvSpPr>
          <p:nvPr>
            <p:ph type="body" sz="quarter" idx="11"/>
          </p:nvPr>
        </p:nvSpPr>
        <p:spPr>
          <a:xfrm>
            <a:off x="1254546" y="2570783"/>
            <a:ext cx="3665054" cy="1188095"/>
          </a:xfrm>
        </p:spPr>
        <p:txBody>
          <a:bodyPr>
            <a:normAutofit/>
          </a:bodyPr>
          <a:lstStyle/>
          <a:p>
            <a:r>
              <a:rPr lang="en-US" dirty="0">
                <a:solidFill>
                  <a:srgbClr val="000000"/>
                </a:solidFill>
                <a:latin typeface="Arial" panose="020B0604020202020204" pitchFamily="34" charset="0"/>
                <a:hlinkClick r:id="rId3"/>
              </a:rPr>
              <a:t>nidhc@usuhs.mil</a:t>
            </a:r>
            <a:r>
              <a:rPr lang="en-US" dirty="0">
                <a:solidFill>
                  <a:srgbClr val="000000"/>
                </a:solidFill>
                <a:latin typeface="Arial" panose="020B0604020202020204" pitchFamily="34" charset="0"/>
              </a:rPr>
              <a:t>      </a:t>
            </a:r>
          </a:p>
        </p:txBody>
      </p:sp>
      <p:sp>
        <p:nvSpPr>
          <p:cNvPr id="4" name="Slide Number Placeholder 3">
            <a:extLst>
              <a:ext uri="{FF2B5EF4-FFF2-40B4-BE49-F238E27FC236}">
                <a16:creationId xmlns:a16="http://schemas.microsoft.com/office/drawing/2014/main" id="{BB37F001-2D85-614F-042A-B1DE81F14281}"/>
              </a:ext>
            </a:extLst>
          </p:cNvPr>
          <p:cNvSpPr>
            <a:spLocks noGrp="1"/>
          </p:cNvSpPr>
          <p:nvPr>
            <p:ph type="sldNum" sz="quarter" idx="12"/>
          </p:nvPr>
        </p:nvSpPr>
        <p:spPr/>
        <p:txBody>
          <a:bodyPr/>
          <a:lstStyle/>
          <a:p>
            <a:pPr defTabSz="685800">
              <a:buClr>
                <a:srgbClr val="000000"/>
              </a:buClr>
              <a:defRPr/>
            </a:pPr>
            <a:fld id="{3AE95578-53E6-4B9F-B106-62E1C730BF25}" type="slidenum">
              <a:rPr lang="en-US" kern="0">
                <a:solidFill>
                  <a:srgbClr val="545454">
                    <a:tint val="75000"/>
                  </a:srgbClr>
                </a:solidFill>
                <a:latin typeface="Arial"/>
                <a:cs typeface="Arial"/>
                <a:sym typeface="Arial"/>
              </a:rPr>
              <a:pPr defTabSz="685800">
                <a:buClr>
                  <a:srgbClr val="000000"/>
                </a:buClr>
                <a:defRPr/>
              </a:pPr>
              <a:t>35</a:t>
            </a:fld>
            <a:endParaRPr lang="en-US" kern="0">
              <a:solidFill>
                <a:srgbClr val="545454">
                  <a:tint val="75000"/>
                </a:srgbClr>
              </a:solidFill>
              <a:latin typeface="Arial"/>
              <a:cs typeface="Arial"/>
              <a:sym typeface="Arial"/>
            </a:endParaRPr>
          </a:p>
        </p:txBody>
      </p:sp>
      <p:pic>
        <p:nvPicPr>
          <p:cNvPr id="8" name="Picture 7">
            <a:extLst>
              <a:ext uri="{FF2B5EF4-FFF2-40B4-BE49-F238E27FC236}">
                <a16:creationId xmlns:a16="http://schemas.microsoft.com/office/drawing/2014/main" id="{5955FA68-4DBB-77E5-9FD8-0AAAF50560E3}"/>
              </a:ext>
            </a:extLst>
          </p:cNvPr>
          <p:cNvPicPr>
            <a:picLocks noChangeAspect="1"/>
          </p:cNvPicPr>
          <p:nvPr/>
        </p:nvPicPr>
        <p:blipFill>
          <a:blip r:embed="rId4"/>
          <a:stretch>
            <a:fillRect/>
          </a:stretch>
        </p:blipFill>
        <p:spPr>
          <a:xfrm>
            <a:off x="5431450" y="1055816"/>
            <a:ext cx="3362241" cy="3362241"/>
          </a:xfrm>
          <a:prstGeom prst="rect">
            <a:avLst/>
          </a:prstGeom>
        </p:spPr>
      </p:pic>
    </p:spTree>
    <p:extLst>
      <p:ext uri="{BB962C8B-B14F-4D97-AF65-F5344CB8AC3E}">
        <p14:creationId xmlns:p14="http://schemas.microsoft.com/office/powerpoint/2010/main" val="1366687038"/>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Shape 110">
          <a:extLst>
            <a:ext uri="{FF2B5EF4-FFF2-40B4-BE49-F238E27FC236}">
              <a16:creationId xmlns:a16="http://schemas.microsoft.com/office/drawing/2014/main" id="{B70BB967-72A1-D61A-AEAA-8B7BA74CA21F}"/>
            </a:ext>
          </a:extLst>
        </p:cNvPr>
        <p:cNvGrpSpPr/>
        <p:nvPr/>
      </p:nvGrpSpPr>
      <p:grpSpPr>
        <a:xfrm>
          <a:off x="0" y="0"/>
          <a:ext cx="0" cy="0"/>
          <a:chOff x="0" y="0"/>
          <a:chExt cx="0" cy="0"/>
        </a:xfrm>
      </p:grpSpPr>
      <p:cxnSp>
        <p:nvCxnSpPr>
          <p:cNvPr id="121" name="Google Shape;121;g3497bd01d21_0_31">
            <a:extLst>
              <a:ext uri="{FF2B5EF4-FFF2-40B4-BE49-F238E27FC236}">
                <a16:creationId xmlns:a16="http://schemas.microsoft.com/office/drawing/2014/main" id="{50EBFBE3-3B7F-F8D6-9626-1260169A9952}"/>
              </a:ext>
            </a:extLst>
          </p:cNvPr>
          <p:cNvCxnSpPr/>
          <p:nvPr/>
        </p:nvCxnSpPr>
        <p:spPr>
          <a:xfrm>
            <a:off x="752084" y="640124"/>
            <a:ext cx="1278225" cy="0"/>
          </a:xfrm>
          <a:prstGeom prst="straightConnector1">
            <a:avLst/>
          </a:prstGeom>
          <a:noFill/>
          <a:ln w="12700" cap="flat" cmpd="sng">
            <a:solidFill>
              <a:srgbClr val="533560"/>
            </a:solidFill>
            <a:prstDash val="solid"/>
            <a:miter lim="800000"/>
            <a:headEnd type="none" w="sm" len="sm"/>
            <a:tailEnd type="none" w="sm" len="sm"/>
          </a:ln>
        </p:spPr>
      </p:cxnSp>
      <p:sp>
        <p:nvSpPr>
          <p:cNvPr id="14" name="Title 2">
            <a:extLst>
              <a:ext uri="{FF2B5EF4-FFF2-40B4-BE49-F238E27FC236}">
                <a16:creationId xmlns:a16="http://schemas.microsoft.com/office/drawing/2014/main" id="{6C1FD470-1577-7E44-C354-684C1C4AD21E}"/>
              </a:ext>
            </a:extLst>
          </p:cNvPr>
          <p:cNvSpPr txBox="1">
            <a:spLocks/>
          </p:cNvSpPr>
          <p:nvPr/>
        </p:nvSpPr>
        <p:spPr>
          <a:xfrm>
            <a:off x="559075" y="-10873"/>
            <a:ext cx="8584925" cy="618724"/>
          </a:xfrm>
          <a:prstGeom prst="rect">
            <a:avLst/>
          </a:prstGeom>
        </p:spPr>
        <p:txBody>
          <a:bodyPr vert="horz" lIns="68580" tIns="34290" rIns="68580" bIns="0" rtlCol="0" anchor="b">
            <a:normAutofit/>
          </a:bodyPr>
          <a:lstStyle>
            <a:lvl1pPr algn="l" defTabSz="914400" rtl="0" eaLnBrk="1" latinLnBrk="0" hangingPunct="1">
              <a:lnSpc>
                <a:spcPct val="90000"/>
              </a:lnSpc>
              <a:spcBef>
                <a:spcPct val="0"/>
              </a:spcBef>
              <a:buNone/>
              <a:defRPr sz="4900" kern="1200">
                <a:solidFill>
                  <a:srgbClr val="20245E"/>
                </a:solidFill>
                <a:latin typeface="Franklin Gothic Demi" panose="020B0703020102020204" pitchFamily="34" charset="0"/>
                <a:ea typeface="+mj-ea"/>
                <a:cs typeface="+mj-cs"/>
              </a:defRPr>
            </a:lvl1pPr>
          </a:lstStyle>
          <a:p>
            <a:pPr defTabSz="685800">
              <a:defRPr/>
            </a:pPr>
            <a:r>
              <a:rPr lang="en-US" sz="3675" dirty="0">
                <a:sym typeface="Arial"/>
              </a:rPr>
              <a:t>High-Level Recommendations</a:t>
            </a:r>
          </a:p>
        </p:txBody>
      </p:sp>
      <p:sp>
        <p:nvSpPr>
          <p:cNvPr id="3" name="Text Placeholder 7">
            <a:extLst>
              <a:ext uri="{FF2B5EF4-FFF2-40B4-BE49-F238E27FC236}">
                <a16:creationId xmlns:a16="http://schemas.microsoft.com/office/drawing/2014/main" id="{EE7B263F-FA51-67B5-8AB6-72D443563495}"/>
              </a:ext>
            </a:extLst>
          </p:cNvPr>
          <p:cNvSpPr txBox="1">
            <a:spLocks/>
          </p:cNvSpPr>
          <p:nvPr/>
        </p:nvSpPr>
        <p:spPr>
          <a:xfrm>
            <a:off x="554831" y="618469"/>
            <a:ext cx="8584925" cy="376610"/>
          </a:xfrm>
          <a:prstGeom prst="rect">
            <a:avLst/>
          </a:prstGeom>
        </p:spPr>
        <p:txBody>
          <a:bodyPr>
            <a:noAutofit/>
          </a:bodyPr>
          <a:lstStyle>
            <a:lvl1pPr marL="0" indent="0" algn="l" defTabSz="914400" rtl="0" eaLnBrk="1" latinLnBrk="0" hangingPunct="1">
              <a:lnSpc>
                <a:spcPct val="150000"/>
              </a:lnSpc>
              <a:spcBef>
                <a:spcPts val="1000"/>
              </a:spcBef>
              <a:buFont typeface="Arial" panose="020B0604020202020204" pitchFamily="34" charset="0"/>
              <a:buNone/>
              <a:defRPr sz="2000" kern="1200">
                <a:solidFill>
                  <a:schemeClr val="tx1"/>
                </a:solidFill>
                <a:latin typeface="Calibri" panose="020F0502020204030204" pitchFamily="34" charset="0"/>
                <a:ea typeface="+mn-ea"/>
                <a:cs typeface="Calibri" panose="020F0502020204030204" pitchFamily="34" charset="0"/>
              </a:defRPr>
            </a:lvl1pPr>
            <a:lvl2pPr marL="457200" indent="0" algn="l" defTabSz="914400" rtl="0" eaLnBrk="1" latinLnBrk="0" hangingPunct="1">
              <a:lnSpc>
                <a:spcPct val="150000"/>
              </a:lnSpc>
              <a:spcBef>
                <a:spcPts val="500"/>
              </a:spcBef>
              <a:buFont typeface="Arial" panose="020B0604020202020204" pitchFamily="34" charset="0"/>
              <a:buNone/>
              <a:defRPr sz="1800" kern="1200">
                <a:solidFill>
                  <a:schemeClr val="tx1"/>
                </a:solidFill>
                <a:latin typeface="Calibri" panose="020F0502020204030204" pitchFamily="34" charset="0"/>
                <a:ea typeface="+mn-ea"/>
                <a:cs typeface="Calibri" panose="020F0502020204030204" pitchFamily="34" charset="0"/>
              </a:defRPr>
            </a:lvl2pPr>
            <a:lvl3pPr marL="914400" indent="0" algn="l" defTabSz="914400" rtl="0" eaLnBrk="1" latinLnBrk="0" hangingPunct="1">
              <a:lnSpc>
                <a:spcPct val="150000"/>
              </a:lnSpc>
              <a:spcBef>
                <a:spcPts val="500"/>
              </a:spcBef>
              <a:buFont typeface="Arial" panose="020B0604020202020204" pitchFamily="34" charset="0"/>
              <a:buNone/>
              <a:defRPr sz="1600" kern="1200">
                <a:solidFill>
                  <a:schemeClr val="tx1"/>
                </a:solidFill>
                <a:latin typeface="Calibri" panose="020F0502020204030204" pitchFamily="34" charset="0"/>
                <a:ea typeface="+mn-ea"/>
                <a:cs typeface="Calibri" panose="020F0502020204030204" pitchFamily="34" charset="0"/>
              </a:defRPr>
            </a:lvl3pPr>
            <a:lvl4pPr marL="1371600" indent="0" algn="l" defTabSz="914400" rtl="0" eaLnBrk="1" latinLnBrk="0" hangingPunct="1">
              <a:lnSpc>
                <a:spcPct val="150000"/>
              </a:lnSpc>
              <a:spcBef>
                <a:spcPts val="500"/>
              </a:spcBef>
              <a:buFont typeface="Arial" panose="020B0604020202020204" pitchFamily="34" charset="0"/>
              <a:buNone/>
              <a:defRPr sz="1400" kern="1200">
                <a:solidFill>
                  <a:schemeClr val="tx1"/>
                </a:solidFill>
                <a:latin typeface="Calibri" panose="020F0502020204030204" pitchFamily="34" charset="0"/>
                <a:ea typeface="+mn-ea"/>
                <a:cs typeface="Calibri" panose="020F0502020204030204" pitchFamily="34" charset="0"/>
              </a:defRPr>
            </a:lvl4pPr>
            <a:lvl5pPr marL="1828800" indent="0" algn="l" defTabSz="914400" rtl="0" eaLnBrk="1" latinLnBrk="0" hangingPunct="1">
              <a:lnSpc>
                <a:spcPct val="150000"/>
              </a:lnSpc>
              <a:spcBef>
                <a:spcPts val="500"/>
              </a:spcBef>
              <a:buFont typeface="Arial" panose="020B0604020202020204" pitchFamily="34" charset="0"/>
              <a:buNone/>
              <a:defRPr sz="1400" kern="1200">
                <a:solidFill>
                  <a:schemeClr val="tx1"/>
                </a:solidFill>
                <a:latin typeface="Calibri" panose="020F0502020204030204" pitchFamily="34" charset="0"/>
                <a:ea typeface="+mn-ea"/>
                <a:cs typeface="Calibri" panose="020F050202020403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defTabSz="685800">
              <a:spcBef>
                <a:spcPts val="750"/>
              </a:spcBef>
              <a:defRPr/>
            </a:pPr>
            <a:r>
              <a:rPr lang="en-US" sz="1575" dirty="0">
                <a:solidFill>
                  <a:srgbClr val="545454"/>
                </a:solidFill>
                <a:latin typeface="Calibri" panose="020F0502020204030204"/>
                <a:sym typeface="Arial"/>
              </a:rPr>
              <a:t>In the simplest terms, NDMS authorities, roles, responsibilities, and funding must be strengthened</a:t>
            </a:r>
          </a:p>
          <a:p>
            <a:pPr defTabSz="685800">
              <a:spcBef>
                <a:spcPts val="750"/>
              </a:spcBef>
              <a:defRPr/>
            </a:pPr>
            <a:endParaRPr lang="en-US" sz="1575" dirty="0">
              <a:solidFill>
                <a:srgbClr val="545454"/>
              </a:solidFill>
              <a:sym typeface="Arial"/>
            </a:endParaRPr>
          </a:p>
        </p:txBody>
      </p:sp>
      <p:sp>
        <p:nvSpPr>
          <p:cNvPr id="4" name="TextBox 3">
            <a:extLst>
              <a:ext uri="{FF2B5EF4-FFF2-40B4-BE49-F238E27FC236}">
                <a16:creationId xmlns:a16="http://schemas.microsoft.com/office/drawing/2014/main" id="{3C9C8C62-7B42-0373-E821-F70F9330B021}"/>
              </a:ext>
            </a:extLst>
          </p:cNvPr>
          <p:cNvSpPr txBox="1"/>
          <p:nvPr/>
        </p:nvSpPr>
        <p:spPr>
          <a:xfrm>
            <a:off x="554830" y="1102053"/>
            <a:ext cx="8441687" cy="1990866"/>
          </a:xfrm>
          <a:prstGeom prst="rect">
            <a:avLst/>
          </a:prstGeom>
          <a:noFill/>
        </p:spPr>
        <p:txBody>
          <a:bodyPr wrap="square" rtlCol="0">
            <a:spAutoFit/>
          </a:bodyPr>
          <a:lstStyle/>
          <a:p>
            <a:pPr marL="214313" indent="-214313" defTabSz="685800">
              <a:lnSpc>
                <a:spcPct val="125000"/>
              </a:lnSpc>
              <a:buFont typeface="Arial" panose="020B0604020202020204" pitchFamily="34" charset="0"/>
              <a:buChar char="•"/>
              <a:defRPr/>
            </a:pPr>
            <a:r>
              <a:rPr lang="en-US" sz="1425" kern="0" dirty="0">
                <a:solidFill>
                  <a:srgbClr val="545454"/>
                </a:solidFill>
                <a:latin typeface="Calibri" panose="020F0502020204030204"/>
                <a:cs typeface="Arial"/>
                <a:sym typeface="Arial"/>
              </a:rPr>
              <a:t>Wartime obligations of the NDMS need to be </a:t>
            </a:r>
            <a:r>
              <a:rPr lang="en-US" sz="1425" b="1" kern="0" dirty="0">
                <a:solidFill>
                  <a:srgbClr val="545454"/>
                </a:solidFill>
                <a:latin typeface="Calibri" panose="020F0502020204030204"/>
                <a:cs typeface="Arial"/>
                <a:sym typeface="Arial"/>
              </a:rPr>
              <a:t>codified in law </a:t>
            </a:r>
            <a:r>
              <a:rPr lang="en-US" sz="1425" kern="0" dirty="0">
                <a:solidFill>
                  <a:srgbClr val="545454"/>
                </a:solidFill>
                <a:latin typeface="Calibri" panose="020F0502020204030204"/>
                <a:cs typeface="Arial"/>
                <a:sym typeface="Arial"/>
              </a:rPr>
              <a:t>with appropriate oversight </a:t>
            </a:r>
          </a:p>
          <a:p>
            <a:pPr marL="214313" indent="-214313" defTabSz="685800">
              <a:lnSpc>
                <a:spcPct val="125000"/>
              </a:lnSpc>
              <a:buFont typeface="Arial" panose="020B0604020202020204" pitchFamily="34" charset="0"/>
              <a:buChar char="•"/>
              <a:defRPr/>
            </a:pPr>
            <a:endParaRPr lang="en-US" sz="1425" kern="0" dirty="0">
              <a:solidFill>
                <a:srgbClr val="545454"/>
              </a:solidFill>
              <a:latin typeface="Calibri" panose="020F0502020204030204"/>
              <a:cs typeface="Arial"/>
              <a:sym typeface="Arial"/>
            </a:endParaRPr>
          </a:p>
          <a:p>
            <a:pPr marL="214313" indent="-214313" defTabSz="685800">
              <a:lnSpc>
                <a:spcPct val="125000"/>
              </a:lnSpc>
              <a:buFont typeface="Arial" panose="020B0604020202020204" pitchFamily="34" charset="0"/>
              <a:buChar char="•"/>
              <a:defRPr/>
            </a:pPr>
            <a:r>
              <a:rPr lang="en-US" sz="1425" kern="0" dirty="0">
                <a:solidFill>
                  <a:srgbClr val="545454"/>
                </a:solidFill>
                <a:latin typeface="Calibri" panose="020F0502020204030204"/>
                <a:cs typeface="Arial"/>
                <a:sym typeface="Arial"/>
              </a:rPr>
              <a:t>Interagency agreements defining </a:t>
            </a:r>
            <a:r>
              <a:rPr lang="en-US" sz="1425" b="1" kern="0" dirty="0">
                <a:solidFill>
                  <a:srgbClr val="545454"/>
                </a:solidFill>
                <a:latin typeface="Calibri" panose="020F0502020204030204"/>
                <a:cs typeface="Arial"/>
                <a:sym typeface="Arial"/>
              </a:rPr>
              <a:t>roles and responsibilities need to be re-established</a:t>
            </a:r>
            <a:r>
              <a:rPr lang="en-US" sz="1425" kern="0" dirty="0">
                <a:solidFill>
                  <a:srgbClr val="545454"/>
                </a:solidFill>
                <a:latin typeface="Calibri" panose="020F0502020204030204"/>
                <a:cs typeface="Arial"/>
                <a:sym typeface="Arial"/>
              </a:rPr>
              <a:t> and maintained</a:t>
            </a:r>
          </a:p>
          <a:p>
            <a:pPr marL="214313" indent="-214313" defTabSz="685800">
              <a:lnSpc>
                <a:spcPct val="125000"/>
              </a:lnSpc>
              <a:buFont typeface="Arial" panose="020B0604020202020204" pitchFamily="34" charset="0"/>
              <a:buChar char="•"/>
              <a:defRPr/>
            </a:pPr>
            <a:endParaRPr lang="en-US" sz="1425" kern="0" dirty="0">
              <a:solidFill>
                <a:srgbClr val="545454"/>
              </a:solidFill>
              <a:latin typeface="Calibri" panose="020F0502020204030204"/>
              <a:cs typeface="Arial"/>
              <a:sym typeface="Arial"/>
            </a:endParaRPr>
          </a:p>
          <a:p>
            <a:pPr marL="214313" indent="-214313" defTabSz="685800">
              <a:lnSpc>
                <a:spcPct val="125000"/>
              </a:lnSpc>
              <a:buFont typeface="Arial" panose="020B0604020202020204" pitchFamily="34" charset="0"/>
              <a:buChar char="•"/>
              <a:defRPr/>
            </a:pPr>
            <a:r>
              <a:rPr lang="en-US" sz="1425" kern="0" dirty="0" err="1">
                <a:solidFill>
                  <a:srgbClr val="545454"/>
                </a:solidFill>
                <a:latin typeface="Calibri" panose="020F0502020204030204"/>
                <a:cs typeface="Arial"/>
                <a:sym typeface="Arial"/>
              </a:rPr>
              <a:t>DoW</a:t>
            </a:r>
            <a:r>
              <a:rPr lang="en-US" sz="1425" kern="0" dirty="0">
                <a:solidFill>
                  <a:srgbClr val="545454"/>
                </a:solidFill>
                <a:latin typeface="Calibri" panose="020F0502020204030204"/>
                <a:cs typeface="Arial"/>
                <a:sym typeface="Arial"/>
              </a:rPr>
              <a:t> must avoid assumptions-based planning through an </a:t>
            </a:r>
            <a:r>
              <a:rPr lang="en-US" sz="1425" b="1" kern="0" dirty="0">
                <a:solidFill>
                  <a:srgbClr val="545454"/>
                </a:solidFill>
                <a:latin typeface="Calibri" panose="020F0502020204030204"/>
                <a:cs typeface="Arial"/>
                <a:sym typeface="Arial"/>
              </a:rPr>
              <a:t>MHS-governed medical mobilization architecture </a:t>
            </a:r>
          </a:p>
          <a:p>
            <a:pPr marL="214313" indent="-214313" defTabSz="685800">
              <a:lnSpc>
                <a:spcPct val="125000"/>
              </a:lnSpc>
              <a:buFont typeface="Arial" panose="020B0604020202020204" pitchFamily="34" charset="0"/>
              <a:buChar char="•"/>
              <a:defRPr/>
            </a:pPr>
            <a:endParaRPr lang="en-US" sz="1425" kern="0" dirty="0">
              <a:solidFill>
                <a:srgbClr val="545454"/>
              </a:solidFill>
              <a:latin typeface="Calibri" panose="020F0502020204030204"/>
              <a:cs typeface="Arial"/>
              <a:sym typeface="Arial"/>
            </a:endParaRPr>
          </a:p>
          <a:p>
            <a:pPr marL="214313" indent="-214313" defTabSz="685800">
              <a:lnSpc>
                <a:spcPct val="125000"/>
              </a:lnSpc>
              <a:buFont typeface="Arial" panose="020B0604020202020204" pitchFamily="34" charset="0"/>
              <a:buChar char="•"/>
              <a:defRPr/>
            </a:pPr>
            <a:r>
              <a:rPr lang="en-US" sz="1425" kern="0" dirty="0" err="1">
                <a:solidFill>
                  <a:srgbClr val="545454"/>
                </a:solidFill>
                <a:latin typeface="Calibri" panose="020F0502020204030204"/>
                <a:cs typeface="Arial"/>
                <a:sym typeface="Arial"/>
              </a:rPr>
              <a:t>DoW</a:t>
            </a:r>
            <a:r>
              <a:rPr lang="en-US" sz="1425" kern="0" dirty="0">
                <a:solidFill>
                  <a:srgbClr val="545454"/>
                </a:solidFill>
                <a:latin typeface="Calibri" panose="020F0502020204030204"/>
                <a:cs typeface="Arial"/>
                <a:sym typeface="Arial"/>
              </a:rPr>
              <a:t> must </a:t>
            </a:r>
            <a:r>
              <a:rPr lang="en-US" sz="1425" b="1" kern="0" dirty="0">
                <a:solidFill>
                  <a:srgbClr val="545454"/>
                </a:solidFill>
                <a:latin typeface="Calibri" panose="020F0502020204030204"/>
                <a:cs typeface="Arial"/>
                <a:sym typeface="Arial"/>
              </a:rPr>
              <a:t>do more for its partners </a:t>
            </a:r>
            <a:r>
              <a:rPr lang="en-US" sz="1425" kern="0" dirty="0">
                <a:solidFill>
                  <a:srgbClr val="545454"/>
                </a:solidFill>
                <a:latin typeface="Calibri" panose="020F0502020204030204"/>
                <a:cs typeface="Arial"/>
                <a:sym typeface="Arial"/>
              </a:rPr>
              <a:t>to ensure they are resourced and able to support when needed</a:t>
            </a:r>
          </a:p>
        </p:txBody>
      </p:sp>
      <p:pic>
        <p:nvPicPr>
          <p:cNvPr id="5" name="Picture 4">
            <a:extLst>
              <a:ext uri="{FF2B5EF4-FFF2-40B4-BE49-F238E27FC236}">
                <a16:creationId xmlns:a16="http://schemas.microsoft.com/office/drawing/2014/main" id="{A22E4829-B86C-AA62-4543-24441EFF7647}"/>
              </a:ext>
            </a:extLst>
          </p:cNvPr>
          <p:cNvPicPr>
            <a:picLocks noChangeAspect="1"/>
          </p:cNvPicPr>
          <p:nvPr/>
        </p:nvPicPr>
        <p:blipFill>
          <a:blip r:embed="rId3"/>
          <a:stretch>
            <a:fillRect/>
          </a:stretch>
        </p:blipFill>
        <p:spPr>
          <a:xfrm>
            <a:off x="2458134" y="3143332"/>
            <a:ext cx="4227733" cy="2000168"/>
          </a:xfrm>
          <a:prstGeom prst="rect">
            <a:avLst/>
          </a:prstGeom>
        </p:spPr>
      </p:pic>
    </p:spTree>
    <p:extLst>
      <p:ext uri="{BB962C8B-B14F-4D97-AF65-F5344CB8AC3E}">
        <p14:creationId xmlns:p14="http://schemas.microsoft.com/office/powerpoint/2010/main" val="1339965607"/>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Shape 110">
          <a:extLst>
            <a:ext uri="{FF2B5EF4-FFF2-40B4-BE49-F238E27FC236}">
              <a16:creationId xmlns:a16="http://schemas.microsoft.com/office/drawing/2014/main" id="{D04E6866-F67F-869A-35D1-5C40C9140C73}"/>
            </a:ext>
          </a:extLst>
        </p:cNvPr>
        <p:cNvGrpSpPr/>
        <p:nvPr/>
      </p:nvGrpSpPr>
      <p:grpSpPr>
        <a:xfrm>
          <a:off x="0" y="0"/>
          <a:ext cx="0" cy="0"/>
          <a:chOff x="0" y="0"/>
          <a:chExt cx="0" cy="0"/>
        </a:xfrm>
      </p:grpSpPr>
      <p:cxnSp>
        <p:nvCxnSpPr>
          <p:cNvPr id="121" name="Google Shape;121;g3497bd01d21_0_31">
            <a:extLst>
              <a:ext uri="{FF2B5EF4-FFF2-40B4-BE49-F238E27FC236}">
                <a16:creationId xmlns:a16="http://schemas.microsoft.com/office/drawing/2014/main" id="{687EB0CF-33B1-3D5C-20C7-531FE373B0E9}"/>
              </a:ext>
            </a:extLst>
          </p:cNvPr>
          <p:cNvCxnSpPr/>
          <p:nvPr/>
        </p:nvCxnSpPr>
        <p:spPr>
          <a:xfrm>
            <a:off x="752084" y="640124"/>
            <a:ext cx="1278225" cy="0"/>
          </a:xfrm>
          <a:prstGeom prst="straightConnector1">
            <a:avLst/>
          </a:prstGeom>
          <a:noFill/>
          <a:ln w="12700" cap="flat" cmpd="sng">
            <a:solidFill>
              <a:srgbClr val="533560"/>
            </a:solidFill>
            <a:prstDash val="solid"/>
            <a:miter lim="800000"/>
            <a:headEnd type="none" w="sm" len="sm"/>
            <a:tailEnd type="none" w="sm" len="sm"/>
          </a:ln>
        </p:spPr>
      </p:cxnSp>
      <p:sp>
        <p:nvSpPr>
          <p:cNvPr id="14" name="Title 2">
            <a:extLst>
              <a:ext uri="{FF2B5EF4-FFF2-40B4-BE49-F238E27FC236}">
                <a16:creationId xmlns:a16="http://schemas.microsoft.com/office/drawing/2014/main" id="{FC5AC9CD-738F-EE4A-611A-913B4534B9ED}"/>
              </a:ext>
            </a:extLst>
          </p:cNvPr>
          <p:cNvSpPr txBox="1">
            <a:spLocks/>
          </p:cNvSpPr>
          <p:nvPr/>
        </p:nvSpPr>
        <p:spPr>
          <a:xfrm>
            <a:off x="559075" y="-10873"/>
            <a:ext cx="8584925" cy="618724"/>
          </a:xfrm>
          <a:prstGeom prst="rect">
            <a:avLst/>
          </a:prstGeom>
        </p:spPr>
        <p:txBody>
          <a:bodyPr vert="horz" lIns="68580" tIns="34290" rIns="68580" bIns="0" rtlCol="0" anchor="b">
            <a:normAutofit/>
          </a:bodyPr>
          <a:lstStyle>
            <a:lvl1pPr algn="l" defTabSz="914400" rtl="0" eaLnBrk="1" latinLnBrk="0" hangingPunct="1">
              <a:lnSpc>
                <a:spcPct val="90000"/>
              </a:lnSpc>
              <a:spcBef>
                <a:spcPct val="0"/>
              </a:spcBef>
              <a:buNone/>
              <a:defRPr sz="4900" kern="1200">
                <a:solidFill>
                  <a:srgbClr val="20245E"/>
                </a:solidFill>
                <a:latin typeface="Franklin Gothic Demi" panose="020B0703020102020204" pitchFamily="34" charset="0"/>
                <a:ea typeface="+mj-ea"/>
                <a:cs typeface="+mj-cs"/>
              </a:defRPr>
            </a:lvl1pPr>
          </a:lstStyle>
          <a:p>
            <a:pPr defTabSz="685800">
              <a:defRPr/>
            </a:pPr>
            <a:r>
              <a:rPr lang="en-US" sz="3675" dirty="0">
                <a:sym typeface="Arial"/>
              </a:rPr>
              <a:t>Specific Actions</a:t>
            </a:r>
          </a:p>
        </p:txBody>
      </p:sp>
      <p:sp>
        <p:nvSpPr>
          <p:cNvPr id="3" name="Text Placeholder 7">
            <a:extLst>
              <a:ext uri="{FF2B5EF4-FFF2-40B4-BE49-F238E27FC236}">
                <a16:creationId xmlns:a16="http://schemas.microsoft.com/office/drawing/2014/main" id="{3B88DA5E-549B-9900-2EB9-E293D1204A8D}"/>
              </a:ext>
            </a:extLst>
          </p:cNvPr>
          <p:cNvSpPr txBox="1">
            <a:spLocks/>
          </p:cNvSpPr>
          <p:nvPr/>
        </p:nvSpPr>
        <p:spPr>
          <a:xfrm>
            <a:off x="554831" y="618469"/>
            <a:ext cx="8584925" cy="376610"/>
          </a:xfrm>
          <a:prstGeom prst="rect">
            <a:avLst/>
          </a:prstGeom>
        </p:spPr>
        <p:txBody>
          <a:bodyPr>
            <a:noAutofit/>
          </a:bodyPr>
          <a:lstStyle>
            <a:lvl1pPr marL="0" indent="0" algn="l" defTabSz="914400" rtl="0" eaLnBrk="1" latinLnBrk="0" hangingPunct="1">
              <a:lnSpc>
                <a:spcPct val="150000"/>
              </a:lnSpc>
              <a:spcBef>
                <a:spcPts val="1000"/>
              </a:spcBef>
              <a:buFont typeface="Arial" panose="020B0604020202020204" pitchFamily="34" charset="0"/>
              <a:buNone/>
              <a:defRPr sz="2000" kern="1200">
                <a:solidFill>
                  <a:schemeClr val="tx1"/>
                </a:solidFill>
                <a:latin typeface="Calibri" panose="020F0502020204030204" pitchFamily="34" charset="0"/>
                <a:ea typeface="+mn-ea"/>
                <a:cs typeface="Calibri" panose="020F0502020204030204" pitchFamily="34" charset="0"/>
              </a:defRPr>
            </a:lvl1pPr>
            <a:lvl2pPr marL="457200" indent="0" algn="l" defTabSz="914400" rtl="0" eaLnBrk="1" latinLnBrk="0" hangingPunct="1">
              <a:lnSpc>
                <a:spcPct val="150000"/>
              </a:lnSpc>
              <a:spcBef>
                <a:spcPts val="500"/>
              </a:spcBef>
              <a:buFont typeface="Arial" panose="020B0604020202020204" pitchFamily="34" charset="0"/>
              <a:buNone/>
              <a:defRPr sz="1800" kern="1200">
                <a:solidFill>
                  <a:schemeClr val="tx1"/>
                </a:solidFill>
                <a:latin typeface="Calibri" panose="020F0502020204030204" pitchFamily="34" charset="0"/>
                <a:ea typeface="+mn-ea"/>
                <a:cs typeface="Calibri" panose="020F0502020204030204" pitchFamily="34" charset="0"/>
              </a:defRPr>
            </a:lvl2pPr>
            <a:lvl3pPr marL="914400" indent="0" algn="l" defTabSz="914400" rtl="0" eaLnBrk="1" latinLnBrk="0" hangingPunct="1">
              <a:lnSpc>
                <a:spcPct val="150000"/>
              </a:lnSpc>
              <a:spcBef>
                <a:spcPts val="500"/>
              </a:spcBef>
              <a:buFont typeface="Arial" panose="020B0604020202020204" pitchFamily="34" charset="0"/>
              <a:buNone/>
              <a:defRPr sz="1600" kern="1200">
                <a:solidFill>
                  <a:schemeClr val="tx1"/>
                </a:solidFill>
                <a:latin typeface="Calibri" panose="020F0502020204030204" pitchFamily="34" charset="0"/>
                <a:ea typeface="+mn-ea"/>
                <a:cs typeface="Calibri" panose="020F0502020204030204" pitchFamily="34" charset="0"/>
              </a:defRPr>
            </a:lvl3pPr>
            <a:lvl4pPr marL="1371600" indent="0" algn="l" defTabSz="914400" rtl="0" eaLnBrk="1" latinLnBrk="0" hangingPunct="1">
              <a:lnSpc>
                <a:spcPct val="150000"/>
              </a:lnSpc>
              <a:spcBef>
                <a:spcPts val="500"/>
              </a:spcBef>
              <a:buFont typeface="Arial" panose="020B0604020202020204" pitchFamily="34" charset="0"/>
              <a:buNone/>
              <a:defRPr sz="1400" kern="1200">
                <a:solidFill>
                  <a:schemeClr val="tx1"/>
                </a:solidFill>
                <a:latin typeface="Calibri" panose="020F0502020204030204" pitchFamily="34" charset="0"/>
                <a:ea typeface="+mn-ea"/>
                <a:cs typeface="Calibri" panose="020F0502020204030204" pitchFamily="34" charset="0"/>
              </a:defRPr>
            </a:lvl4pPr>
            <a:lvl5pPr marL="1828800" indent="0" algn="l" defTabSz="914400" rtl="0" eaLnBrk="1" latinLnBrk="0" hangingPunct="1">
              <a:lnSpc>
                <a:spcPct val="150000"/>
              </a:lnSpc>
              <a:spcBef>
                <a:spcPts val="500"/>
              </a:spcBef>
              <a:buFont typeface="Arial" panose="020B0604020202020204" pitchFamily="34" charset="0"/>
              <a:buNone/>
              <a:defRPr sz="1400" kern="1200">
                <a:solidFill>
                  <a:schemeClr val="tx1"/>
                </a:solidFill>
                <a:latin typeface="Calibri" panose="020F0502020204030204" pitchFamily="34" charset="0"/>
                <a:ea typeface="+mn-ea"/>
                <a:cs typeface="Calibri" panose="020F050202020403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defTabSz="685800">
              <a:spcBef>
                <a:spcPts val="750"/>
              </a:spcBef>
              <a:defRPr/>
            </a:pPr>
            <a:r>
              <a:rPr lang="en-US" sz="1575" dirty="0">
                <a:solidFill>
                  <a:srgbClr val="545454"/>
                </a:solidFill>
                <a:latin typeface="Calibri" panose="020F0502020204030204"/>
                <a:sym typeface="Arial"/>
              </a:rPr>
              <a:t>Recommended system improvements must sufficiently address long-established capability gaps</a:t>
            </a:r>
          </a:p>
          <a:p>
            <a:pPr defTabSz="685800">
              <a:spcBef>
                <a:spcPts val="750"/>
              </a:spcBef>
              <a:defRPr/>
            </a:pPr>
            <a:endParaRPr lang="en-US" sz="1575" dirty="0">
              <a:solidFill>
                <a:srgbClr val="545454"/>
              </a:solidFill>
              <a:sym typeface="Arial"/>
            </a:endParaRPr>
          </a:p>
        </p:txBody>
      </p:sp>
      <p:sp>
        <p:nvSpPr>
          <p:cNvPr id="4" name="TextBox 3">
            <a:extLst>
              <a:ext uri="{FF2B5EF4-FFF2-40B4-BE49-F238E27FC236}">
                <a16:creationId xmlns:a16="http://schemas.microsoft.com/office/drawing/2014/main" id="{73B5C752-CFAE-63D7-C7F7-B15CDCA6BA2F}"/>
              </a:ext>
            </a:extLst>
          </p:cNvPr>
          <p:cNvSpPr txBox="1"/>
          <p:nvPr/>
        </p:nvSpPr>
        <p:spPr>
          <a:xfrm>
            <a:off x="554830" y="1102053"/>
            <a:ext cx="8441687" cy="3361433"/>
          </a:xfrm>
          <a:prstGeom prst="rect">
            <a:avLst/>
          </a:prstGeom>
          <a:noFill/>
        </p:spPr>
        <p:txBody>
          <a:bodyPr wrap="square" rtlCol="0">
            <a:spAutoFit/>
          </a:bodyPr>
          <a:lstStyle/>
          <a:p>
            <a:pPr marL="214313" indent="-214313" defTabSz="685800">
              <a:lnSpc>
                <a:spcPct val="125000"/>
              </a:lnSpc>
              <a:buFont typeface="Arial" panose="020B0604020202020204" pitchFamily="34" charset="0"/>
              <a:buChar char="•"/>
              <a:defRPr/>
            </a:pPr>
            <a:r>
              <a:rPr lang="en-US" sz="1425" kern="0" dirty="0">
                <a:solidFill>
                  <a:srgbClr val="545454"/>
                </a:solidFill>
                <a:latin typeface="Calibri" panose="020F0502020204030204"/>
                <a:cs typeface="Arial"/>
                <a:sym typeface="Arial"/>
              </a:rPr>
              <a:t>ASPR NDMS Teams of Responders need to be </a:t>
            </a:r>
            <a:r>
              <a:rPr lang="en-US" sz="1425" b="1" kern="0" dirty="0">
                <a:solidFill>
                  <a:srgbClr val="545454"/>
                </a:solidFill>
                <a:latin typeface="Calibri" panose="020F0502020204030204"/>
                <a:cs typeface="Arial"/>
                <a:sym typeface="Arial"/>
              </a:rPr>
              <a:t>replenished, reconfigured, routinely trained and exercised</a:t>
            </a:r>
          </a:p>
          <a:p>
            <a:pPr marL="214313" indent="-214313" defTabSz="685800">
              <a:lnSpc>
                <a:spcPct val="125000"/>
              </a:lnSpc>
              <a:buFont typeface="Arial" panose="020B0604020202020204" pitchFamily="34" charset="0"/>
              <a:buChar char="•"/>
              <a:defRPr/>
            </a:pPr>
            <a:endParaRPr lang="en-US" sz="1425" kern="0" dirty="0">
              <a:solidFill>
                <a:srgbClr val="545454"/>
              </a:solidFill>
              <a:latin typeface="Calibri" panose="020F0502020204030204"/>
              <a:cs typeface="Arial"/>
              <a:sym typeface="Arial"/>
            </a:endParaRPr>
          </a:p>
          <a:p>
            <a:pPr marL="214313" indent="-214313" defTabSz="685800">
              <a:lnSpc>
                <a:spcPct val="125000"/>
              </a:lnSpc>
              <a:buFont typeface="Arial" panose="020B0604020202020204" pitchFamily="34" charset="0"/>
              <a:buChar char="•"/>
              <a:defRPr/>
            </a:pPr>
            <a:r>
              <a:rPr lang="en-US" sz="1425" kern="0" dirty="0">
                <a:solidFill>
                  <a:srgbClr val="545454"/>
                </a:solidFill>
                <a:latin typeface="Calibri" panose="020F0502020204030204"/>
                <a:cs typeface="Arial"/>
                <a:sym typeface="Arial"/>
              </a:rPr>
              <a:t>Training and education itself must be </a:t>
            </a:r>
            <a:r>
              <a:rPr lang="en-US" sz="1425" b="1" kern="0" dirty="0">
                <a:solidFill>
                  <a:srgbClr val="545454"/>
                </a:solidFill>
                <a:latin typeface="Calibri" panose="020F0502020204030204"/>
                <a:cs typeface="Arial"/>
                <a:sym typeface="Arial"/>
              </a:rPr>
              <a:t>extended to nonfederal partners </a:t>
            </a:r>
            <a:r>
              <a:rPr lang="en-US" sz="1425" kern="0" dirty="0">
                <a:solidFill>
                  <a:srgbClr val="545454"/>
                </a:solidFill>
                <a:latin typeface="Calibri" panose="020F0502020204030204"/>
                <a:cs typeface="Arial"/>
                <a:sym typeface="Arial"/>
              </a:rPr>
              <a:t>(the horsepower of the system) </a:t>
            </a:r>
          </a:p>
          <a:p>
            <a:pPr marL="214313" indent="-214313" defTabSz="685800">
              <a:lnSpc>
                <a:spcPct val="125000"/>
              </a:lnSpc>
              <a:buFont typeface="Arial" panose="020B0604020202020204" pitchFamily="34" charset="0"/>
              <a:buChar char="•"/>
              <a:defRPr/>
            </a:pPr>
            <a:endParaRPr lang="en-US" sz="1425" kern="0" dirty="0">
              <a:solidFill>
                <a:srgbClr val="545454"/>
              </a:solidFill>
              <a:latin typeface="Calibri" panose="020F0502020204030204"/>
              <a:cs typeface="Arial"/>
              <a:sym typeface="Arial"/>
            </a:endParaRPr>
          </a:p>
          <a:p>
            <a:pPr marL="214313" indent="-214313" defTabSz="685800">
              <a:lnSpc>
                <a:spcPct val="125000"/>
              </a:lnSpc>
              <a:buFont typeface="Arial" panose="020B0604020202020204" pitchFamily="34" charset="0"/>
              <a:buChar char="•"/>
              <a:defRPr/>
            </a:pPr>
            <a:r>
              <a:rPr lang="en-US" sz="1425" kern="0" dirty="0">
                <a:solidFill>
                  <a:srgbClr val="545454"/>
                </a:solidFill>
                <a:latin typeface="Calibri" panose="020F0502020204030204"/>
                <a:cs typeface="Arial"/>
                <a:sym typeface="Arial"/>
              </a:rPr>
              <a:t>Develop and deploy an </a:t>
            </a:r>
            <a:r>
              <a:rPr lang="en-US" sz="1425" b="1" kern="0" dirty="0">
                <a:solidFill>
                  <a:srgbClr val="545454"/>
                </a:solidFill>
                <a:latin typeface="Calibri" panose="020F0502020204030204"/>
                <a:cs typeface="Arial"/>
                <a:sym typeface="Arial"/>
              </a:rPr>
              <a:t>alternative skilling model </a:t>
            </a:r>
            <a:r>
              <a:rPr lang="en-US" sz="1425" kern="0" dirty="0">
                <a:solidFill>
                  <a:srgbClr val="545454"/>
                </a:solidFill>
                <a:latin typeface="Calibri" panose="020F0502020204030204"/>
                <a:cs typeface="Arial"/>
                <a:sym typeface="Arial"/>
              </a:rPr>
              <a:t>to avoid sole reliance on augmentation models </a:t>
            </a:r>
          </a:p>
          <a:p>
            <a:pPr defTabSz="685800">
              <a:lnSpc>
                <a:spcPct val="125000"/>
              </a:lnSpc>
              <a:defRPr/>
            </a:pPr>
            <a:endParaRPr lang="en-US" sz="1425" kern="0" dirty="0">
              <a:solidFill>
                <a:srgbClr val="545454"/>
              </a:solidFill>
              <a:latin typeface="Calibri" panose="020F0502020204030204"/>
              <a:cs typeface="Arial"/>
              <a:sym typeface="Arial"/>
            </a:endParaRPr>
          </a:p>
          <a:p>
            <a:pPr marL="214313" indent="-214313" defTabSz="685800">
              <a:lnSpc>
                <a:spcPct val="125000"/>
              </a:lnSpc>
              <a:buFont typeface="Arial" panose="020B0604020202020204" pitchFamily="34" charset="0"/>
              <a:buChar char="•"/>
              <a:defRPr/>
            </a:pPr>
            <a:r>
              <a:rPr lang="en-US" sz="1425" kern="0" dirty="0">
                <a:solidFill>
                  <a:srgbClr val="545454"/>
                </a:solidFill>
                <a:latin typeface="Calibri" panose="020F0502020204030204"/>
                <a:cs typeface="Arial"/>
                <a:sym typeface="Arial"/>
              </a:rPr>
              <a:t>Units of action with </a:t>
            </a:r>
            <a:r>
              <a:rPr lang="en-US" sz="1425" b="1" kern="0" dirty="0">
                <a:solidFill>
                  <a:srgbClr val="545454"/>
                </a:solidFill>
                <a:latin typeface="Calibri" panose="020F0502020204030204"/>
                <a:cs typeface="Arial"/>
                <a:sym typeface="Arial"/>
              </a:rPr>
              <a:t>core capabilities enabling coordination at scale </a:t>
            </a:r>
            <a:r>
              <a:rPr lang="en-US" sz="1425" kern="0" dirty="0">
                <a:solidFill>
                  <a:srgbClr val="545454"/>
                </a:solidFill>
                <a:latin typeface="Calibri" panose="020F0502020204030204"/>
                <a:cs typeface="Arial"/>
                <a:sym typeface="Arial"/>
              </a:rPr>
              <a:t>should provide support to the FCCs</a:t>
            </a:r>
          </a:p>
          <a:p>
            <a:pPr marL="214313" indent="-214313" defTabSz="685800">
              <a:lnSpc>
                <a:spcPct val="125000"/>
              </a:lnSpc>
              <a:buFont typeface="Arial" panose="020B0604020202020204" pitchFamily="34" charset="0"/>
              <a:buChar char="•"/>
              <a:defRPr/>
            </a:pPr>
            <a:endParaRPr lang="en-US" sz="1425" kern="0" dirty="0">
              <a:solidFill>
                <a:srgbClr val="545454"/>
              </a:solidFill>
              <a:latin typeface="Calibri" panose="020F0502020204030204"/>
              <a:cs typeface="Arial"/>
              <a:sym typeface="Arial"/>
            </a:endParaRPr>
          </a:p>
          <a:p>
            <a:pPr marL="214313" indent="-214313" defTabSz="685800">
              <a:lnSpc>
                <a:spcPct val="125000"/>
              </a:lnSpc>
              <a:buFont typeface="Arial" panose="020B0604020202020204" pitchFamily="34" charset="0"/>
              <a:buChar char="•"/>
              <a:defRPr/>
            </a:pPr>
            <a:r>
              <a:rPr lang="en-US" sz="1425" kern="0" dirty="0">
                <a:solidFill>
                  <a:srgbClr val="545454"/>
                </a:solidFill>
                <a:latin typeface="Calibri" panose="020F0502020204030204"/>
                <a:cs typeface="Arial"/>
                <a:sym typeface="Arial"/>
              </a:rPr>
              <a:t>National-level </a:t>
            </a:r>
            <a:r>
              <a:rPr lang="en-US" sz="1425" b="1" kern="0" dirty="0">
                <a:solidFill>
                  <a:srgbClr val="545454"/>
                </a:solidFill>
                <a:latin typeface="Calibri" panose="020F0502020204030204"/>
                <a:cs typeface="Arial"/>
                <a:sym typeface="Arial"/>
              </a:rPr>
              <a:t>data and coordination should be enabled thru these units of action</a:t>
            </a:r>
            <a:r>
              <a:rPr lang="en-US" sz="1425" kern="0" dirty="0">
                <a:solidFill>
                  <a:srgbClr val="545454"/>
                </a:solidFill>
                <a:latin typeface="Calibri" panose="020F0502020204030204"/>
                <a:cs typeface="Arial"/>
                <a:sym typeface="Arial"/>
              </a:rPr>
              <a:t> with integration to JTS</a:t>
            </a:r>
          </a:p>
          <a:p>
            <a:pPr defTabSz="685800">
              <a:lnSpc>
                <a:spcPct val="125000"/>
              </a:lnSpc>
              <a:defRPr/>
            </a:pPr>
            <a:endParaRPr lang="en-US" sz="1425" kern="0" dirty="0">
              <a:solidFill>
                <a:srgbClr val="545454"/>
              </a:solidFill>
              <a:latin typeface="Calibri" panose="020F0502020204030204"/>
              <a:cs typeface="Arial"/>
              <a:sym typeface="Arial"/>
            </a:endParaRPr>
          </a:p>
          <a:p>
            <a:pPr marL="214313" indent="-214313" defTabSz="685800">
              <a:lnSpc>
                <a:spcPct val="125000"/>
              </a:lnSpc>
              <a:buFont typeface="Arial" panose="020B0604020202020204" pitchFamily="34" charset="0"/>
              <a:buChar char="•"/>
              <a:defRPr/>
            </a:pPr>
            <a:r>
              <a:rPr lang="en-US" sz="1425" kern="0" dirty="0">
                <a:solidFill>
                  <a:srgbClr val="545454"/>
                </a:solidFill>
                <a:latin typeface="Calibri" panose="020F0502020204030204"/>
                <a:cs typeface="Arial"/>
                <a:sym typeface="Arial"/>
              </a:rPr>
              <a:t>Wartime </a:t>
            </a:r>
            <a:r>
              <a:rPr lang="en-US" sz="1425" b="1" kern="0" dirty="0">
                <a:solidFill>
                  <a:srgbClr val="545454"/>
                </a:solidFill>
                <a:latin typeface="Calibri" panose="020F0502020204030204"/>
                <a:cs typeface="Arial"/>
                <a:sym typeface="Arial"/>
              </a:rPr>
              <a:t>mobilization and sustainment framework</a:t>
            </a:r>
            <a:r>
              <a:rPr lang="en-US" sz="1425" kern="0" dirty="0">
                <a:solidFill>
                  <a:srgbClr val="545454"/>
                </a:solidFill>
                <a:latin typeface="Calibri" panose="020F0502020204030204"/>
                <a:cs typeface="Arial"/>
                <a:sym typeface="Arial"/>
              </a:rPr>
              <a:t> should be defined for both war and disaster missions</a:t>
            </a:r>
          </a:p>
          <a:p>
            <a:pPr marL="214313" indent="-214313" defTabSz="685800">
              <a:lnSpc>
                <a:spcPct val="125000"/>
              </a:lnSpc>
              <a:buFont typeface="Arial" panose="020B0604020202020204" pitchFamily="34" charset="0"/>
              <a:buChar char="•"/>
              <a:defRPr/>
            </a:pPr>
            <a:endParaRPr lang="en-US" sz="1425" kern="0" dirty="0">
              <a:solidFill>
                <a:srgbClr val="545454"/>
              </a:solidFill>
              <a:latin typeface="Calibri" panose="020F0502020204030204"/>
              <a:cs typeface="Arial"/>
              <a:sym typeface="Arial"/>
            </a:endParaRPr>
          </a:p>
        </p:txBody>
      </p:sp>
    </p:spTree>
    <p:extLst>
      <p:ext uri="{BB962C8B-B14F-4D97-AF65-F5344CB8AC3E}">
        <p14:creationId xmlns:p14="http://schemas.microsoft.com/office/powerpoint/2010/main" val="457007869"/>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A465E5-8EF2-333A-E0CF-0FBD402DB067}"/>
              </a:ext>
            </a:extLst>
          </p:cNvPr>
          <p:cNvSpPr>
            <a:spLocks noGrp="1"/>
          </p:cNvSpPr>
          <p:nvPr>
            <p:ph type="title"/>
          </p:nvPr>
        </p:nvSpPr>
        <p:spPr>
          <a:xfrm>
            <a:off x="1600200" y="2369686"/>
            <a:ext cx="6705600" cy="993775"/>
          </a:xfrm>
        </p:spPr>
        <p:txBody>
          <a:bodyPr>
            <a:normAutofit/>
          </a:bodyPr>
          <a:lstStyle/>
          <a:p>
            <a:r>
              <a:rPr lang="en-US" dirty="0"/>
              <a:t>NASEM AC-MOCCs Update</a:t>
            </a:r>
          </a:p>
        </p:txBody>
      </p:sp>
      <p:sp>
        <p:nvSpPr>
          <p:cNvPr id="3" name="Content Placeholder 2">
            <a:extLst>
              <a:ext uri="{FF2B5EF4-FFF2-40B4-BE49-F238E27FC236}">
                <a16:creationId xmlns:a16="http://schemas.microsoft.com/office/drawing/2014/main" id="{5FD7F508-6BCA-F20F-AD54-F3D1B4A690C7}"/>
              </a:ext>
            </a:extLst>
          </p:cNvPr>
          <p:cNvSpPr>
            <a:spLocks noGrp="1"/>
          </p:cNvSpPr>
          <p:nvPr>
            <p:ph idx="1"/>
          </p:nvPr>
        </p:nvSpPr>
        <p:spPr>
          <a:xfrm>
            <a:off x="457200" y="3427413"/>
            <a:ext cx="8305800" cy="1125537"/>
          </a:xfrm>
        </p:spPr>
        <p:txBody>
          <a:bodyPr/>
          <a:lstStyle/>
          <a:p>
            <a:pPr algn="ctr"/>
            <a:r>
              <a:rPr lang="en-US" dirty="0"/>
              <a:t>Jeannette Capella, MD, MEd, FACS, MAMSE</a:t>
            </a:r>
          </a:p>
          <a:p>
            <a:pPr algn="ctr"/>
            <a:r>
              <a:rPr lang="en-US" dirty="0"/>
              <a:t>Chair, Disaster Program Area, ACS-COT</a:t>
            </a:r>
          </a:p>
        </p:txBody>
      </p:sp>
    </p:spTree>
    <p:extLst>
      <p:ext uri="{BB962C8B-B14F-4D97-AF65-F5344CB8AC3E}">
        <p14:creationId xmlns:p14="http://schemas.microsoft.com/office/powerpoint/2010/main" val="849350917"/>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BC4494-E706-4F75-CD04-1B82AD8D5C30}"/>
              </a:ext>
            </a:extLst>
          </p:cNvPr>
          <p:cNvSpPr>
            <a:spLocks noGrp="1"/>
          </p:cNvSpPr>
          <p:nvPr>
            <p:ph type="title"/>
          </p:nvPr>
        </p:nvSpPr>
        <p:spPr/>
        <p:txBody>
          <a:bodyPr/>
          <a:lstStyle/>
          <a:p>
            <a:r>
              <a:rPr lang="en-US" dirty="0" err="1"/>
              <a:t>Acronymology</a:t>
            </a:r>
            <a:endParaRPr lang="en-US" dirty="0"/>
          </a:p>
        </p:txBody>
      </p:sp>
      <p:sp>
        <p:nvSpPr>
          <p:cNvPr id="3" name="Content Placeholder 2">
            <a:extLst>
              <a:ext uri="{FF2B5EF4-FFF2-40B4-BE49-F238E27FC236}">
                <a16:creationId xmlns:a16="http://schemas.microsoft.com/office/drawing/2014/main" id="{3D2A78D6-2BF6-FE98-7668-52EA6E8A474D}"/>
              </a:ext>
            </a:extLst>
          </p:cNvPr>
          <p:cNvSpPr>
            <a:spLocks noGrp="1"/>
          </p:cNvSpPr>
          <p:nvPr>
            <p:ph idx="1"/>
          </p:nvPr>
        </p:nvSpPr>
        <p:spPr/>
        <p:txBody>
          <a:bodyPr/>
          <a:lstStyle/>
          <a:p>
            <a:r>
              <a:rPr lang="en-US" dirty="0"/>
              <a:t>NASEM – National Academy of Sciences, Engineering and Medicine</a:t>
            </a:r>
          </a:p>
          <a:p>
            <a:r>
              <a:rPr lang="en-US" dirty="0"/>
              <a:t>	Forum on Medical and Public Health Preparedness for 	Disasters and Emergencies</a:t>
            </a:r>
          </a:p>
          <a:p>
            <a:r>
              <a:rPr lang="en-US" dirty="0"/>
              <a:t>AC – Action Collaborative</a:t>
            </a:r>
          </a:p>
          <a:p>
            <a:r>
              <a:rPr lang="en-US" dirty="0"/>
              <a:t>MOCC – Medical Operations Coordination Center</a:t>
            </a:r>
          </a:p>
        </p:txBody>
      </p:sp>
    </p:spTree>
    <p:extLst>
      <p:ext uri="{BB962C8B-B14F-4D97-AF65-F5344CB8AC3E}">
        <p14:creationId xmlns:p14="http://schemas.microsoft.com/office/powerpoint/2010/main" val="4231180292"/>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787D2C-61FC-B158-9365-01CB19DFF742}"/>
              </a:ext>
            </a:extLst>
          </p:cNvPr>
          <p:cNvSpPr>
            <a:spLocks noGrp="1"/>
          </p:cNvSpPr>
          <p:nvPr>
            <p:ph type="title"/>
          </p:nvPr>
        </p:nvSpPr>
        <p:spPr/>
        <p:txBody>
          <a:bodyPr/>
          <a:lstStyle/>
          <a:p>
            <a:r>
              <a:rPr lang="en-US" dirty="0"/>
              <a:t>NASEM Action Collaborative</a:t>
            </a:r>
          </a:p>
        </p:txBody>
      </p:sp>
      <p:sp>
        <p:nvSpPr>
          <p:cNvPr id="3" name="Content Placeholder 2">
            <a:extLst>
              <a:ext uri="{FF2B5EF4-FFF2-40B4-BE49-F238E27FC236}">
                <a16:creationId xmlns:a16="http://schemas.microsoft.com/office/drawing/2014/main" id="{07510582-0460-DC2A-F6A5-B5205CCFE2E6}"/>
              </a:ext>
            </a:extLst>
          </p:cNvPr>
          <p:cNvSpPr>
            <a:spLocks noGrp="1"/>
          </p:cNvSpPr>
          <p:nvPr>
            <p:ph idx="1"/>
          </p:nvPr>
        </p:nvSpPr>
        <p:spPr/>
        <p:txBody>
          <a:bodyPr/>
          <a:lstStyle/>
          <a:p>
            <a:r>
              <a:rPr lang="en-US" dirty="0">
                <a:solidFill>
                  <a:schemeClr val="tx1"/>
                </a:solidFill>
              </a:rPr>
              <a:t>What is it? </a:t>
            </a:r>
            <a:r>
              <a:rPr lang="en-US" dirty="0"/>
              <a:t>Public-private partnership convened by NASEM to bring together leaders from various sectors—such as universities, government, healthcare, and nonprofits—to tackle complex, systemic challenges through evidence-based solutions.</a:t>
            </a:r>
          </a:p>
          <a:p>
            <a:r>
              <a:rPr lang="en-US" dirty="0">
                <a:solidFill>
                  <a:schemeClr val="tx1"/>
                </a:solidFill>
              </a:rPr>
              <a:t>Why do it this way? </a:t>
            </a:r>
            <a:endParaRPr lang="en-US" dirty="0">
              <a:solidFill>
                <a:schemeClr val="tx2"/>
              </a:solidFill>
            </a:endParaRPr>
          </a:p>
          <a:p>
            <a:r>
              <a:rPr lang="en-US" dirty="0">
                <a:solidFill>
                  <a:schemeClr val="tx2"/>
                </a:solidFill>
              </a:rPr>
              <a:t>	Neutral respected convening body</a:t>
            </a:r>
          </a:p>
          <a:p>
            <a:r>
              <a:rPr lang="en-US" dirty="0">
                <a:solidFill>
                  <a:schemeClr val="tx2"/>
                </a:solidFill>
              </a:rPr>
              <a:t>	Goal oriented</a:t>
            </a:r>
          </a:p>
          <a:p>
            <a:r>
              <a:rPr lang="en-US" dirty="0">
                <a:solidFill>
                  <a:schemeClr val="tx2"/>
                </a:solidFill>
              </a:rPr>
              <a:t>	Member driven</a:t>
            </a:r>
            <a:endParaRPr lang="en-US" dirty="0">
              <a:solidFill>
                <a:schemeClr val="tx1"/>
              </a:solidFill>
            </a:endParaRPr>
          </a:p>
        </p:txBody>
      </p:sp>
    </p:spTree>
    <p:extLst>
      <p:ext uri="{BB962C8B-B14F-4D97-AF65-F5344CB8AC3E}">
        <p14:creationId xmlns:p14="http://schemas.microsoft.com/office/powerpoint/2010/main" val="744752132"/>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a:extLst>
              <a:ext uri="{FF2B5EF4-FFF2-40B4-BE49-F238E27FC236}">
                <a16:creationId xmlns:a16="http://schemas.microsoft.com/office/drawing/2014/main" id="{39F57331-C0AE-9B1F-EEE3-E80A987FE93F}"/>
              </a:ext>
            </a:extLst>
          </p:cNvPr>
          <p:cNvSpPr>
            <a:spLocks noGrp="1"/>
          </p:cNvSpPr>
          <p:nvPr>
            <p:ph sz="half" idx="1"/>
          </p:nvPr>
        </p:nvSpPr>
        <p:spPr>
          <a:xfrm>
            <a:off x="623552" y="957866"/>
            <a:ext cx="4114800" cy="3124200"/>
          </a:xfrm>
        </p:spPr>
        <p:txBody>
          <a:bodyPr/>
          <a:lstStyle/>
          <a:p>
            <a:r>
              <a:rPr lang="en-US" dirty="0"/>
              <a:t>ASPR</a:t>
            </a:r>
          </a:p>
          <a:p>
            <a:r>
              <a:rPr lang="en-US" dirty="0"/>
              <a:t>ABA</a:t>
            </a:r>
          </a:p>
          <a:p>
            <a:r>
              <a:rPr lang="en-US" dirty="0"/>
              <a:t>ACEP</a:t>
            </a:r>
          </a:p>
          <a:p>
            <a:r>
              <a:rPr lang="en-US" dirty="0"/>
              <a:t>ACS-COT</a:t>
            </a:r>
          </a:p>
          <a:p>
            <a:r>
              <a:rPr lang="en-US" dirty="0"/>
              <a:t>AHA</a:t>
            </a:r>
          </a:p>
          <a:p>
            <a:r>
              <a:rPr lang="en-US" dirty="0"/>
              <a:t>AMA</a:t>
            </a:r>
          </a:p>
          <a:p>
            <a:r>
              <a:rPr lang="en-US" dirty="0"/>
              <a:t>APHL</a:t>
            </a:r>
          </a:p>
          <a:p>
            <a:r>
              <a:rPr lang="en-US" dirty="0"/>
              <a:t>ASTHO</a:t>
            </a:r>
          </a:p>
        </p:txBody>
      </p:sp>
      <p:sp>
        <p:nvSpPr>
          <p:cNvPr id="5" name="Content Placeholder 4">
            <a:extLst>
              <a:ext uri="{FF2B5EF4-FFF2-40B4-BE49-F238E27FC236}">
                <a16:creationId xmlns:a16="http://schemas.microsoft.com/office/drawing/2014/main" id="{AD18A272-E130-06A9-9E93-5ACCC5415B41}"/>
              </a:ext>
            </a:extLst>
          </p:cNvPr>
          <p:cNvSpPr>
            <a:spLocks noGrp="1"/>
          </p:cNvSpPr>
          <p:nvPr>
            <p:ph sz="half" idx="10"/>
          </p:nvPr>
        </p:nvSpPr>
        <p:spPr>
          <a:xfrm>
            <a:off x="2667000" y="971550"/>
            <a:ext cx="4114800" cy="3124200"/>
          </a:xfrm>
        </p:spPr>
        <p:txBody>
          <a:bodyPr/>
          <a:lstStyle/>
          <a:p>
            <a:r>
              <a:rPr lang="en-US" dirty="0"/>
              <a:t>CDC</a:t>
            </a:r>
          </a:p>
          <a:p>
            <a:r>
              <a:rPr lang="en-US" dirty="0"/>
              <a:t>CSTE</a:t>
            </a:r>
          </a:p>
          <a:p>
            <a:r>
              <a:rPr lang="en-US" dirty="0"/>
              <a:t>GMR</a:t>
            </a:r>
          </a:p>
          <a:p>
            <a:r>
              <a:rPr lang="en-US" dirty="0"/>
              <a:t>HCA</a:t>
            </a:r>
          </a:p>
          <a:p>
            <a:r>
              <a:rPr lang="en-US" dirty="0"/>
              <a:t>HDA</a:t>
            </a:r>
          </a:p>
          <a:p>
            <a:r>
              <a:rPr lang="en-US" dirty="0"/>
              <a:t>IDSA</a:t>
            </a:r>
          </a:p>
          <a:p>
            <a:r>
              <a:rPr lang="en-US" dirty="0"/>
              <a:t>MGH</a:t>
            </a:r>
          </a:p>
          <a:p>
            <a:r>
              <a:rPr lang="en-US" dirty="0"/>
              <a:t>Mt Sinai</a:t>
            </a:r>
          </a:p>
          <a:p>
            <a:endParaRPr lang="en-US" dirty="0"/>
          </a:p>
        </p:txBody>
      </p:sp>
      <p:sp>
        <p:nvSpPr>
          <p:cNvPr id="2" name="Title 1">
            <a:extLst>
              <a:ext uri="{FF2B5EF4-FFF2-40B4-BE49-F238E27FC236}">
                <a16:creationId xmlns:a16="http://schemas.microsoft.com/office/drawing/2014/main" id="{B7F85A57-C978-E824-C020-95A09951FBEC}"/>
              </a:ext>
            </a:extLst>
          </p:cNvPr>
          <p:cNvSpPr>
            <a:spLocks noGrp="1"/>
          </p:cNvSpPr>
          <p:nvPr>
            <p:ph type="title"/>
          </p:nvPr>
        </p:nvSpPr>
        <p:spPr>
          <a:xfrm>
            <a:off x="457200" y="249151"/>
            <a:ext cx="8229600" cy="620712"/>
          </a:xfrm>
        </p:spPr>
        <p:txBody>
          <a:bodyPr/>
          <a:lstStyle/>
          <a:p>
            <a:r>
              <a:rPr lang="en-US" dirty="0"/>
              <a:t>NASEM Forum Membership</a:t>
            </a:r>
          </a:p>
        </p:txBody>
      </p:sp>
      <p:sp>
        <p:nvSpPr>
          <p:cNvPr id="7" name="TextBox 6">
            <a:extLst>
              <a:ext uri="{FF2B5EF4-FFF2-40B4-BE49-F238E27FC236}">
                <a16:creationId xmlns:a16="http://schemas.microsoft.com/office/drawing/2014/main" id="{0B70C804-151D-1BEE-24DF-84668A46EB8B}"/>
              </a:ext>
            </a:extLst>
          </p:cNvPr>
          <p:cNvSpPr txBox="1"/>
          <p:nvPr/>
        </p:nvSpPr>
        <p:spPr>
          <a:xfrm>
            <a:off x="4670477" y="895351"/>
            <a:ext cx="1364476" cy="3762568"/>
          </a:xfrm>
          <a:prstGeom prst="rect">
            <a:avLst/>
          </a:prstGeom>
          <a:noFill/>
        </p:spPr>
        <p:txBody>
          <a:bodyPr wrap="none" rtlCol="0">
            <a:spAutoFit/>
          </a:bodyPr>
          <a:lstStyle/>
          <a:p>
            <a:pPr marL="0" marR="0" lvl="0" indent="0" algn="l" defTabSz="914400" rtl="0" eaLnBrk="1" fontAlgn="auto" latinLnBrk="0" hangingPunct="1">
              <a:lnSpc>
                <a:spcPct val="150000"/>
              </a:lnSpc>
              <a:spcBef>
                <a:spcPts val="0"/>
              </a:spcBef>
              <a:spcAft>
                <a:spcPts val="0"/>
              </a:spcAft>
              <a:buClrTx/>
              <a:buSzTx/>
              <a:buFontTx/>
              <a:buNone/>
              <a:tabLst/>
              <a:defRPr/>
            </a:pPr>
            <a:r>
              <a:rPr kumimoji="0" lang="en-US" sz="2100" b="1" i="0" u="none" strike="noStrike" kern="1200" cap="none" spc="0" normalizeH="0" baseline="0" noProof="0" dirty="0">
                <a:ln>
                  <a:noFill/>
                </a:ln>
                <a:solidFill>
                  <a:srgbClr val="000000"/>
                </a:solidFill>
                <a:effectLst/>
                <a:uLnTx/>
                <a:uFillTx/>
                <a:latin typeface="Helvetica" panose="020B0604020202020204" pitchFamily="34" charset="0"/>
                <a:ea typeface="+mn-ea"/>
                <a:cs typeface="Helvetica" panose="020B0604020202020204" pitchFamily="34" charset="0"/>
              </a:rPr>
              <a:t>NACCHO</a:t>
            </a:r>
          </a:p>
          <a:p>
            <a:pPr marL="0" marR="0" lvl="0" indent="0" algn="l" defTabSz="914400" rtl="0" eaLnBrk="1" fontAlgn="auto" latinLnBrk="0" hangingPunct="1">
              <a:lnSpc>
                <a:spcPct val="150000"/>
              </a:lnSpc>
              <a:spcBef>
                <a:spcPts val="0"/>
              </a:spcBef>
              <a:spcAft>
                <a:spcPts val="0"/>
              </a:spcAft>
              <a:buClrTx/>
              <a:buSzTx/>
              <a:buFontTx/>
              <a:buNone/>
              <a:tabLst/>
              <a:defRPr/>
            </a:pPr>
            <a:r>
              <a:rPr kumimoji="0" lang="en-US" sz="2100" b="1" i="0" u="none" strike="noStrike" kern="1200" cap="none" spc="0" normalizeH="0" baseline="0" noProof="0" dirty="0">
                <a:ln>
                  <a:noFill/>
                </a:ln>
                <a:solidFill>
                  <a:srgbClr val="000000"/>
                </a:solidFill>
                <a:effectLst/>
                <a:uLnTx/>
                <a:uFillTx/>
                <a:latin typeface="Helvetica" panose="020B0604020202020204" pitchFamily="34" charset="0"/>
                <a:ea typeface="+mn-ea"/>
                <a:cs typeface="Helvetica" panose="020B0604020202020204" pitchFamily="34" charset="0"/>
              </a:rPr>
              <a:t>NAEMSP</a:t>
            </a:r>
          </a:p>
          <a:p>
            <a:pPr marL="0" marR="0" lvl="0" indent="0" algn="l" defTabSz="914400" rtl="0" eaLnBrk="1" fontAlgn="auto" latinLnBrk="0" hangingPunct="1">
              <a:lnSpc>
                <a:spcPct val="150000"/>
              </a:lnSpc>
              <a:spcBef>
                <a:spcPts val="0"/>
              </a:spcBef>
              <a:spcAft>
                <a:spcPts val="0"/>
              </a:spcAft>
              <a:buClrTx/>
              <a:buSzTx/>
              <a:buFontTx/>
              <a:buNone/>
              <a:tabLst/>
              <a:defRPr/>
            </a:pPr>
            <a:r>
              <a:rPr kumimoji="0" lang="en-US" sz="2100" b="1" i="0" u="none" strike="noStrike" kern="1200" cap="none" spc="0" normalizeH="0" baseline="0" noProof="0" dirty="0">
                <a:ln>
                  <a:noFill/>
                </a:ln>
                <a:solidFill>
                  <a:srgbClr val="000000"/>
                </a:solidFill>
                <a:effectLst/>
                <a:uLnTx/>
                <a:uFillTx/>
                <a:latin typeface="Helvetica" panose="020B0604020202020204" pitchFamily="34" charset="0"/>
                <a:ea typeface="+mn-ea"/>
                <a:cs typeface="Helvetica" panose="020B0604020202020204" pitchFamily="34" charset="0"/>
              </a:rPr>
              <a:t>NAEMT</a:t>
            </a:r>
          </a:p>
          <a:p>
            <a:pPr marL="0" marR="0" lvl="0" indent="0" algn="l" defTabSz="914400" rtl="0" eaLnBrk="1" fontAlgn="auto" latinLnBrk="0" hangingPunct="1">
              <a:lnSpc>
                <a:spcPct val="150000"/>
              </a:lnSpc>
              <a:spcBef>
                <a:spcPts val="0"/>
              </a:spcBef>
              <a:spcAft>
                <a:spcPts val="0"/>
              </a:spcAft>
              <a:buClrTx/>
              <a:buSzTx/>
              <a:buFontTx/>
              <a:buNone/>
              <a:tabLst/>
              <a:defRPr/>
            </a:pPr>
            <a:r>
              <a:rPr kumimoji="0" lang="en-US" sz="2100" b="1" i="0" u="none" strike="noStrike" kern="1200" cap="none" spc="0" normalizeH="0" baseline="0" noProof="0" dirty="0">
                <a:ln>
                  <a:noFill/>
                </a:ln>
                <a:solidFill>
                  <a:srgbClr val="000000"/>
                </a:solidFill>
                <a:effectLst/>
                <a:uLnTx/>
                <a:uFillTx/>
                <a:latin typeface="Helvetica" panose="020B0604020202020204" pitchFamily="34" charset="0"/>
                <a:ea typeface="+mn-ea"/>
                <a:cs typeface="Helvetica" panose="020B0604020202020204" pitchFamily="34" charset="0"/>
              </a:rPr>
              <a:t>NFPA</a:t>
            </a:r>
          </a:p>
          <a:p>
            <a:pPr marL="0" marR="0" lvl="0" indent="0" algn="l" defTabSz="914400" rtl="0" eaLnBrk="1" fontAlgn="auto" latinLnBrk="0" hangingPunct="1">
              <a:lnSpc>
                <a:spcPct val="150000"/>
              </a:lnSpc>
              <a:spcBef>
                <a:spcPts val="0"/>
              </a:spcBef>
              <a:spcAft>
                <a:spcPts val="0"/>
              </a:spcAft>
              <a:buClrTx/>
              <a:buSzTx/>
              <a:buFontTx/>
              <a:buNone/>
              <a:tabLst/>
              <a:defRPr/>
            </a:pPr>
            <a:r>
              <a:rPr kumimoji="0" lang="en-US" sz="2100" b="1" i="0" u="none" strike="noStrike" kern="1200" cap="none" spc="0" normalizeH="0" baseline="0" noProof="0" dirty="0">
                <a:ln>
                  <a:noFill/>
                </a:ln>
                <a:solidFill>
                  <a:srgbClr val="000000"/>
                </a:solidFill>
                <a:effectLst/>
                <a:uLnTx/>
                <a:uFillTx/>
                <a:latin typeface="Helvetica" panose="020B0604020202020204" pitchFamily="34" charset="0"/>
                <a:ea typeface="+mn-ea"/>
                <a:cs typeface="Helvetica" panose="020B0604020202020204" pitchFamily="34" charset="0"/>
              </a:rPr>
              <a:t>NHTSA</a:t>
            </a:r>
          </a:p>
          <a:p>
            <a:pPr marL="0" marR="0" lvl="0" indent="0" algn="l" defTabSz="914400" rtl="0" eaLnBrk="1" fontAlgn="auto" latinLnBrk="0" hangingPunct="1">
              <a:lnSpc>
                <a:spcPct val="150000"/>
              </a:lnSpc>
              <a:spcBef>
                <a:spcPts val="0"/>
              </a:spcBef>
              <a:spcAft>
                <a:spcPts val="0"/>
              </a:spcAft>
              <a:buClrTx/>
              <a:buSzTx/>
              <a:buFontTx/>
              <a:buNone/>
              <a:tabLst/>
              <a:defRPr/>
            </a:pPr>
            <a:r>
              <a:rPr kumimoji="0" lang="en-US" sz="2100" b="1" i="0" u="none" strike="noStrike" kern="1200" cap="none" spc="0" normalizeH="0" baseline="0" noProof="0" dirty="0">
                <a:ln>
                  <a:noFill/>
                </a:ln>
                <a:solidFill>
                  <a:srgbClr val="000000"/>
                </a:solidFill>
                <a:effectLst/>
                <a:uLnTx/>
                <a:uFillTx/>
                <a:latin typeface="Helvetica" panose="020B0604020202020204" pitchFamily="34" charset="0"/>
                <a:ea typeface="+mn-ea"/>
                <a:cs typeface="Helvetica" panose="020B0604020202020204" pitchFamily="34" charset="0"/>
              </a:rPr>
              <a:t>SCCM</a:t>
            </a:r>
          </a:p>
          <a:p>
            <a:pPr marL="0" marR="0" lvl="0" indent="0" algn="l" defTabSz="914400" rtl="0" eaLnBrk="1" fontAlgn="auto" latinLnBrk="0" hangingPunct="1">
              <a:lnSpc>
                <a:spcPct val="150000"/>
              </a:lnSpc>
              <a:spcBef>
                <a:spcPts val="0"/>
              </a:spcBef>
              <a:spcAft>
                <a:spcPts val="0"/>
              </a:spcAft>
              <a:buClrTx/>
              <a:buSzTx/>
              <a:buFontTx/>
              <a:buNone/>
              <a:tabLst/>
              <a:defRPr/>
            </a:pPr>
            <a:r>
              <a:rPr kumimoji="0" lang="en-US" sz="2100" b="1" i="0" u="none" strike="noStrike" kern="1200" cap="none" spc="0" normalizeH="0" baseline="0" noProof="0" dirty="0">
                <a:ln>
                  <a:noFill/>
                </a:ln>
                <a:solidFill>
                  <a:srgbClr val="000000"/>
                </a:solidFill>
                <a:effectLst/>
                <a:uLnTx/>
                <a:uFillTx/>
                <a:latin typeface="Helvetica" panose="020B0604020202020204" pitchFamily="34" charset="0"/>
                <a:ea typeface="+mn-ea"/>
                <a:cs typeface="Helvetica" panose="020B0604020202020204" pitchFamily="34" charset="0"/>
              </a:rPr>
              <a:t>MITRE</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7C1398"/>
              </a:solidFill>
              <a:effectLst/>
              <a:uLnTx/>
              <a:uFillTx/>
              <a:latin typeface="Helvetica" panose="020B0604020202020204" pitchFamily="34" charset="0"/>
              <a:ea typeface="+mn-ea"/>
              <a:cs typeface="Helvetica" panose="020B0604020202020204" pitchFamily="34" charset="0"/>
            </a:endParaRPr>
          </a:p>
        </p:txBody>
      </p:sp>
      <p:sp>
        <p:nvSpPr>
          <p:cNvPr id="8" name="TextBox 7">
            <a:extLst>
              <a:ext uri="{FF2B5EF4-FFF2-40B4-BE49-F238E27FC236}">
                <a16:creationId xmlns:a16="http://schemas.microsoft.com/office/drawing/2014/main" id="{9603FFEE-4F02-B0DA-887B-2A5509B44B93}"/>
              </a:ext>
            </a:extLst>
          </p:cNvPr>
          <p:cNvSpPr txBox="1"/>
          <p:nvPr/>
        </p:nvSpPr>
        <p:spPr>
          <a:xfrm>
            <a:off x="6629400" y="971550"/>
            <a:ext cx="1486304" cy="2677656"/>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100" b="1" i="0" u="none" strike="noStrike" kern="1200" cap="none" spc="0" normalizeH="0" baseline="0" noProof="0" dirty="0">
                <a:ln>
                  <a:noFill/>
                </a:ln>
                <a:solidFill>
                  <a:srgbClr val="000000"/>
                </a:solidFill>
                <a:effectLst/>
                <a:uLnTx/>
                <a:uFillTx/>
                <a:latin typeface="Helvetica" panose="020B0604020202020204" pitchFamily="34" charset="0"/>
                <a:ea typeface="+mn-ea"/>
                <a:cs typeface="Helvetica" panose="020B0604020202020204" pitchFamily="34" charset="0"/>
              </a:rPr>
              <a:t>USUHS</a:t>
            </a:r>
          </a:p>
          <a:p>
            <a:pPr marL="0" marR="0" lvl="0" indent="0" algn="l" defTabSz="914400" rtl="0" eaLnBrk="1" fontAlgn="auto" latinLnBrk="0" hangingPunct="1">
              <a:lnSpc>
                <a:spcPct val="150000"/>
              </a:lnSpc>
              <a:spcBef>
                <a:spcPts val="0"/>
              </a:spcBef>
              <a:spcAft>
                <a:spcPts val="0"/>
              </a:spcAft>
              <a:buClrTx/>
              <a:buSzTx/>
              <a:buFontTx/>
              <a:buNone/>
              <a:tabLst/>
              <a:defRPr/>
            </a:pPr>
            <a:r>
              <a:rPr kumimoji="0" lang="en-US" sz="2100" b="1" i="0" u="none" strike="noStrike" kern="1200" cap="none" spc="0" normalizeH="0" baseline="0" noProof="0" dirty="0">
                <a:ln>
                  <a:noFill/>
                </a:ln>
                <a:solidFill>
                  <a:srgbClr val="000000"/>
                </a:solidFill>
                <a:effectLst/>
                <a:uLnTx/>
                <a:uFillTx/>
                <a:latin typeface="Helvetica" panose="020B0604020202020204" pitchFamily="34" charset="0"/>
                <a:ea typeface="+mn-ea"/>
                <a:cs typeface="Helvetica" panose="020B0604020202020204" pitchFamily="34" charset="0"/>
              </a:rPr>
              <a:t>UNMC</a:t>
            </a:r>
          </a:p>
          <a:p>
            <a:pPr marL="0" marR="0" lvl="0" indent="0" algn="l" defTabSz="914400" rtl="0" eaLnBrk="1" fontAlgn="auto" latinLnBrk="0" hangingPunct="1">
              <a:lnSpc>
                <a:spcPct val="150000"/>
              </a:lnSpc>
              <a:spcBef>
                <a:spcPts val="0"/>
              </a:spcBef>
              <a:spcAft>
                <a:spcPts val="0"/>
              </a:spcAft>
              <a:buClrTx/>
              <a:buSzTx/>
              <a:buFontTx/>
              <a:buNone/>
              <a:tabLst/>
              <a:defRPr/>
            </a:pPr>
            <a:r>
              <a:rPr kumimoji="0" lang="en-US" sz="2100" b="1" i="0" u="none" strike="noStrike" kern="1200" cap="none" spc="0" normalizeH="0" baseline="0" noProof="0" dirty="0">
                <a:ln>
                  <a:noFill/>
                </a:ln>
                <a:solidFill>
                  <a:srgbClr val="000000"/>
                </a:solidFill>
                <a:effectLst/>
                <a:uLnTx/>
                <a:uFillTx/>
                <a:latin typeface="Helvetica" panose="020B0604020202020204" pitchFamily="34" charset="0"/>
                <a:ea typeface="+mn-ea"/>
                <a:cs typeface="Helvetica" panose="020B0604020202020204" pitchFamily="34" charset="0"/>
              </a:rPr>
              <a:t>TCAA</a:t>
            </a:r>
          </a:p>
          <a:p>
            <a:pPr marL="0" marR="0" lvl="0" indent="0" algn="l" defTabSz="914400" rtl="0" eaLnBrk="1" fontAlgn="auto" latinLnBrk="0" hangingPunct="1">
              <a:lnSpc>
                <a:spcPct val="150000"/>
              </a:lnSpc>
              <a:spcBef>
                <a:spcPts val="0"/>
              </a:spcBef>
              <a:spcAft>
                <a:spcPts val="0"/>
              </a:spcAft>
              <a:buClrTx/>
              <a:buSzTx/>
              <a:buFontTx/>
              <a:buNone/>
              <a:tabLst/>
              <a:defRPr/>
            </a:pPr>
            <a:r>
              <a:rPr kumimoji="0" lang="en-US" sz="2100" b="1" i="0" u="none" strike="noStrike" kern="1200" cap="none" spc="0" normalizeH="0" baseline="0" noProof="0" dirty="0">
                <a:ln>
                  <a:noFill/>
                </a:ln>
                <a:solidFill>
                  <a:srgbClr val="000000"/>
                </a:solidFill>
                <a:effectLst/>
                <a:uLnTx/>
                <a:uFillTx/>
                <a:latin typeface="Helvetica" panose="020B0604020202020204" pitchFamily="34" charset="0"/>
                <a:ea typeface="+mn-ea"/>
                <a:cs typeface="Helvetica" panose="020B0604020202020204" pitchFamily="34" charset="0"/>
              </a:rPr>
              <a:t>USDOD/W</a:t>
            </a:r>
          </a:p>
          <a:p>
            <a:pPr marL="0" marR="0" lvl="0" indent="0" algn="l" defTabSz="914400" rtl="0" eaLnBrk="1" fontAlgn="auto" latinLnBrk="0" hangingPunct="1">
              <a:lnSpc>
                <a:spcPct val="150000"/>
              </a:lnSpc>
              <a:spcBef>
                <a:spcPts val="0"/>
              </a:spcBef>
              <a:spcAft>
                <a:spcPts val="0"/>
              </a:spcAft>
              <a:buClrTx/>
              <a:buSzTx/>
              <a:buFontTx/>
              <a:buNone/>
              <a:tabLst/>
              <a:defRPr/>
            </a:pPr>
            <a:r>
              <a:rPr kumimoji="0" lang="en-US" sz="2100" b="1" i="0" u="none" strike="noStrike" kern="1200" cap="none" spc="0" normalizeH="0" baseline="0" noProof="0" dirty="0">
                <a:ln>
                  <a:noFill/>
                </a:ln>
                <a:solidFill>
                  <a:srgbClr val="000000"/>
                </a:solidFill>
                <a:effectLst/>
                <a:uLnTx/>
                <a:uFillTx/>
                <a:latin typeface="Helvetica" panose="020B0604020202020204" pitchFamily="34" charset="0"/>
                <a:ea typeface="+mn-ea"/>
                <a:cs typeface="Helvetica" panose="020B0604020202020204" pitchFamily="34" charset="0"/>
              </a:rPr>
              <a:t>USDHS</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100" b="1" i="0" u="none" strike="noStrike" kern="1200" cap="none" spc="0" normalizeH="0" baseline="0" noProof="0" dirty="0">
              <a:ln>
                <a:noFill/>
              </a:ln>
              <a:solidFill>
                <a:srgbClr val="000000"/>
              </a:solidFill>
              <a:effectLst/>
              <a:uLnTx/>
              <a:uFillTx/>
              <a:latin typeface="Helvetica" panose="020B0604020202020204" pitchFamily="34" charset="0"/>
              <a:ea typeface="+mn-ea"/>
              <a:cs typeface="Helvetica" panose="020B0604020202020204" pitchFamily="34" charset="0"/>
            </a:endParaRPr>
          </a:p>
        </p:txBody>
      </p:sp>
    </p:spTree>
    <p:extLst>
      <p:ext uri="{BB962C8B-B14F-4D97-AF65-F5344CB8AC3E}">
        <p14:creationId xmlns:p14="http://schemas.microsoft.com/office/powerpoint/2010/main" val="1554700263"/>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Shape 68"/>
        <p:cNvGrpSpPr/>
        <p:nvPr/>
      </p:nvGrpSpPr>
      <p:grpSpPr>
        <a:xfrm>
          <a:off x="0" y="0"/>
          <a:ext cx="0" cy="0"/>
          <a:chOff x="0" y="0"/>
          <a:chExt cx="0" cy="0"/>
        </a:xfrm>
      </p:grpSpPr>
      <p:pic>
        <p:nvPicPr>
          <p:cNvPr id="69" name="Google Shape;69;p15"/>
          <p:cNvPicPr preferRelativeResize="0"/>
          <p:nvPr/>
        </p:nvPicPr>
        <p:blipFill rotWithShape="1">
          <a:blip r:embed="rId3">
            <a:alphaModFix/>
          </a:blip>
          <a:srcRect/>
          <a:stretch/>
        </p:blipFill>
        <p:spPr>
          <a:xfrm>
            <a:off x="0" y="0"/>
            <a:ext cx="9144000" cy="5143500"/>
          </a:xfrm>
          <a:prstGeom prst="rect">
            <a:avLst/>
          </a:prstGeom>
          <a:noFill/>
          <a:ln>
            <a:noFill/>
          </a:ln>
        </p:spPr>
      </p:pic>
      <p:sp>
        <p:nvSpPr>
          <p:cNvPr id="70" name="Google Shape;70;p15"/>
          <p:cNvSpPr txBox="1"/>
          <p:nvPr/>
        </p:nvSpPr>
        <p:spPr>
          <a:xfrm>
            <a:off x="457200" y="457200"/>
            <a:ext cx="7143900" cy="952500"/>
          </a:xfrm>
          <a:prstGeom prst="rect">
            <a:avLst/>
          </a:prstGeom>
          <a:noFill/>
          <a:ln>
            <a:noFill/>
          </a:ln>
        </p:spPr>
        <p:txBody>
          <a:bodyPr spcFirstLastPara="1" wrap="square" lIns="0" tIns="0" rIns="0" bIns="0" anchor="t"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 sz="2400" b="0" i="0" u="none" strike="noStrike" kern="1200" cap="none" spc="0" normalizeH="0" baseline="0" noProof="0" dirty="0">
                <a:ln>
                  <a:noFill/>
                </a:ln>
                <a:solidFill>
                  <a:srgbClr val="7C1398"/>
                </a:solidFill>
                <a:effectLst/>
                <a:uLnTx/>
                <a:uFillTx/>
                <a:latin typeface="Inter ExtraBold"/>
                <a:ea typeface="Inter ExtraBold"/>
                <a:cs typeface="Inter ExtraBold"/>
                <a:sym typeface="Inter ExtraBold"/>
              </a:rPr>
              <a:t>AC-MOCCs Transitions Initial Priorities into Focused Deliverables in Year One</a:t>
            </a:r>
            <a:endParaRPr kumimoji="0" sz="2400" b="0" i="0" u="none" strike="noStrike" kern="1200" cap="none" spc="0" normalizeH="0" baseline="0" noProof="0" dirty="0">
              <a:ln>
                <a:noFill/>
              </a:ln>
              <a:solidFill>
                <a:srgbClr val="7C1398"/>
              </a:solidFill>
              <a:effectLst/>
              <a:uLnTx/>
              <a:uFillTx/>
              <a:latin typeface="Inter ExtraBold"/>
              <a:ea typeface="Inter ExtraBold"/>
              <a:cs typeface="Inter ExtraBold"/>
              <a:sym typeface="Inter ExtraBold"/>
            </a:endParaRPr>
          </a:p>
        </p:txBody>
      </p:sp>
      <p:grpSp>
        <p:nvGrpSpPr>
          <p:cNvPr id="71" name="Google Shape;71;p15"/>
          <p:cNvGrpSpPr/>
          <p:nvPr/>
        </p:nvGrpSpPr>
        <p:grpSpPr>
          <a:xfrm>
            <a:off x="457200" y="1333500"/>
            <a:ext cx="8229600" cy="2609850"/>
            <a:chOff x="457200" y="1333500"/>
            <a:chExt cx="8229600" cy="3333900"/>
          </a:xfrm>
        </p:grpSpPr>
        <p:grpSp>
          <p:nvGrpSpPr>
            <p:cNvPr id="72" name="Google Shape;72;p15"/>
            <p:cNvGrpSpPr/>
            <p:nvPr/>
          </p:nvGrpSpPr>
          <p:grpSpPr>
            <a:xfrm>
              <a:off x="457200" y="1333500"/>
              <a:ext cx="4000500" cy="3333900"/>
              <a:chOff x="0" y="0"/>
              <a:chExt cx="4000500" cy="3333900"/>
            </a:xfrm>
          </p:grpSpPr>
          <p:sp>
            <p:nvSpPr>
              <p:cNvPr id="73" name="Google Shape;73;p15"/>
              <p:cNvSpPr/>
              <p:nvPr/>
            </p:nvSpPr>
            <p:spPr>
              <a:xfrm>
                <a:off x="0" y="0"/>
                <a:ext cx="4000500" cy="3333900"/>
              </a:xfrm>
              <a:prstGeom prst="roundRect">
                <a:avLst>
                  <a:gd name="adj" fmla="val 1142"/>
                </a:avLst>
              </a:prstGeom>
              <a:solidFill>
                <a:srgbClr val="FFFFFF"/>
              </a:solidFill>
              <a:ln w="9525" cap="flat" cmpd="sng">
                <a:solidFill>
                  <a:srgbClr val="E5E7EB"/>
                </a:solidFill>
                <a:prstDash val="solid"/>
                <a:round/>
                <a:headEnd type="none" w="sm" len="sm"/>
                <a:tailEnd type="none" w="sm" len="sm"/>
              </a:ln>
            </p:spPr>
            <p:txBody>
              <a:bodyPr spcFirstLastPara="1" wrap="square" lIns="0" tIns="0" rIns="0" bIns="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7C1398"/>
                  </a:solidFill>
                  <a:effectLst/>
                  <a:uLnTx/>
                  <a:uFillTx/>
                  <a:latin typeface="Calibri" panose="020F0502020204030204"/>
                  <a:ea typeface="+mn-ea"/>
                  <a:cs typeface="+mn-cs"/>
                </a:endParaRPr>
              </a:p>
            </p:txBody>
          </p:sp>
          <p:sp>
            <p:nvSpPr>
              <p:cNvPr id="74" name="Google Shape;74;p15"/>
              <p:cNvSpPr/>
              <p:nvPr/>
            </p:nvSpPr>
            <p:spPr>
              <a:xfrm>
                <a:off x="0" y="0"/>
                <a:ext cx="4000500" cy="38100"/>
              </a:xfrm>
              <a:prstGeom prst="rect">
                <a:avLst/>
              </a:prstGeom>
              <a:solidFill>
                <a:srgbClr val="DA291C"/>
              </a:solidFill>
              <a:ln>
                <a:noFill/>
              </a:ln>
            </p:spPr>
            <p:txBody>
              <a:bodyPr spcFirstLastPara="1" wrap="square" lIns="0" tIns="0" rIns="0" bIns="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7C1398"/>
                  </a:solidFill>
                  <a:effectLst/>
                  <a:uLnTx/>
                  <a:uFillTx/>
                  <a:latin typeface="Calibri" panose="020F0502020204030204"/>
                  <a:ea typeface="+mn-ea"/>
                  <a:cs typeface="+mn-cs"/>
                </a:endParaRPr>
              </a:p>
            </p:txBody>
          </p:sp>
          <p:sp>
            <p:nvSpPr>
              <p:cNvPr id="75" name="Google Shape;75;p15"/>
              <p:cNvSpPr txBox="1"/>
              <p:nvPr/>
            </p:nvSpPr>
            <p:spPr>
              <a:xfrm>
                <a:off x="228600" y="190500"/>
                <a:ext cx="3543300" cy="2952900"/>
              </a:xfrm>
              <a:prstGeom prst="rect">
                <a:avLst/>
              </a:prstGeom>
              <a:noFill/>
              <a:ln>
                <a:noFill/>
              </a:ln>
            </p:spPr>
            <p:txBody>
              <a:bodyPr spcFirstLastPara="1" wrap="square" lIns="0" tIns="0" rIns="0" bIns="0" anchor="t"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 sz="1200" b="1" i="0" u="none" strike="noStrike" kern="1200" cap="none" spc="0" normalizeH="0" baseline="0" noProof="0" dirty="0">
                    <a:ln>
                      <a:noFill/>
                    </a:ln>
                    <a:solidFill>
                      <a:srgbClr val="7C1398"/>
                    </a:solidFill>
                    <a:effectLst/>
                    <a:uLnTx/>
                    <a:uFillTx/>
                    <a:latin typeface="Inter"/>
                    <a:ea typeface="Inter"/>
                    <a:cs typeface="Inter"/>
                    <a:sym typeface="Inter"/>
                  </a:rPr>
                  <a:t>FIRST-YEAR PROGRESS &amp; INITIATIVES</a:t>
                </a:r>
                <a:endParaRPr kumimoji="0" sz="1200" b="1" i="0" u="none" strike="noStrike" kern="1200" cap="none" spc="0" normalizeH="0" baseline="0" noProof="0" dirty="0">
                  <a:ln>
                    <a:noFill/>
                  </a:ln>
                  <a:solidFill>
                    <a:srgbClr val="7C1398"/>
                  </a:solidFill>
                  <a:effectLst/>
                  <a:uLnTx/>
                  <a:uFillTx/>
                  <a:latin typeface="Inter"/>
                  <a:ea typeface="Inter"/>
                  <a:cs typeface="Inter"/>
                  <a:sym typeface="Inter"/>
                </a:endParaRPr>
              </a:p>
              <a:p>
                <a:pPr marL="0" marR="0" lvl="0" indent="0" algn="l" defTabSz="914400" rtl="0" eaLnBrk="1" fontAlgn="auto" latinLnBrk="0" hangingPunct="1">
                  <a:lnSpc>
                    <a:spcPct val="100000"/>
                  </a:lnSpc>
                  <a:spcBef>
                    <a:spcPts val="600"/>
                  </a:spcBef>
                  <a:spcAft>
                    <a:spcPts val="0"/>
                  </a:spcAft>
                  <a:buClrTx/>
                  <a:buSzTx/>
                  <a:buFontTx/>
                  <a:buNone/>
                  <a:tabLst/>
                  <a:defRPr/>
                </a:pPr>
                <a:r>
                  <a:rPr kumimoji="0" lang="en" sz="1200" b="0" i="0" u="none" strike="noStrike" kern="1200" cap="none" spc="0" normalizeH="0" baseline="0" noProof="0" dirty="0">
                    <a:ln>
                      <a:noFill/>
                    </a:ln>
                    <a:solidFill>
                      <a:srgbClr val="4B5563"/>
                    </a:solidFill>
                    <a:effectLst/>
                    <a:uLnTx/>
                    <a:uFillTx/>
                    <a:latin typeface="Inter"/>
                    <a:ea typeface="Inter"/>
                    <a:cs typeface="Inter"/>
                    <a:sym typeface="Inter"/>
                  </a:rPr>
                  <a:t>It has been one year since the initial convening of the NASEM (AC-MOCCs). Over the past year, initial priorities have successfully translated into concrete deliverables:</a:t>
                </a:r>
                <a:endParaRPr kumimoji="0" sz="1200" b="0" i="0" u="none" strike="noStrike" kern="1200" cap="none" spc="0" normalizeH="0" baseline="0" noProof="0" dirty="0">
                  <a:ln>
                    <a:noFill/>
                  </a:ln>
                  <a:solidFill>
                    <a:srgbClr val="4B5563"/>
                  </a:solidFill>
                  <a:effectLst/>
                  <a:uLnTx/>
                  <a:uFillTx/>
                  <a:latin typeface="Inter"/>
                  <a:ea typeface="Inter"/>
                  <a:cs typeface="Inter"/>
                  <a:sym typeface="Inter"/>
                </a:endParaRPr>
              </a:p>
              <a:p>
                <a:pPr marL="0" marR="0" lvl="0" indent="0" algn="l" defTabSz="914400" rtl="0" eaLnBrk="1" fontAlgn="auto" latinLnBrk="0" hangingPunct="1">
                  <a:lnSpc>
                    <a:spcPct val="100000"/>
                  </a:lnSpc>
                  <a:spcBef>
                    <a:spcPts val="1200"/>
                  </a:spcBef>
                  <a:spcAft>
                    <a:spcPts val="0"/>
                  </a:spcAft>
                  <a:buClrTx/>
                  <a:buSzTx/>
                  <a:buFontTx/>
                  <a:buNone/>
                  <a:tabLst/>
                  <a:defRPr/>
                </a:pPr>
                <a:r>
                  <a:rPr kumimoji="0" lang="en" sz="1200" b="1" i="0" u="none" strike="noStrike" kern="1200" cap="none" spc="0" normalizeH="0" baseline="0" noProof="0" dirty="0">
                    <a:ln>
                      <a:noFill/>
                    </a:ln>
                    <a:solidFill>
                      <a:srgbClr val="DA291C"/>
                    </a:solidFill>
                    <a:effectLst/>
                    <a:uLnTx/>
                    <a:uFillTx/>
                    <a:latin typeface="Inter"/>
                    <a:ea typeface="Inter"/>
                    <a:cs typeface="Inter"/>
                    <a:sym typeface="Inter"/>
                  </a:rPr>
                  <a:t>• Functional Typology Paper:</a:t>
                </a:r>
                <a:r>
                  <a:rPr kumimoji="0" lang="en" sz="1200" b="0" i="0" u="none" strike="noStrike" kern="1200" cap="none" spc="0" normalizeH="0" baseline="0" noProof="0" dirty="0">
                    <a:ln>
                      <a:noFill/>
                    </a:ln>
                    <a:solidFill>
                      <a:srgbClr val="111827"/>
                    </a:solidFill>
                    <a:effectLst/>
                    <a:uLnTx/>
                    <a:uFillTx/>
                    <a:latin typeface="Inter"/>
                    <a:ea typeface="Inter"/>
                    <a:cs typeface="Inter"/>
                    <a:sym typeface="Inter"/>
                  </a:rPr>
                  <a:t> </a:t>
                </a:r>
                <a:r>
                  <a:rPr kumimoji="0" lang="en" sz="1200" b="0" i="0" u="none" strike="noStrike" kern="1200" cap="none" spc="0" normalizeH="0" baseline="0" noProof="0" dirty="0">
                    <a:ln>
                      <a:noFill/>
                    </a:ln>
                    <a:solidFill>
                      <a:srgbClr val="4B5563"/>
                    </a:solidFill>
                    <a:effectLst/>
                    <a:uLnTx/>
                    <a:uFillTx/>
                    <a:latin typeface="Inter"/>
                    <a:ea typeface="Inter"/>
                    <a:cs typeface="Inter"/>
                    <a:sym typeface="Inter"/>
                  </a:rPr>
                  <a:t>Drafting a forthcoming foundational paper on MOCC operational models.</a:t>
                </a:r>
                <a:endParaRPr kumimoji="0" sz="1200" b="0" i="0" u="none" strike="noStrike" kern="1200" cap="none" spc="0" normalizeH="0" baseline="0" noProof="0" dirty="0">
                  <a:ln>
                    <a:noFill/>
                  </a:ln>
                  <a:solidFill>
                    <a:srgbClr val="111827"/>
                  </a:solidFill>
                  <a:effectLst/>
                  <a:uLnTx/>
                  <a:uFillTx/>
                  <a:latin typeface="Inter"/>
                  <a:ea typeface="Inter"/>
                  <a:cs typeface="Inter"/>
                  <a:sym typeface="Inter"/>
                </a:endParaRPr>
              </a:p>
              <a:p>
                <a:pPr marL="0" marR="0" lvl="0" indent="0" algn="l" defTabSz="914400" rtl="0" eaLnBrk="1" fontAlgn="auto" latinLnBrk="0" hangingPunct="1">
                  <a:lnSpc>
                    <a:spcPct val="100000"/>
                  </a:lnSpc>
                  <a:spcBef>
                    <a:spcPts val="750"/>
                  </a:spcBef>
                  <a:spcAft>
                    <a:spcPts val="0"/>
                  </a:spcAft>
                  <a:buClrTx/>
                  <a:buSzTx/>
                  <a:buFontTx/>
                  <a:buNone/>
                  <a:tabLst/>
                  <a:defRPr/>
                </a:pPr>
                <a:r>
                  <a:rPr kumimoji="0" lang="en" sz="1200" b="1" i="0" u="none" strike="noStrike" kern="1200" cap="none" spc="0" normalizeH="0" baseline="0" noProof="0" dirty="0">
                    <a:ln>
                      <a:noFill/>
                    </a:ln>
                    <a:solidFill>
                      <a:srgbClr val="DA291C"/>
                    </a:solidFill>
                    <a:effectLst/>
                    <a:uLnTx/>
                    <a:uFillTx/>
                    <a:latin typeface="Inter"/>
                    <a:ea typeface="Inter"/>
                    <a:cs typeface="Inter"/>
                    <a:sym typeface="Inter"/>
                  </a:rPr>
                  <a:t>• Geospatial Infrastructure Mapping:</a:t>
                </a:r>
                <a:r>
                  <a:rPr kumimoji="0" lang="en" sz="1200" b="0" i="0" u="none" strike="noStrike" kern="1200" cap="none" spc="0" normalizeH="0" baseline="0" noProof="0" dirty="0">
                    <a:ln>
                      <a:noFill/>
                    </a:ln>
                    <a:solidFill>
                      <a:srgbClr val="111827"/>
                    </a:solidFill>
                    <a:effectLst/>
                    <a:uLnTx/>
                    <a:uFillTx/>
                    <a:latin typeface="Inter"/>
                    <a:ea typeface="Inter"/>
                    <a:cs typeface="Inter"/>
                    <a:sym typeface="Inter"/>
                  </a:rPr>
                  <a:t> </a:t>
                </a:r>
                <a:r>
                  <a:rPr kumimoji="0" lang="en" sz="1200" b="0" i="0" u="none" strike="noStrike" kern="1200" cap="none" spc="0" normalizeH="0" baseline="0" noProof="0" dirty="0">
                    <a:ln>
                      <a:noFill/>
                    </a:ln>
                    <a:solidFill>
                      <a:srgbClr val="4B5563"/>
                    </a:solidFill>
                    <a:effectLst/>
                    <a:uLnTx/>
                    <a:uFillTx/>
                    <a:latin typeface="Inter"/>
                    <a:ea typeface="Inter"/>
                    <a:cs typeface="Inter"/>
                    <a:sym typeface="Inter"/>
                  </a:rPr>
                  <a:t>Developing a national baseline map of MOCC-related infrastructure.</a:t>
                </a:r>
                <a:endParaRPr kumimoji="0" sz="1200" b="0" i="0" u="none" strike="noStrike" kern="1200" cap="none" spc="0" normalizeH="0" baseline="0" noProof="0" dirty="0">
                  <a:ln>
                    <a:noFill/>
                  </a:ln>
                  <a:solidFill>
                    <a:srgbClr val="111827"/>
                  </a:solidFill>
                  <a:effectLst/>
                  <a:uLnTx/>
                  <a:uFillTx/>
                  <a:latin typeface="Inter"/>
                  <a:ea typeface="Inter"/>
                  <a:cs typeface="Inter"/>
                  <a:sym typeface="Inter"/>
                </a:endParaRPr>
              </a:p>
              <a:p>
                <a:pPr marL="0" marR="0" lvl="0" indent="0" algn="l" defTabSz="914400" rtl="0" eaLnBrk="1" fontAlgn="auto" latinLnBrk="0" hangingPunct="1">
                  <a:lnSpc>
                    <a:spcPct val="100000"/>
                  </a:lnSpc>
                  <a:spcBef>
                    <a:spcPts val="750"/>
                  </a:spcBef>
                  <a:spcAft>
                    <a:spcPts val="0"/>
                  </a:spcAft>
                  <a:buClrTx/>
                  <a:buSzTx/>
                  <a:buFontTx/>
                  <a:buNone/>
                  <a:tabLst/>
                  <a:defRPr/>
                </a:pPr>
                <a:r>
                  <a:rPr kumimoji="0" lang="en" sz="1200" b="1" i="0" u="none" strike="noStrike" kern="1200" cap="none" spc="0" normalizeH="0" baseline="0" noProof="0" dirty="0">
                    <a:ln>
                      <a:noFill/>
                    </a:ln>
                    <a:solidFill>
                      <a:srgbClr val="DA291C"/>
                    </a:solidFill>
                    <a:effectLst/>
                    <a:uLnTx/>
                    <a:uFillTx/>
                    <a:latin typeface="Inter"/>
                    <a:ea typeface="Inter"/>
                    <a:cs typeface="Inter"/>
                    <a:sym typeface="Inter"/>
                  </a:rPr>
                  <a:t>• Data &amp; Tech Exploration:</a:t>
                </a:r>
                <a:r>
                  <a:rPr kumimoji="0" lang="en" sz="1200" b="0" i="0" u="none" strike="noStrike" kern="1200" cap="none" spc="0" normalizeH="0" baseline="0" noProof="0" dirty="0">
                    <a:ln>
                      <a:noFill/>
                    </a:ln>
                    <a:solidFill>
                      <a:srgbClr val="111827"/>
                    </a:solidFill>
                    <a:effectLst/>
                    <a:uLnTx/>
                    <a:uFillTx/>
                    <a:latin typeface="Inter"/>
                    <a:ea typeface="Inter"/>
                    <a:cs typeface="Inter"/>
                    <a:sym typeface="Inter"/>
                  </a:rPr>
                  <a:t> </a:t>
                </a:r>
                <a:r>
                  <a:rPr kumimoji="0" lang="en" sz="1200" b="0" i="0" u="none" strike="noStrike" kern="1200" cap="none" spc="0" normalizeH="0" baseline="0" noProof="0" dirty="0">
                    <a:ln>
                      <a:noFill/>
                    </a:ln>
                    <a:solidFill>
                      <a:srgbClr val="4B5563"/>
                    </a:solidFill>
                    <a:effectLst/>
                    <a:uLnTx/>
                    <a:uFillTx/>
                    <a:latin typeface="Inter"/>
                    <a:ea typeface="Inter"/>
                    <a:cs typeface="Inter"/>
                    <a:sym typeface="Inter"/>
                  </a:rPr>
                  <a:t>Conducting structured evaluation of supporting data platforms.</a:t>
                </a:r>
                <a:endParaRPr kumimoji="0" sz="1200" b="0" i="0" u="none" strike="noStrike" kern="1200" cap="none" spc="0" normalizeH="0" baseline="0" noProof="0" dirty="0">
                  <a:ln>
                    <a:noFill/>
                  </a:ln>
                  <a:solidFill>
                    <a:srgbClr val="111827"/>
                  </a:solidFill>
                  <a:effectLst/>
                  <a:uLnTx/>
                  <a:uFillTx/>
                  <a:latin typeface="Inter"/>
                  <a:ea typeface="Inter"/>
                  <a:cs typeface="Inter"/>
                  <a:sym typeface="Inter"/>
                </a:endParaRPr>
              </a:p>
            </p:txBody>
          </p:sp>
        </p:grpSp>
        <p:grpSp>
          <p:nvGrpSpPr>
            <p:cNvPr id="76" name="Google Shape;76;p15"/>
            <p:cNvGrpSpPr/>
            <p:nvPr/>
          </p:nvGrpSpPr>
          <p:grpSpPr>
            <a:xfrm>
              <a:off x="4686300" y="1333500"/>
              <a:ext cx="4000500" cy="3333900"/>
              <a:chOff x="0" y="0"/>
              <a:chExt cx="4000500" cy="3333900"/>
            </a:xfrm>
          </p:grpSpPr>
          <p:sp>
            <p:nvSpPr>
              <p:cNvPr id="77" name="Google Shape;77;p15"/>
              <p:cNvSpPr/>
              <p:nvPr/>
            </p:nvSpPr>
            <p:spPr>
              <a:xfrm>
                <a:off x="0" y="0"/>
                <a:ext cx="4000500" cy="3333900"/>
              </a:xfrm>
              <a:prstGeom prst="roundRect">
                <a:avLst>
                  <a:gd name="adj" fmla="val 1142"/>
                </a:avLst>
              </a:prstGeom>
              <a:solidFill>
                <a:srgbClr val="FFFFFF"/>
              </a:solidFill>
              <a:ln w="9525" cap="flat" cmpd="sng">
                <a:solidFill>
                  <a:srgbClr val="E5E7EB"/>
                </a:solidFill>
                <a:prstDash val="solid"/>
                <a:round/>
                <a:headEnd type="none" w="sm" len="sm"/>
                <a:tailEnd type="none" w="sm" len="sm"/>
              </a:ln>
            </p:spPr>
            <p:txBody>
              <a:bodyPr spcFirstLastPara="1" wrap="square" lIns="0" tIns="0" rIns="0" bIns="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7C1398"/>
                  </a:solidFill>
                  <a:effectLst/>
                  <a:uLnTx/>
                  <a:uFillTx/>
                  <a:latin typeface="Calibri" panose="020F0502020204030204"/>
                  <a:ea typeface="+mn-ea"/>
                  <a:cs typeface="+mn-cs"/>
                </a:endParaRPr>
              </a:p>
            </p:txBody>
          </p:sp>
          <p:sp>
            <p:nvSpPr>
              <p:cNvPr id="78" name="Google Shape;78;p15"/>
              <p:cNvSpPr/>
              <p:nvPr/>
            </p:nvSpPr>
            <p:spPr>
              <a:xfrm>
                <a:off x="0" y="0"/>
                <a:ext cx="4000500" cy="38100"/>
              </a:xfrm>
              <a:prstGeom prst="rect">
                <a:avLst/>
              </a:prstGeom>
              <a:solidFill>
                <a:srgbClr val="005A9C"/>
              </a:solidFill>
              <a:ln>
                <a:noFill/>
              </a:ln>
            </p:spPr>
            <p:txBody>
              <a:bodyPr spcFirstLastPara="1" wrap="square" lIns="0" tIns="0" rIns="0" bIns="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7C1398"/>
                  </a:solidFill>
                  <a:effectLst/>
                  <a:uLnTx/>
                  <a:uFillTx/>
                  <a:latin typeface="Calibri" panose="020F0502020204030204"/>
                  <a:ea typeface="+mn-ea"/>
                  <a:cs typeface="+mn-cs"/>
                </a:endParaRPr>
              </a:p>
            </p:txBody>
          </p:sp>
          <p:sp>
            <p:nvSpPr>
              <p:cNvPr id="79" name="Google Shape;79;p15"/>
              <p:cNvSpPr txBox="1"/>
              <p:nvPr/>
            </p:nvSpPr>
            <p:spPr>
              <a:xfrm>
                <a:off x="228600" y="190500"/>
                <a:ext cx="3543300" cy="2952900"/>
              </a:xfrm>
              <a:prstGeom prst="rect">
                <a:avLst/>
              </a:prstGeom>
              <a:noFill/>
              <a:ln>
                <a:noFill/>
              </a:ln>
            </p:spPr>
            <p:txBody>
              <a:bodyPr spcFirstLastPara="1" wrap="square" lIns="0" tIns="0" rIns="0" bIns="0" anchor="t"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 sz="1200" b="1" i="0" u="none" strike="noStrike" kern="1200" cap="none" spc="0" normalizeH="0" baseline="0" noProof="0" dirty="0">
                    <a:ln>
                      <a:noFill/>
                    </a:ln>
                    <a:solidFill>
                      <a:srgbClr val="7C1398"/>
                    </a:solidFill>
                    <a:effectLst/>
                    <a:uLnTx/>
                    <a:uFillTx/>
                    <a:latin typeface="Inter"/>
                    <a:ea typeface="Inter"/>
                    <a:cs typeface="Inter"/>
                    <a:sym typeface="Inter"/>
                  </a:rPr>
                  <a:t>RESEARCH AGENDA &amp; NEXT STEPS</a:t>
                </a:r>
                <a:endParaRPr kumimoji="0" sz="1200" b="1" i="0" u="none" strike="noStrike" kern="1200" cap="none" spc="0" normalizeH="0" baseline="0" noProof="0" dirty="0">
                  <a:ln>
                    <a:noFill/>
                  </a:ln>
                  <a:solidFill>
                    <a:srgbClr val="7C1398"/>
                  </a:solidFill>
                  <a:effectLst/>
                  <a:uLnTx/>
                  <a:uFillTx/>
                  <a:latin typeface="Inter"/>
                  <a:ea typeface="Inter"/>
                  <a:cs typeface="Inter"/>
                  <a:sym typeface="Inter"/>
                </a:endParaRPr>
              </a:p>
              <a:p>
                <a:pPr marL="0" marR="0" lvl="0" indent="0" algn="l" defTabSz="914400" rtl="0" eaLnBrk="1" fontAlgn="auto" latinLnBrk="0" hangingPunct="1">
                  <a:lnSpc>
                    <a:spcPct val="100000"/>
                  </a:lnSpc>
                  <a:spcBef>
                    <a:spcPts val="600"/>
                  </a:spcBef>
                  <a:spcAft>
                    <a:spcPts val="0"/>
                  </a:spcAft>
                  <a:buClrTx/>
                  <a:buSzTx/>
                  <a:buFontTx/>
                  <a:buNone/>
                  <a:tabLst/>
                  <a:defRPr/>
                </a:pPr>
                <a:r>
                  <a:rPr kumimoji="0" lang="en" sz="1200" b="0" i="0" u="none" strike="noStrike" kern="1200" cap="none" spc="0" normalizeH="0" baseline="0" noProof="0" dirty="0">
                    <a:ln>
                      <a:noFill/>
                    </a:ln>
                    <a:solidFill>
                      <a:srgbClr val="4B5563"/>
                    </a:solidFill>
                    <a:effectLst/>
                    <a:uLnTx/>
                    <a:uFillTx/>
                    <a:latin typeface="Inter"/>
                    <a:ea typeface="Inter"/>
                    <a:cs typeface="Inter"/>
                    <a:sym typeface="Inter"/>
                  </a:rPr>
                  <a:t>The collaborative is actively expanding its evidence base and preparing for near-term implementation:</a:t>
                </a:r>
                <a:endParaRPr kumimoji="0" sz="1200" b="0" i="0" u="none" strike="noStrike" kern="1200" cap="none" spc="0" normalizeH="0" baseline="0" noProof="0" dirty="0">
                  <a:ln>
                    <a:noFill/>
                  </a:ln>
                  <a:solidFill>
                    <a:srgbClr val="4B5563"/>
                  </a:solidFill>
                  <a:effectLst/>
                  <a:uLnTx/>
                  <a:uFillTx/>
                  <a:latin typeface="Inter"/>
                  <a:ea typeface="Inter"/>
                  <a:cs typeface="Inter"/>
                  <a:sym typeface="Inter"/>
                </a:endParaRPr>
              </a:p>
              <a:p>
                <a:pPr marL="0" marR="0" lvl="0" indent="0" algn="l" defTabSz="914400" rtl="0" eaLnBrk="1" fontAlgn="auto" latinLnBrk="0" hangingPunct="1">
                  <a:lnSpc>
                    <a:spcPct val="100000"/>
                  </a:lnSpc>
                  <a:spcBef>
                    <a:spcPts val="1200"/>
                  </a:spcBef>
                  <a:spcAft>
                    <a:spcPts val="0"/>
                  </a:spcAft>
                  <a:buClrTx/>
                  <a:buSzTx/>
                  <a:buFontTx/>
                  <a:buNone/>
                  <a:tabLst/>
                  <a:defRPr/>
                </a:pPr>
                <a:r>
                  <a:rPr kumimoji="0" lang="en" sz="1200" b="1" i="0" u="none" strike="noStrike" kern="1200" cap="none" spc="0" normalizeH="0" baseline="0" noProof="0" dirty="0">
                    <a:ln>
                      <a:noFill/>
                    </a:ln>
                    <a:solidFill>
                      <a:srgbClr val="005A9C"/>
                    </a:solidFill>
                    <a:effectLst/>
                    <a:uLnTx/>
                    <a:uFillTx/>
                    <a:latin typeface="Inter"/>
                    <a:ea typeface="Inter"/>
                    <a:cs typeface="Inter"/>
                    <a:sym typeface="Inter"/>
                  </a:rPr>
                  <a:t>• Evidence &amp; Research Agenda:</a:t>
                </a:r>
                <a:r>
                  <a:rPr kumimoji="0" lang="en" sz="1200" b="0" i="0" u="none" strike="noStrike" kern="1200" cap="none" spc="0" normalizeH="0" baseline="0" noProof="0" dirty="0">
                    <a:ln>
                      <a:noFill/>
                    </a:ln>
                    <a:solidFill>
                      <a:srgbClr val="111827"/>
                    </a:solidFill>
                    <a:effectLst/>
                    <a:uLnTx/>
                    <a:uFillTx/>
                    <a:latin typeface="Inter"/>
                    <a:ea typeface="Inter"/>
                    <a:cs typeface="Inter"/>
                    <a:sym typeface="Inter"/>
                  </a:rPr>
                  <a:t> </a:t>
                </a:r>
                <a:r>
                  <a:rPr kumimoji="0" lang="en" sz="1200" b="0" i="0" u="none" strike="noStrike" kern="1200" cap="none" spc="0" normalizeH="0" baseline="0" noProof="0" dirty="0">
                    <a:ln>
                      <a:noFill/>
                    </a:ln>
                    <a:solidFill>
                      <a:srgbClr val="4B5563"/>
                    </a:solidFill>
                    <a:effectLst/>
                    <a:uLnTx/>
                    <a:uFillTx/>
                    <a:latin typeface="Inter"/>
                    <a:ea typeface="Inter"/>
                    <a:cs typeface="Inter"/>
                    <a:sym typeface="Inter"/>
                  </a:rPr>
                  <a:t>Developing a broader MOCC research agenda to guide future policy and practice.</a:t>
                </a:r>
                <a:endParaRPr kumimoji="0" sz="1200" b="0" i="0" u="none" strike="noStrike" kern="1200" cap="none" spc="0" normalizeH="0" baseline="0" noProof="0" dirty="0">
                  <a:ln>
                    <a:noFill/>
                  </a:ln>
                  <a:solidFill>
                    <a:srgbClr val="111827"/>
                  </a:solidFill>
                  <a:effectLst/>
                  <a:uLnTx/>
                  <a:uFillTx/>
                  <a:latin typeface="Inter"/>
                  <a:ea typeface="Inter"/>
                  <a:cs typeface="Inter"/>
                  <a:sym typeface="Inter"/>
                </a:endParaRPr>
              </a:p>
              <a:p>
                <a:pPr marL="0" marR="0" lvl="0" indent="0" algn="l" defTabSz="914400" rtl="0" eaLnBrk="1" fontAlgn="auto" latinLnBrk="0" hangingPunct="1">
                  <a:lnSpc>
                    <a:spcPct val="100000"/>
                  </a:lnSpc>
                  <a:spcBef>
                    <a:spcPts val="900"/>
                  </a:spcBef>
                  <a:spcAft>
                    <a:spcPts val="0"/>
                  </a:spcAft>
                  <a:buClrTx/>
                  <a:buSzTx/>
                  <a:buFontTx/>
                  <a:buNone/>
                  <a:tabLst/>
                  <a:defRPr/>
                </a:pPr>
                <a:r>
                  <a:rPr kumimoji="0" lang="en" sz="1200" b="1" i="0" u="none" strike="noStrike" kern="1200" cap="none" spc="0" normalizeH="0" baseline="0" noProof="0" dirty="0">
                    <a:ln>
                      <a:noFill/>
                    </a:ln>
                    <a:solidFill>
                      <a:srgbClr val="005A9C"/>
                    </a:solidFill>
                    <a:effectLst/>
                    <a:uLnTx/>
                    <a:uFillTx/>
                    <a:latin typeface="Inter"/>
                    <a:ea typeface="Inter"/>
                    <a:cs typeface="Inter"/>
                    <a:sym typeface="Inter"/>
                  </a:rPr>
                  <a:t>• Patient Transfer Models:</a:t>
                </a:r>
                <a:r>
                  <a:rPr kumimoji="0" lang="en" sz="1200" b="0" i="0" u="none" strike="noStrike" kern="1200" cap="none" spc="0" normalizeH="0" baseline="0" noProof="0" dirty="0">
                    <a:ln>
                      <a:noFill/>
                    </a:ln>
                    <a:solidFill>
                      <a:srgbClr val="111827"/>
                    </a:solidFill>
                    <a:effectLst/>
                    <a:uLnTx/>
                    <a:uFillTx/>
                    <a:latin typeface="Inter"/>
                    <a:ea typeface="Inter"/>
                    <a:cs typeface="Inter"/>
                    <a:sym typeface="Inter"/>
                  </a:rPr>
                  <a:t> </a:t>
                </a:r>
                <a:r>
                  <a:rPr kumimoji="0" lang="en" sz="1200" b="0" i="0" u="none" strike="noStrike" kern="1200" cap="none" spc="0" normalizeH="0" baseline="0" noProof="0" dirty="0">
                    <a:ln>
                      <a:noFill/>
                    </a:ln>
                    <a:solidFill>
                      <a:srgbClr val="4B5563"/>
                    </a:solidFill>
                    <a:effectLst/>
                    <a:uLnTx/>
                    <a:uFillTx/>
                    <a:latin typeface="Inter"/>
                    <a:ea typeface="Inter"/>
                    <a:cs typeface="Inter"/>
                    <a:sym typeface="Inter"/>
                  </a:rPr>
                  <a:t>Proposing an expert discussion examining patient transfer center dynamics and MOCC integration.</a:t>
                </a:r>
                <a:endParaRPr kumimoji="0" sz="1200" b="0" i="0" u="none" strike="noStrike" kern="1200" cap="none" spc="0" normalizeH="0" baseline="0" noProof="0" dirty="0">
                  <a:ln>
                    <a:noFill/>
                  </a:ln>
                  <a:solidFill>
                    <a:srgbClr val="111827"/>
                  </a:solidFill>
                  <a:effectLst/>
                  <a:uLnTx/>
                  <a:uFillTx/>
                  <a:latin typeface="Inter"/>
                  <a:ea typeface="Inter"/>
                  <a:cs typeface="Inter"/>
                  <a:sym typeface="Inter"/>
                </a:endParaRPr>
              </a:p>
              <a:p>
                <a:pPr marL="0" marR="0" lvl="0" indent="0" algn="l" defTabSz="914400" rtl="0" eaLnBrk="1" fontAlgn="auto" latinLnBrk="0" hangingPunct="1">
                  <a:lnSpc>
                    <a:spcPct val="100000"/>
                  </a:lnSpc>
                  <a:spcBef>
                    <a:spcPts val="900"/>
                  </a:spcBef>
                  <a:spcAft>
                    <a:spcPts val="0"/>
                  </a:spcAft>
                  <a:buClrTx/>
                  <a:buSzTx/>
                  <a:buFontTx/>
                  <a:buNone/>
                  <a:tabLst/>
                  <a:defRPr/>
                </a:pPr>
                <a:r>
                  <a:rPr kumimoji="0" lang="en" sz="1200" b="1" i="0" u="none" strike="noStrike" kern="1200" cap="none" spc="0" normalizeH="0" baseline="0" noProof="0" dirty="0">
                    <a:ln>
                      <a:noFill/>
                    </a:ln>
                    <a:solidFill>
                      <a:srgbClr val="005A9C"/>
                    </a:solidFill>
                    <a:effectLst/>
                    <a:uLnTx/>
                    <a:uFillTx/>
                    <a:latin typeface="Inter"/>
                    <a:ea typeface="Inter"/>
                    <a:cs typeface="Inter"/>
                    <a:sym typeface="Inter"/>
                  </a:rPr>
                  <a:t>• Concrete Execution:</a:t>
                </a:r>
                <a:r>
                  <a:rPr kumimoji="0" lang="en" sz="1200" b="0" i="0" u="none" strike="noStrike" kern="1200" cap="none" spc="0" normalizeH="0" baseline="0" noProof="0" dirty="0">
                    <a:ln>
                      <a:noFill/>
                    </a:ln>
                    <a:solidFill>
                      <a:srgbClr val="111827"/>
                    </a:solidFill>
                    <a:effectLst/>
                    <a:uLnTx/>
                    <a:uFillTx/>
                    <a:latin typeface="Inter"/>
                    <a:ea typeface="Inter"/>
                    <a:cs typeface="Inter"/>
                    <a:sym typeface="Inter"/>
                  </a:rPr>
                  <a:t> </a:t>
                </a:r>
                <a:r>
                  <a:rPr kumimoji="0" lang="en" sz="1200" b="0" i="0" u="none" strike="noStrike" kern="1200" cap="none" spc="0" normalizeH="0" baseline="0" noProof="0" dirty="0">
                    <a:ln>
                      <a:noFill/>
                    </a:ln>
                    <a:solidFill>
                      <a:srgbClr val="4B5563"/>
                    </a:solidFill>
                    <a:effectLst/>
                    <a:uLnTx/>
                    <a:uFillTx/>
                    <a:latin typeface="Inter"/>
                    <a:ea typeface="Inter"/>
                    <a:cs typeface="Inter"/>
                    <a:sym typeface="Inter"/>
                  </a:rPr>
                  <a:t>Well-positioned to move from strategic planning into active deliverable rollouts over coming months.</a:t>
                </a:r>
                <a:endParaRPr kumimoji="0" sz="1200" b="0" i="0" u="none" strike="noStrike" kern="1200" cap="none" spc="0" normalizeH="0" baseline="0" noProof="0" dirty="0">
                  <a:ln>
                    <a:noFill/>
                  </a:ln>
                  <a:solidFill>
                    <a:srgbClr val="111827"/>
                  </a:solidFill>
                  <a:effectLst/>
                  <a:uLnTx/>
                  <a:uFillTx/>
                  <a:latin typeface="Inter"/>
                  <a:ea typeface="Inter"/>
                  <a:cs typeface="Inter"/>
                  <a:sym typeface="Inter"/>
                </a:endParaRPr>
              </a:p>
            </p:txBody>
          </p:sp>
        </p:grpSp>
      </p:gr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Shape 83"/>
        <p:cNvGrpSpPr/>
        <p:nvPr/>
      </p:nvGrpSpPr>
      <p:grpSpPr>
        <a:xfrm>
          <a:off x="0" y="0"/>
          <a:ext cx="0" cy="0"/>
          <a:chOff x="0" y="0"/>
          <a:chExt cx="0" cy="0"/>
        </a:xfrm>
      </p:grpSpPr>
      <p:sp>
        <p:nvSpPr>
          <p:cNvPr id="84" name="Google Shape;84;p16"/>
          <p:cNvSpPr txBox="1"/>
          <p:nvPr/>
        </p:nvSpPr>
        <p:spPr>
          <a:xfrm>
            <a:off x="457200" y="419100"/>
            <a:ext cx="7143900" cy="762000"/>
          </a:xfrm>
          <a:prstGeom prst="rect">
            <a:avLst/>
          </a:prstGeom>
          <a:noFill/>
          <a:ln>
            <a:noFill/>
          </a:ln>
        </p:spPr>
        <p:txBody>
          <a:bodyPr spcFirstLastPara="1" wrap="square" lIns="0" tIns="0" rIns="0" bIns="0" anchor="t"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 sz="2200" b="0" i="0" u="none" strike="noStrike" kern="1200" cap="none" spc="0" normalizeH="0" baseline="0" noProof="0" dirty="0">
                <a:ln>
                  <a:noFill/>
                </a:ln>
                <a:solidFill>
                  <a:srgbClr val="7C1398"/>
                </a:solidFill>
                <a:effectLst/>
                <a:uLnTx/>
                <a:uFillTx/>
                <a:latin typeface="Inter ExtraBold"/>
                <a:ea typeface="Inter ExtraBold"/>
                <a:cs typeface="Inter ExtraBold"/>
                <a:sym typeface="Inter ExtraBold"/>
              </a:rPr>
              <a:t>AC-MOCCs Workstreams</a:t>
            </a:r>
            <a:endParaRPr kumimoji="0" sz="2200" b="0" i="0" u="none" strike="noStrike" kern="1200" cap="none" spc="0" normalizeH="0" baseline="0" noProof="0" dirty="0">
              <a:ln>
                <a:noFill/>
              </a:ln>
              <a:solidFill>
                <a:srgbClr val="7C1398"/>
              </a:solidFill>
              <a:effectLst/>
              <a:uLnTx/>
              <a:uFillTx/>
              <a:latin typeface="Inter ExtraBold"/>
              <a:ea typeface="Inter ExtraBold"/>
              <a:cs typeface="Inter ExtraBold"/>
              <a:sym typeface="Inter ExtraBold"/>
            </a:endParaRPr>
          </a:p>
        </p:txBody>
      </p:sp>
      <p:grpSp>
        <p:nvGrpSpPr>
          <p:cNvPr id="85" name="Google Shape;85;p16"/>
          <p:cNvGrpSpPr/>
          <p:nvPr/>
        </p:nvGrpSpPr>
        <p:grpSpPr>
          <a:xfrm>
            <a:off x="457200" y="1333500"/>
            <a:ext cx="1905000" cy="3238500"/>
            <a:chOff x="0" y="0"/>
            <a:chExt cx="1905000" cy="3238500"/>
          </a:xfrm>
        </p:grpSpPr>
        <p:sp>
          <p:nvSpPr>
            <p:cNvPr id="86" name="Google Shape;86;p16"/>
            <p:cNvSpPr/>
            <p:nvPr/>
          </p:nvSpPr>
          <p:spPr>
            <a:xfrm>
              <a:off x="0" y="0"/>
              <a:ext cx="1905000" cy="3238500"/>
            </a:xfrm>
            <a:prstGeom prst="roundRect">
              <a:avLst>
                <a:gd name="adj" fmla="val 2000"/>
              </a:avLst>
            </a:prstGeom>
            <a:solidFill>
              <a:srgbClr val="FFFFFF"/>
            </a:solidFill>
            <a:ln w="9525" cap="flat" cmpd="sng">
              <a:solidFill>
                <a:srgbClr val="E5E7EB"/>
              </a:solidFill>
              <a:prstDash val="solid"/>
              <a:round/>
              <a:headEnd type="none" w="sm" len="sm"/>
              <a:tailEnd type="none" w="sm" len="sm"/>
            </a:ln>
          </p:spPr>
          <p:txBody>
            <a:bodyPr spcFirstLastPara="1" wrap="square" lIns="0" tIns="0" rIns="0" bIns="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7C1398"/>
                </a:solidFill>
                <a:effectLst/>
                <a:uLnTx/>
                <a:uFillTx/>
                <a:latin typeface="Calibri" panose="020F0502020204030204"/>
                <a:ea typeface="+mn-ea"/>
                <a:cs typeface="+mn-cs"/>
              </a:endParaRPr>
            </a:p>
          </p:txBody>
        </p:sp>
        <p:sp>
          <p:nvSpPr>
            <p:cNvPr id="87" name="Google Shape;87;p16"/>
            <p:cNvSpPr/>
            <p:nvPr/>
          </p:nvSpPr>
          <p:spPr>
            <a:xfrm>
              <a:off x="0" y="0"/>
              <a:ext cx="1905000" cy="38100"/>
            </a:xfrm>
            <a:prstGeom prst="rect">
              <a:avLst/>
            </a:prstGeom>
            <a:solidFill>
              <a:srgbClr val="DA291C"/>
            </a:solidFill>
            <a:ln>
              <a:noFill/>
            </a:ln>
          </p:spPr>
          <p:txBody>
            <a:bodyPr spcFirstLastPara="1" wrap="square" lIns="0" tIns="0" rIns="0" bIns="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7C1398"/>
                </a:solidFill>
                <a:effectLst/>
                <a:uLnTx/>
                <a:uFillTx/>
                <a:latin typeface="Calibri" panose="020F0502020204030204"/>
                <a:ea typeface="+mn-ea"/>
                <a:cs typeface="+mn-cs"/>
              </a:endParaRPr>
            </a:p>
          </p:txBody>
        </p:sp>
        <p:sp>
          <p:nvSpPr>
            <p:cNvPr id="88" name="Google Shape;88;p16"/>
            <p:cNvSpPr txBox="1"/>
            <p:nvPr/>
          </p:nvSpPr>
          <p:spPr>
            <a:xfrm>
              <a:off x="152400" y="190500"/>
              <a:ext cx="1600200" cy="2857500"/>
            </a:xfrm>
            <a:prstGeom prst="rect">
              <a:avLst/>
            </a:prstGeom>
            <a:noFill/>
            <a:ln>
              <a:noFill/>
            </a:ln>
          </p:spPr>
          <p:txBody>
            <a:bodyPr spcFirstLastPara="1" wrap="square" lIns="0" tIns="0" rIns="0" bIns="0" anchor="t" anchorCtr="0">
              <a:noAutofit/>
            </a:bodyPr>
            <a:lstStyle/>
            <a:p>
              <a:pPr marL="228600" marR="0" lvl="0" indent="-228600" algn="l" defTabSz="914400" rtl="0" eaLnBrk="1" fontAlgn="auto" latinLnBrk="0" hangingPunct="1">
                <a:lnSpc>
                  <a:spcPct val="100000"/>
                </a:lnSpc>
                <a:spcBef>
                  <a:spcPts val="0"/>
                </a:spcBef>
                <a:spcAft>
                  <a:spcPts val="0"/>
                </a:spcAft>
                <a:buClrTx/>
                <a:buSzTx/>
                <a:buFontTx/>
                <a:buAutoNum type="arabicPeriod"/>
                <a:tabLst/>
                <a:defRPr/>
              </a:pPr>
              <a:r>
                <a:rPr kumimoji="0" lang="en" sz="1400" b="1" i="0" u="none" strike="noStrike" kern="1200" cap="none" spc="0" normalizeH="0" baseline="0" noProof="0" dirty="0">
                  <a:ln>
                    <a:noFill/>
                  </a:ln>
                  <a:solidFill>
                    <a:srgbClr val="111827"/>
                  </a:solidFill>
                  <a:effectLst/>
                  <a:uLnTx/>
                  <a:uFillTx/>
                  <a:latin typeface="Inter"/>
                  <a:ea typeface="Inter"/>
                  <a:cs typeface="Inter"/>
                  <a:sym typeface="Inter"/>
                </a:rPr>
                <a:t>Operations</a:t>
              </a:r>
            </a:p>
            <a:p>
              <a:pPr marL="0" marR="0" lvl="0" indent="0" algn="l" defTabSz="914400" rtl="0" eaLnBrk="1" fontAlgn="auto" latinLnBrk="0" hangingPunct="1">
                <a:lnSpc>
                  <a:spcPct val="100000"/>
                </a:lnSpc>
                <a:spcBef>
                  <a:spcPts val="300"/>
                </a:spcBef>
                <a:spcAft>
                  <a:spcPts val="0"/>
                </a:spcAft>
                <a:buClrTx/>
                <a:buSzTx/>
                <a:buFontTx/>
                <a:buNone/>
                <a:tabLst/>
                <a:defRPr/>
              </a:pPr>
              <a:r>
                <a:rPr kumimoji="0" lang="en" sz="1400" b="1" i="0" u="none" strike="noStrike" kern="1200" cap="none" spc="0" normalizeH="0" baseline="0" noProof="0" dirty="0">
                  <a:ln>
                    <a:noFill/>
                  </a:ln>
                  <a:solidFill>
                    <a:srgbClr val="C075D1"/>
                  </a:solidFill>
                  <a:effectLst/>
                  <a:uLnTx/>
                  <a:uFillTx/>
                  <a:latin typeface="Inter"/>
                  <a:ea typeface="Inter"/>
                  <a:cs typeface="Inter"/>
                  <a:sym typeface="Inter"/>
                </a:rPr>
                <a:t>Functional Typology Paper</a:t>
              </a:r>
              <a:endParaRPr kumimoji="0" sz="1400" b="1" i="0" u="none" strike="noStrike" kern="1200" cap="none" spc="0" normalizeH="0" baseline="0" noProof="0" dirty="0">
                <a:ln>
                  <a:noFill/>
                </a:ln>
                <a:solidFill>
                  <a:srgbClr val="C075D1"/>
                </a:solidFill>
                <a:effectLst/>
                <a:uLnTx/>
                <a:uFillTx/>
                <a:latin typeface="Inter"/>
                <a:ea typeface="Inter"/>
                <a:cs typeface="Inter"/>
                <a:sym typeface="Inter"/>
              </a:endParaRPr>
            </a:p>
            <a:p>
              <a:pPr marL="0" marR="0" lvl="0" indent="0" algn="l" defTabSz="914400" rtl="0" eaLnBrk="1" fontAlgn="auto" latinLnBrk="0" hangingPunct="1">
                <a:lnSpc>
                  <a:spcPct val="100000"/>
                </a:lnSpc>
                <a:spcBef>
                  <a:spcPts val="900"/>
                </a:spcBef>
                <a:spcAft>
                  <a:spcPts val="0"/>
                </a:spcAft>
                <a:buClrTx/>
                <a:buSzTx/>
                <a:buFontTx/>
                <a:buNone/>
                <a:tabLst/>
                <a:defRPr/>
              </a:pPr>
              <a:r>
                <a:rPr kumimoji="0" lang="en" sz="1400" b="0" i="0" u="none" strike="noStrike" kern="1200" cap="none" spc="0" normalizeH="0" baseline="0" noProof="0" dirty="0">
                  <a:ln>
                    <a:noFill/>
                  </a:ln>
                  <a:solidFill>
                    <a:srgbClr val="4B5563"/>
                  </a:solidFill>
                  <a:effectLst/>
                  <a:uLnTx/>
                  <a:uFillTx/>
                  <a:latin typeface="Inter"/>
                  <a:ea typeface="Inter"/>
                  <a:cs typeface="Inter"/>
                  <a:sym typeface="Inter"/>
                </a:rPr>
                <a:t>Establishes a shared operational foundation and functional typology for MOCCs across diverse use cases.</a:t>
              </a:r>
              <a:endParaRPr kumimoji="0" sz="1400" b="0" i="0" u="none" strike="noStrike" kern="1200" cap="none" spc="0" normalizeH="0" baseline="0" noProof="0" dirty="0">
                <a:ln>
                  <a:noFill/>
                </a:ln>
                <a:solidFill>
                  <a:srgbClr val="4B5563"/>
                </a:solidFill>
                <a:effectLst/>
                <a:uLnTx/>
                <a:uFillTx/>
                <a:latin typeface="Inter"/>
                <a:ea typeface="Inter"/>
                <a:cs typeface="Inter"/>
                <a:sym typeface="Inter"/>
              </a:endParaRPr>
            </a:p>
          </p:txBody>
        </p:sp>
      </p:grpSp>
      <p:grpSp>
        <p:nvGrpSpPr>
          <p:cNvPr id="89" name="Google Shape;89;p16"/>
          <p:cNvGrpSpPr/>
          <p:nvPr/>
        </p:nvGrpSpPr>
        <p:grpSpPr>
          <a:xfrm>
            <a:off x="2514600" y="1333500"/>
            <a:ext cx="1905000" cy="3238500"/>
            <a:chOff x="0" y="0"/>
            <a:chExt cx="1905000" cy="3238500"/>
          </a:xfrm>
        </p:grpSpPr>
        <p:sp>
          <p:nvSpPr>
            <p:cNvPr id="90" name="Google Shape;90;p16"/>
            <p:cNvSpPr/>
            <p:nvPr/>
          </p:nvSpPr>
          <p:spPr>
            <a:xfrm>
              <a:off x="0" y="0"/>
              <a:ext cx="1905000" cy="3238500"/>
            </a:xfrm>
            <a:prstGeom prst="roundRect">
              <a:avLst>
                <a:gd name="adj" fmla="val 2000"/>
              </a:avLst>
            </a:prstGeom>
            <a:solidFill>
              <a:srgbClr val="FFFFFF"/>
            </a:solidFill>
            <a:ln w="9525" cap="flat" cmpd="sng">
              <a:solidFill>
                <a:srgbClr val="E5E7EB"/>
              </a:solidFill>
              <a:prstDash val="solid"/>
              <a:round/>
              <a:headEnd type="none" w="sm" len="sm"/>
              <a:tailEnd type="none" w="sm" len="sm"/>
            </a:ln>
          </p:spPr>
          <p:txBody>
            <a:bodyPr spcFirstLastPara="1" wrap="square" lIns="0" tIns="0" rIns="0" bIns="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7C1398"/>
                </a:solidFill>
                <a:effectLst/>
                <a:uLnTx/>
                <a:uFillTx/>
                <a:latin typeface="Calibri" panose="020F0502020204030204"/>
                <a:ea typeface="+mn-ea"/>
                <a:cs typeface="+mn-cs"/>
              </a:endParaRPr>
            </a:p>
          </p:txBody>
        </p:sp>
        <p:sp>
          <p:nvSpPr>
            <p:cNvPr id="91" name="Google Shape;91;p16"/>
            <p:cNvSpPr/>
            <p:nvPr/>
          </p:nvSpPr>
          <p:spPr>
            <a:xfrm>
              <a:off x="0" y="0"/>
              <a:ext cx="1905000" cy="38100"/>
            </a:xfrm>
            <a:prstGeom prst="rect">
              <a:avLst/>
            </a:prstGeom>
            <a:solidFill>
              <a:srgbClr val="005A9C"/>
            </a:solidFill>
            <a:ln>
              <a:noFill/>
            </a:ln>
          </p:spPr>
          <p:txBody>
            <a:bodyPr spcFirstLastPara="1" wrap="square" lIns="0" tIns="0" rIns="0" bIns="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7C1398"/>
                </a:solidFill>
                <a:effectLst/>
                <a:uLnTx/>
                <a:uFillTx/>
                <a:latin typeface="Calibri" panose="020F0502020204030204"/>
                <a:ea typeface="+mn-ea"/>
                <a:cs typeface="+mn-cs"/>
              </a:endParaRPr>
            </a:p>
          </p:txBody>
        </p:sp>
        <p:sp>
          <p:nvSpPr>
            <p:cNvPr id="92" name="Google Shape;92;p16"/>
            <p:cNvSpPr txBox="1"/>
            <p:nvPr/>
          </p:nvSpPr>
          <p:spPr>
            <a:xfrm>
              <a:off x="152400" y="190500"/>
              <a:ext cx="1600200" cy="2857500"/>
            </a:xfrm>
            <a:prstGeom prst="rect">
              <a:avLst/>
            </a:prstGeom>
            <a:noFill/>
            <a:ln>
              <a:noFill/>
            </a:ln>
          </p:spPr>
          <p:txBody>
            <a:bodyPr spcFirstLastPara="1" wrap="square" lIns="0" tIns="0" rIns="0" bIns="0" anchor="t"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 sz="1400" b="1" i="0" u="none" strike="noStrike" kern="1200" cap="none" spc="0" normalizeH="0" baseline="0" noProof="0" dirty="0">
                  <a:ln>
                    <a:noFill/>
                  </a:ln>
                  <a:solidFill>
                    <a:srgbClr val="111827"/>
                  </a:solidFill>
                  <a:effectLst/>
                  <a:uLnTx/>
                  <a:uFillTx/>
                  <a:latin typeface="Inter"/>
                  <a:ea typeface="Inter"/>
                  <a:cs typeface="Inter"/>
                  <a:sym typeface="Inter"/>
                </a:rPr>
                <a:t>2</a:t>
              </a:r>
              <a:r>
                <a:rPr kumimoji="0" lang="en" sz="1200" b="1" i="0" u="none" strike="noStrike" kern="1200" cap="none" spc="0" normalizeH="0" baseline="0" noProof="0" dirty="0">
                  <a:ln>
                    <a:noFill/>
                  </a:ln>
                  <a:solidFill>
                    <a:srgbClr val="111827"/>
                  </a:solidFill>
                  <a:effectLst/>
                  <a:uLnTx/>
                  <a:uFillTx/>
                  <a:latin typeface="Inter"/>
                  <a:ea typeface="Inter"/>
                  <a:cs typeface="Inter"/>
                  <a:sym typeface="Inter"/>
                </a:rPr>
                <a:t>. </a:t>
              </a:r>
              <a:r>
                <a:rPr kumimoji="0" lang="en" sz="1400" b="1" i="0" u="none" strike="noStrike" kern="1200" cap="none" spc="0" normalizeH="0" baseline="0" noProof="0" dirty="0">
                  <a:ln>
                    <a:noFill/>
                  </a:ln>
                  <a:solidFill>
                    <a:srgbClr val="111827"/>
                  </a:solidFill>
                  <a:effectLst/>
                  <a:uLnTx/>
                  <a:uFillTx/>
                  <a:latin typeface="Inter"/>
                  <a:ea typeface="Inter"/>
                  <a:cs typeface="Inter"/>
                  <a:sym typeface="Inter"/>
                </a:rPr>
                <a:t>Capacity</a:t>
              </a:r>
              <a:endParaRPr kumimoji="0" sz="1400" b="1" i="0" u="none" strike="noStrike" kern="1200" cap="none" spc="0" normalizeH="0" baseline="0" noProof="0" dirty="0">
                <a:ln>
                  <a:noFill/>
                </a:ln>
                <a:solidFill>
                  <a:srgbClr val="111827"/>
                </a:solidFill>
                <a:effectLst/>
                <a:uLnTx/>
                <a:uFillTx/>
                <a:latin typeface="Inter"/>
                <a:ea typeface="Inter"/>
                <a:cs typeface="Inter"/>
                <a:sym typeface="Inter"/>
              </a:endParaRPr>
            </a:p>
            <a:p>
              <a:pPr marL="0" marR="0" lvl="0" indent="0" algn="l" defTabSz="914400" rtl="0" eaLnBrk="1" fontAlgn="auto" latinLnBrk="0" hangingPunct="1">
                <a:lnSpc>
                  <a:spcPct val="100000"/>
                </a:lnSpc>
                <a:spcBef>
                  <a:spcPts val="300"/>
                </a:spcBef>
                <a:spcAft>
                  <a:spcPts val="0"/>
                </a:spcAft>
                <a:buClrTx/>
                <a:buSzTx/>
                <a:buFontTx/>
                <a:buNone/>
                <a:tabLst/>
                <a:defRPr/>
              </a:pPr>
              <a:r>
                <a:rPr kumimoji="0" lang="en" sz="1400" b="1" i="0" u="none" strike="noStrike" kern="1200" cap="none" spc="0" normalizeH="0" baseline="0" noProof="0" dirty="0">
                  <a:ln>
                    <a:noFill/>
                  </a:ln>
                  <a:solidFill>
                    <a:srgbClr val="C075D1"/>
                  </a:solidFill>
                  <a:effectLst/>
                  <a:uLnTx/>
                  <a:uFillTx/>
                  <a:latin typeface="Inter"/>
                  <a:ea typeface="Inter"/>
                  <a:cs typeface="Inter"/>
                  <a:sym typeface="Inter"/>
                </a:rPr>
                <a:t>Geospatial Infrastructure</a:t>
              </a:r>
              <a:endParaRPr kumimoji="0" sz="1400" b="1" i="0" u="none" strike="noStrike" kern="1200" cap="none" spc="0" normalizeH="0" baseline="0" noProof="0" dirty="0">
                <a:ln>
                  <a:noFill/>
                </a:ln>
                <a:solidFill>
                  <a:srgbClr val="C075D1"/>
                </a:solidFill>
                <a:effectLst/>
                <a:uLnTx/>
                <a:uFillTx/>
                <a:latin typeface="Inter"/>
                <a:ea typeface="Inter"/>
                <a:cs typeface="Inter"/>
                <a:sym typeface="Inter"/>
              </a:endParaRPr>
            </a:p>
            <a:p>
              <a:pPr marL="0" marR="0" lvl="0" indent="0" algn="l" defTabSz="914400" rtl="0" eaLnBrk="1" fontAlgn="auto" latinLnBrk="0" hangingPunct="1">
                <a:lnSpc>
                  <a:spcPct val="100000"/>
                </a:lnSpc>
                <a:spcBef>
                  <a:spcPts val="900"/>
                </a:spcBef>
                <a:spcAft>
                  <a:spcPts val="0"/>
                </a:spcAft>
                <a:buClrTx/>
                <a:buSzTx/>
                <a:buFontTx/>
                <a:buNone/>
                <a:tabLst/>
                <a:defRPr/>
              </a:pPr>
              <a:r>
                <a:rPr kumimoji="0" lang="en" sz="1400" b="0" i="0" u="none" strike="noStrike" kern="1200" cap="none" spc="0" normalizeH="0" baseline="0" noProof="0" dirty="0">
                  <a:ln>
                    <a:noFill/>
                  </a:ln>
                  <a:solidFill>
                    <a:srgbClr val="4B5563"/>
                  </a:solidFill>
                  <a:effectLst/>
                  <a:uLnTx/>
                  <a:uFillTx/>
                  <a:latin typeface="Inter"/>
                  <a:ea typeface="Inter"/>
                  <a:cs typeface="Inter"/>
                  <a:sym typeface="Inter"/>
                </a:rPr>
                <a:t>Develops a national baseline map of MOCC infrastructure to enable a common operating picture.</a:t>
              </a:r>
              <a:endParaRPr kumimoji="0" sz="1400" b="0" i="0" u="none" strike="noStrike" kern="1200" cap="none" spc="0" normalizeH="0" baseline="0" noProof="0" dirty="0">
                <a:ln>
                  <a:noFill/>
                </a:ln>
                <a:solidFill>
                  <a:srgbClr val="4B5563"/>
                </a:solidFill>
                <a:effectLst/>
                <a:uLnTx/>
                <a:uFillTx/>
                <a:latin typeface="Inter"/>
                <a:ea typeface="Inter"/>
                <a:cs typeface="Inter"/>
                <a:sym typeface="Inter"/>
              </a:endParaRPr>
            </a:p>
          </p:txBody>
        </p:sp>
      </p:grpSp>
      <p:grpSp>
        <p:nvGrpSpPr>
          <p:cNvPr id="93" name="Google Shape;93;p16"/>
          <p:cNvGrpSpPr/>
          <p:nvPr/>
        </p:nvGrpSpPr>
        <p:grpSpPr>
          <a:xfrm>
            <a:off x="4572000" y="1333500"/>
            <a:ext cx="1905000" cy="3238500"/>
            <a:chOff x="0" y="0"/>
            <a:chExt cx="1905000" cy="3238500"/>
          </a:xfrm>
        </p:grpSpPr>
        <p:sp>
          <p:nvSpPr>
            <p:cNvPr id="94" name="Google Shape;94;p16"/>
            <p:cNvSpPr/>
            <p:nvPr/>
          </p:nvSpPr>
          <p:spPr>
            <a:xfrm>
              <a:off x="0" y="0"/>
              <a:ext cx="1905000" cy="3238500"/>
            </a:xfrm>
            <a:prstGeom prst="roundRect">
              <a:avLst>
                <a:gd name="adj" fmla="val 2000"/>
              </a:avLst>
            </a:prstGeom>
            <a:solidFill>
              <a:srgbClr val="FFFFFF"/>
            </a:solidFill>
            <a:ln w="9525" cap="flat" cmpd="sng">
              <a:solidFill>
                <a:srgbClr val="E5E7EB"/>
              </a:solidFill>
              <a:prstDash val="solid"/>
              <a:round/>
              <a:headEnd type="none" w="sm" len="sm"/>
              <a:tailEnd type="none" w="sm" len="sm"/>
            </a:ln>
          </p:spPr>
          <p:txBody>
            <a:bodyPr spcFirstLastPara="1" wrap="square" lIns="0" tIns="0" rIns="0" bIns="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7C1398"/>
                </a:solidFill>
                <a:effectLst/>
                <a:uLnTx/>
                <a:uFillTx/>
                <a:latin typeface="Calibri" panose="020F0502020204030204"/>
                <a:ea typeface="+mn-ea"/>
                <a:cs typeface="+mn-cs"/>
              </a:endParaRPr>
            </a:p>
          </p:txBody>
        </p:sp>
        <p:sp>
          <p:nvSpPr>
            <p:cNvPr id="95" name="Google Shape;95;p16"/>
            <p:cNvSpPr/>
            <p:nvPr/>
          </p:nvSpPr>
          <p:spPr>
            <a:xfrm>
              <a:off x="0" y="0"/>
              <a:ext cx="1905000" cy="38100"/>
            </a:xfrm>
            <a:prstGeom prst="rect">
              <a:avLst/>
            </a:prstGeom>
            <a:solidFill>
              <a:srgbClr val="111827"/>
            </a:solidFill>
            <a:ln>
              <a:noFill/>
            </a:ln>
          </p:spPr>
          <p:txBody>
            <a:bodyPr spcFirstLastPara="1" wrap="square" lIns="0" tIns="0" rIns="0" bIns="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7C1398"/>
                </a:solidFill>
                <a:effectLst/>
                <a:uLnTx/>
                <a:uFillTx/>
                <a:latin typeface="Calibri" panose="020F0502020204030204"/>
                <a:ea typeface="+mn-ea"/>
                <a:cs typeface="+mn-cs"/>
              </a:endParaRPr>
            </a:p>
          </p:txBody>
        </p:sp>
        <p:sp>
          <p:nvSpPr>
            <p:cNvPr id="96" name="Google Shape;96;p16"/>
            <p:cNvSpPr txBox="1"/>
            <p:nvPr/>
          </p:nvSpPr>
          <p:spPr>
            <a:xfrm>
              <a:off x="152400" y="190500"/>
              <a:ext cx="1600200" cy="2857500"/>
            </a:xfrm>
            <a:prstGeom prst="rect">
              <a:avLst/>
            </a:prstGeom>
            <a:noFill/>
            <a:ln>
              <a:noFill/>
            </a:ln>
          </p:spPr>
          <p:txBody>
            <a:bodyPr spcFirstLastPara="1" wrap="square" lIns="0" tIns="0" rIns="0" bIns="0" anchor="t"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 sz="1400" b="1" i="0" u="none" strike="noStrike" kern="1200" cap="none" spc="0" normalizeH="0" baseline="0" noProof="0" dirty="0">
                  <a:ln>
                    <a:noFill/>
                  </a:ln>
                  <a:solidFill>
                    <a:srgbClr val="111827"/>
                  </a:solidFill>
                  <a:effectLst/>
                  <a:uLnTx/>
                  <a:uFillTx/>
                  <a:latin typeface="Inter"/>
                  <a:ea typeface="Inter"/>
                  <a:cs typeface="Inter"/>
                  <a:sym typeface="Inter"/>
                </a:rPr>
                <a:t>3.</a:t>
              </a:r>
              <a:r>
                <a:rPr kumimoji="0" lang="en" sz="1200" b="1" i="0" u="none" strike="noStrike" kern="1200" cap="none" spc="0" normalizeH="0" baseline="0" noProof="0" dirty="0">
                  <a:ln>
                    <a:noFill/>
                  </a:ln>
                  <a:solidFill>
                    <a:srgbClr val="111827"/>
                  </a:solidFill>
                  <a:effectLst/>
                  <a:uLnTx/>
                  <a:uFillTx/>
                  <a:latin typeface="Inter"/>
                  <a:ea typeface="Inter"/>
                  <a:cs typeface="Inter"/>
                  <a:sym typeface="Inter"/>
                </a:rPr>
                <a:t> </a:t>
              </a:r>
              <a:r>
                <a:rPr kumimoji="0" lang="en" sz="1400" b="1" i="0" u="none" strike="noStrike" kern="1200" cap="none" spc="0" normalizeH="0" baseline="0" noProof="0" dirty="0">
                  <a:ln>
                    <a:noFill/>
                  </a:ln>
                  <a:solidFill>
                    <a:srgbClr val="111827"/>
                  </a:solidFill>
                  <a:effectLst/>
                  <a:uLnTx/>
                  <a:uFillTx/>
                  <a:latin typeface="Inter"/>
                  <a:ea typeface="Inter"/>
                  <a:cs typeface="Inter"/>
                  <a:sym typeface="Inter"/>
                </a:rPr>
                <a:t>Data &amp; Tech</a:t>
              </a:r>
              <a:endParaRPr kumimoji="0" sz="1400" b="1" i="0" u="none" strike="noStrike" kern="1200" cap="none" spc="0" normalizeH="0" baseline="0" noProof="0" dirty="0">
                <a:ln>
                  <a:noFill/>
                </a:ln>
                <a:solidFill>
                  <a:srgbClr val="111827"/>
                </a:solidFill>
                <a:effectLst/>
                <a:uLnTx/>
                <a:uFillTx/>
                <a:latin typeface="Inter"/>
                <a:ea typeface="Inter"/>
                <a:cs typeface="Inter"/>
                <a:sym typeface="Inter"/>
              </a:endParaRPr>
            </a:p>
            <a:p>
              <a:pPr marL="0" marR="0" lvl="0" indent="0" algn="l" defTabSz="914400" rtl="0" eaLnBrk="1" fontAlgn="auto" latinLnBrk="0" hangingPunct="1">
                <a:lnSpc>
                  <a:spcPct val="100000"/>
                </a:lnSpc>
                <a:spcBef>
                  <a:spcPts val="300"/>
                </a:spcBef>
                <a:spcAft>
                  <a:spcPts val="0"/>
                </a:spcAft>
                <a:buClrTx/>
                <a:buSzTx/>
                <a:buFontTx/>
                <a:buNone/>
                <a:tabLst/>
                <a:defRPr/>
              </a:pPr>
              <a:r>
                <a:rPr kumimoji="0" lang="en" sz="1400" b="1" i="0" u="none" strike="noStrike" kern="1200" cap="none" spc="0" normalizeH="0" baseline="0" noProof="0" dirty="0">
                  <a:ln>
                    <a:noFill/>
                  </a:ln>
                  <a:solidFill>
                    <a:srgbClr val="C075D1"/>
                  </a:solidFill>
                  <a:effectLst/>
                  <a:uLnTx/>
                  <a:uFillTx/>
                  <a:latin typeface="Inter"/>
                  <a:ea typeface="Inter"/>
                  <a:cs typeface="Inter"/>
                  <a:sym typeface="Inter"/>
                </a:rPr>
                <a:t>Platform Exploration</a:t>
              </a:r>
              <a:endParaRPr kumimoji="0" sz="1400" b="1" i="0" u="none" strike="noStrike" kern="1200" cap="none" spc="0" normalizeH="0" baseline="0" noProof="0" dirty="0">
                <a:ln>
                  <a:noFill/>
                </a:ln>
                <a:solidFill>
                  <a:srgbClr val="C075D1"/>
                </a:solidFill>
                <a:effectLst/>
                <a:uLnTx/>
                <a:uFillTx/>
                <a:latin typeface="Inter"/>
                <a:ea typeface="Inter"/>
                <a:cs typeface="Inter"/>
                <a:sym typeface="Inter"/>
              </a:endParaRPr>
            </a:p>
            <a:p>
              <a:pPr marL="0" marR="0" lvl="0" indent="0" algn="l" defTabSz="914400" rtl="0" eaLnBrk="1" fontAlgn="auto" latinLnBrk="0" hangingPunct="1">
                <a:lnSpc>
                  <a:spcPct val="100000"/>
                </a:lnSpc>
                <a:spcBef>
                  <a:spcPts val="900"/>
                </a:spcBef>
                <a:spcAft>
                  <a:spcPts val="0"/>
                </a:spcAft>
                <a:buClrTx/>
                <a:buSzTx/>
                <a:buFontTx/>
                <a:buNone/>
                <a:tabLst/>
                <a:defRPr/>
              </a:pPr>
              <a:r>
                <a:rPr kumimoji="0" lang="en" sz="1400" b="0" i="0" u="none" strike="noStrike" kern="1200" cap="none" spc="0" normalizeH="0" baseline="0" noProof="0" dirty="0">
                  <a:ln>
                    <a:noFill/>
                  </a:ln>
                  <a:solidFill>
                    <a:srgbClr val="4B5563"/>
                  </a:solidFill>
                  <a:effectLst/>
                  <a:uLnTx/>
                  <a:uFillTx/>
                  <a:latin typeface="Inter"/>
                  <a:ea typeface="Inter"/>
                  <a:cs typeface="Inter"/>
                  <a:sym typeface="Inter"/>
                </a:rPr>
                <a:t>Evaluates technical infrastructure, data needs, and interoperability barriers with key stakeholders.</a:t>
              </a:r>
              <a:endParaRPr kumimoji="0" sz="1400" b="0" i="0" u="none" strike="noStrike" kern="1200" cap="none" spc="0" normalizeH="0" baseline="0" noProof="0" dirty="0">
                <a:ln>
                  <a:noFill/>
                </a:ln>
                <a:solidFill>
                  <a:srgbClr val="4B5563"/>
                </a:solidFill>
                <a:effectLst/>
                <a:uLnTx/>
                <a:uFillTx/>
                <a:latin typeface="Inter"/>
                <a:ea typeface="Inter"/>
                <a:cs typeface="Inter"/>
                <a:sym typeface="Inter"/>
              </a:endParaRPr>
            </a:p>
          </p:txBody>
        </p:sp>
      </p:grpSp>
      <p:grpSp>
        <p:nvGrpSpPr>
          <p:cNvPr id="97" name="Google Shape;97;p16"/>
          <p:cNvGrpSpPr/>
          <p:nvPr/>
        </p:nvGrpSpPr>
        <p:grpSpPr>
          <a:xfrm>
            <a:off x="6629400" y="1333500"/>
            <a:ext cx="1905000" cy="3238500"/>
            <a:chOff x="0" y="0"/>
            <a:chExt cx="1905000" cy="3238500"/>
          </a:xfrm>
        </p:grpSpPr>
        <p:sp>
          <p:nvSpPr>
            <p:cNvPr id="98" name="Google Shape;98;p16"/>
            <p:cNvSpPr/>
            <p:nvPr/>
          </p:nvSpPr>
          <p:spPr>
            <a:xfrm>
              <a:off x="0" y="0"/>
              <a:ext cx="1905000" cy="3238500"/>
            </a:xfrm>
            <a:prstGeom prst="roundRect">
              <a:avLst>
                <a:gd name="adj" fmla="val 2000"/>
              </a:avLst>
            </a:prstGeom>
            <a:solidFill>
              <a:srgbClr val="FFFFFF"/>
            </a:solidFill>
            <a:ln w="9525" cap="flat" cmpd="sng">
              <a:solidFill>
                <a:srgbClr val="E5E7EB"/>
              </a:solidFill>
              <a:prstDash val="solid"/>
              <a:round/>
              <a:headEnd type="none" w="sm" len="sm"/>
              <a:tailEnd type="none" w="sm" len="sm"/>
            </a:ln>
          </p:spPr>
          <p:txBody>
            <a:bodyPr spcFirstLastPara="1" wrap="square" lIns="0" tIns="0" rIns="0" bIns="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7C1398"/>
                </a:solidFill>
                <a:effectLst/>
                <a:uLnTx/>
                <a:uFillTx/>
                <a:latin typeface="Calibri" panose="020F0502020204030204"/>
                <a:ea typeface="+mn-ea"/>
                <a:cs typeface="+mn-cs"/>
              </a:endParaRPr>
            </a:p>
          </p:txBody>
        </p:sp>
        <p:sp>
          <p:nvSpPr>
            <p:cNvPr id="99" name="Google Shape;99;p16"/>
            <p:cNvSpPr/>
            <p:nvPr/>
          </p:nvSpPr>
          <p:spPr>
            <a:xfrm>
              <a:off x="0" y="0"/>
              <a:ext cx="1905000" cy="38100"/>
            </a:xfrm>
            <a:prstGeom prst="rect">
              <a:avLst/>
            </a:prstGeom>
            <a:solidFill>
              <a:srgbClr val="DA291C"/>
            </a:solidFill>
            <a:ln>
              <a:noFill/>
            </a:ln>
          </p:spPr>
          <p:txBody>
            <a:bodyPr spcFirstLastPara="1" wrap="square" lIns="0" tIns="0" rIns="0" bIns="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7C1398"/>
                </a:solidFill>
                <a:effectLst/>
                <a:uLnTx/>
                <a:uFillTx/>
                <a:latin typeface="Calibri" panose="020F0502020204030204"/>
                <a:ea typeface="+mn-ea"/>
                <a:cs typeface="+mn-cs"/>
              </a:endParaRPr>
            </a:p>
          </p:txBody>
        </p:sp>
        <p:sp>
          <p:nvSpPr>
            <p:cNvPr id="100" name="Google Shape;100;p16"/>
            <p:cNvSpPr txBox="1"/>
            <p:nvPr/>
          </p:nvSpPr>
          <p:spPr>
            <a:xfrm>
              <a:off x="152400" y="190500"/>
              <a:ext cx="1600200" cy="2857500"/>
            </a:xfrm>
            <a:prstGeom prst="rect">
              <a:avLst/>
            </a:prstGeom>
            <a:noFill/>
            <a:ln>
              <a:noFill/>
            </a:ln>
          </p:spPr>
          <p:txBody>
            <a:bodyPr spcFirstLastPara="1" wrap="square" lIns="0" tIns="0" rIns="0" bIns="0" anchor="t"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 sz="1400" b="1" i="0" u="none" strike="noStrike" kern="1200" cap="none" spc="0" normalizeH="0" baseline="0" noProof="0" dirty="0">
                  <a:ln>
                    <a:noFill/>
                  </a:ln>
                  <a:solidFill>
                    <a:srgbClr val="111827"/>
                  </a:solidFill>
                  <a:effectLst/>
                  <a:uLnTx/>
                  <a:uFillTx/>
                  <a:latin typeface="Inter"/>
                  <a:ea typeface="Inter"/>
                  <a:cs typeface="Inter"/>
                  <a:sym typeface="Inter"/>
                </a:rPr>
                <a:t>4. Communication</a:t>
              </a:r>
              <a:endParaRPr kumimoji="0" sz="1400" b="1" i="0" u="none" strike="noStrike" kern="1200" cap="none" spc="0" normalizeH="0" baseline="0" noProof="0" dirty="0">
                <a:ln>
                  <a:noFill/>
                </a:ln>
                <a:solidFill>
                  <a:srgbClr val="111827"/>
                </a:solidFill>
                <a:effectLst/>
                <a:uLnTx/>
                <a:uFillTx/>
                <a:latin typeface="Inter"/>
                <a:ea typeface="Inter"/>
                <a:cs typeface="Inter"/>
                <a:sym typeface="Inter"/>
              </a:endParaRPr>
            </a:p>
            <a:p>
              <a:pPr marL="0" marR="0" lvl="0" indent="0" algn="l" defTabSz="914400" rtl="0" eaLnBrk="1" fontAlgn="auto" latinLnBrk="0" hangingPunct="1">
                <a:lnSpc>
                  <a:spcPct val="100000"/>
                </a:lnSpc>
                <a:spcBef>
                  <a:spcPts val="300"/>
                </a:spcBef>
                <a:spcAft>
                  <a:spcPts val="0"/>
                </a:spcAft>
                <a:buClrTx/>
                <a:buSzTx/>
                <a:buFontTx/>
                <a:buNone/>
                <a:tabLst/>
                <a:defRPr/>
              </a:pPr>
              <a:r>
                <a:rPr kumimoji="0" lang="en" sz="1400" b="1" i="0" u="none" strike="noStrike" kern="1200" cap="none" spc="0" normalizeH="0" baseline="0" noProof="0" dirty="0">
                  <a:ln>
                    <a:noFill/>
                  </a:ln>
                  <a:solidFill>
                    <a:srgbClr val="C075D1"/>
                  </a:solidFill>
                  <a:effectLst/>
                  <a:uLnTx/>
                  <a:uFillTx/>
                  <a:latin typeface="Inter"/>
                  <a:ea typeface="Inter"/>
                  <a:cs typeface="Inter"/>
                  <a:sym typeface="Inter"/>
                </a:rPr>
                <a:t>Foundational Messaging &amp; Materials</a:t>
              </a:r>
            </a:p>
            <a:p>
              <a:pPr marL="0" marR="0" lvl="0" indent="0" algn="l" defTabSz="914400" rtl="0" eaLnBrk="1" fontAlgn="auto" latinLnBrk="0" hangingPunct="1">
                <a:lnSpc>
                  <a:spcPct val="100000"/>
                </a:lnSpc>
                <a:spcBef>
                  <a:spcPts val="300"/>
                </a:spcBef>
                <a:spcAft>
                  <a:spcPts val="0"/>
                </a:spcAft>
                <a:buClrTx/>
                <a:buSzTx/>
                <a:buFontTx/>
                <a:buNone/>
                <a:tabLst/>
                <a:defRPr/>
              </a:pPr>
              <a:r>
                <a:rPr kumimoji="0" lang="en" sz="1400" b="1" i="0" u="none" strike="noStrike" kern="1200" cap="none" spc="0" normalizeH="0" baseline="0" noProof="0" dirty="0">
                  <a:ln>
                    <a:noFill/>
                  </a:ln>
                  <a:solidFill>
                    <a:srgbClr val="111827"/>
                  </a:solidFill>
                  <a:effectLst/>
                  <a:uLnTx/>
                  <a:uFillTx/>
                  <a:latin typeface="Inter"/>
                  <a:ea typeface="Inter"/>
                  <a:cs typeface="Inter"/>
                  <a:sym typeface="Inter"/>
                </a:rPr>
                <a:t>Curated Literature Review of Best Evidence</a:t>
              </a:r>
              <a:endParaRPr kumimoji="0" sz="1400" b="1" i="0" u="none" strike="noStrike" kern="1200" cap="none" spc="0" normalizeH="0" baseline="0" noProof="0" dirty="0">
                <a:ln>
                  <a:noFill/>
                </a:ln>
                <a:solidFill>
                  <a:srgbClr val="111827"/>
                </a:solidFill>
                <a:effectLst/>
                <a:uLnTx/>
                <a:uFillTx/>
                <a:latin typeface="Inter"/>
                <a:ea typeface="Inter"/>
                <a:cs typeface="Inter"/>
                <a:sym typeface="Inter"/>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sz="1400" b="1" i="0" u="none" strike="noStrike" kern="1200" cap="none" spc="0" normalizeH="0" baseline="0" noProof="0" dirty="0">
                <a:ln>
                  <a:noFill/>
                </a:ln>
                <a:solidFill>
                  <a:srgbClr val="111827"/>
                </a:solidFill>
                <a:effectLst/>
                <a:uLnTx/>
                <a:uFillTx/>
                <a:latin typeface="Inter"/>
                <a:ea typeface="Inter"/>
                <a:cs typeface="Inter"/>
                <a:sym typeface="Inter"/>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 sz="1400" b="1" i="0" u="none" strike="noStrike" kern="1200" cap="none" spc="0" normalizeH="0" baseline="0" noProof="0" dirty="0">
                  <a:ln>
                    <a:noFill/>
                  </a:ln>
                  <a:solidFill>
                    <a:srgbClr val="111827"/>
                  </a:solidFill>
                  <a:effectLst/>
                  <a:uLnTx/>
                  <a:uFillTx/>
                  <a:latin typeface="Inter"/>
                  <a:ea typeface="Inter"/>
                  <a:cs typeface="Inter"/>
                  <a:sym typeface="Inter"/>
                </a:rPr>
                <a:t>MOCC Research Framework and Agenda</a:t>
              </a:r>
              <a:endParaRPr kumimoji="0" sz="1400" b="1" i="0" u="none" strike="noStrike" kern="1200" cap="none" spc="0" normalizeH="0" baseline="0" noProof="0" dirty="0">
                <a:ln>
                  <a:noFill/>
                </a:ln>
                <a:solidFill>
                  <a:srgbClr val="111827"/>
                </a:solidFill>
                <a:effectLst/>
                <a:uLnTx/>
                <a:uFillTx/>
                <a:latin typeface="Inter"/>
                <a:ea typeface="Inter"/>
                <a:cs typeface="Inter"/>
                <a:sym typeface="Inter"/>
              </a:endParaRPr>
            </a:p>
            <a:p>
              <a:pPr marL="0" marR="0" lvl="0" indent="0" algn="l" defTabSz="914400" rtl="0" eaLnBrk="1" fontAlgn="auto" latinLnBrk="0" hangingPunct="1">
                <a:lnSpc>
                  <a:spcPct val="100000"/>
                </a:lnSpc>
                <a:spcBef>
                  <a:spcPts val="0"/>
                </a:spcBef>
                <a:spcAft>
                  <a:spcPts val="0"/>
                </a:spcAft>
                <a:buClr>
                  <a:srgbClr val="7C1398"/>
                </a:buClr>
                <a:buSzPts val="1100"/>
                <a:buFont typeface="Arial"/>
                <a:buNone/>
                <a:tabLst/>
                <a:defRPr/>
              </a:pPr>
              <a:endParaRPr kumimoji="0" sz="1400" b="1" i="0" u="none" strike="noStrike" kern="1200" cap="none" spc="0" normalizeH="0" baseline="0" noProof="0" dirty="0">
                <a:ln>
                  <a:noFill/>
                </a:ln>
                <a:solidFill>
                  <a:srgbClr val="111827"/>
                </a:solidFill>
                <a:effectLst/>
                <a:uLnTx/>
                <a:uFillTx/>
                <a:latin typeface="Inter"/>
                <a:ea typeface="Inter"/>
                <a:cs typeface="Inter"/>
                <a:sym typeface="Inter"/>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 sz="1400" b="0" i="0" u="none" strike="noStrike" kern="1200" cap="none" spc="0" normalizeH="0" baseline="0" noProof="0" dirty="0">
                  <a:ln>
                    <a:noFill/>
                  </a:ln>
                  <a:solidFill>
                    <a:srgbClr val="4B5563"/>
                  </a:solidFill>
                  <a:effectLst/>
                  <a:uLnTx/>
                  <a:uFillTx/>
                  <a:latin typeface="Inter"/>
                  <a:ea typeface="Inter"/>
                  <a:cs typeface="Inter"/>
                  <a:sym typeface="Inter"/>
                </a:rPr>
                <a:t>Identify gaps and expand the evidence base</a:t>
              </a:r>
              <a:endParaRPr kumimoji="0" sz="1400" b="0" i="0" u="none" strike="noStrike" kern="1200" cap="none" spc="0" normalizeH="0" baseline="0" noProof="0" dirty="0">
                <a:ln>
                  <a:noFill/>
                </a:ln>
                <a:solidFill>
                  <a:srgbClr val="4B5563"/>
                </a:solidFill>
                <a:effectLst/>
                <a:uLnTx/>
                <a:uFillTx/>
                <a:latin typeface="Inter"/>
                <a:ea typeface="Inter"/>
                <a:cs typeface="Inter"/>
                <a:sym typeface="Inter"/>
              </a:endParaRPr>
            </a:p>
          </p:txBody>
        </p:sp>
      </p:grpSp>
      <p:sp>
        <p:nvSpPr>
          <p:cNvPr id="101" name="Google Shape;101;p16"/>
          <p:cNvSpPr txBox="1"/>
          <p:nvPr/>
        </p:nvSpPr>
        <p:spPr>
          <a:xfrm>
            <a:off x="9886700" y="2356200"/>
            <a:ext cx="9166500" cy="461700"/>
          </a:xfrm>
          <a:prstGeom prst="rect">
            <a:avLst/>
          </a:prstGeom>
          <a:noFill/>
          <a:ln>
            <a:noFill/>
          </a:ln>
        </p:spPr>
        <p:txBody>
          <a:bodyPr spcFirstLastPara="1" wrap="square" lIns="91425" tIns="91425" rIns="91425" bIns="91425" anchor="t"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Calibri" panose="020F0502020204030204"/>
              <a:ea typeface="+mn-ea"/>
              <a:cs typeface="+mn-cs"/>
            </a:endParaRP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Shape 105"/>
        <p:cNvGrpSpPr/>
        <p:nvPr/>
      </p:nvGrpSpPr>
      <p:grpSpPr>
        <a:xfrm>
          <a:off x="0" y="0"/>
          <a:ext cx="0" cy="0"/>
          <a:chOff x="0" y="0"/>
          <a:chExt cx="0" cy="0"/>
        </a:xfrm>
      </p:grpSpPr>
      <p:grpSp>
        <p:nvGrpSpPr>
          <p:cNvPr id="106" name="Google Shape;106;p17"/>
          <p:cNvGrpSpPr/>
          <p:nvPr/>
        </p:nvGrpSpPr>
        <p:grpSpPr>
          <a:xfrm>
            <a:off x="457200" y="381000"/>
            <a:ext cx="7791450" cy="571500"/>
            <a:chOff x="0" y="0"/>
            <a:chExt cx="7791450" cy="571500"/>
          </a:xfrm>
        </p:grpSpPr>
        <p:sp>
          <p:nvSpPr>
            <p:cNvPr id="107" name="Google Shape;107;p17"/>
            <p:cNvSpPr txBox="1"/>
            <p:nvPr/>
          </p:nvSpPr>
          <p:spPr>
            <a:xfrm>
              <a:off x="0" y="0"/>
              <a:ext cx="6667500" cy="571500"/>
            </a:xfrm>
            <a:prstGeom prst="rect">
              <a:avLst/>
            </a:prstGeom>
            <a:noFill/>
            <a:ln>
              <a:noFill/>
            </a:ln>
          </p:spPr>
          <p:txBody>
            <a:bodyPr spcFirstLastPara="1" wrap="square" lIns="0" tIns="0" rIns="0" bIns="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 sz="3600" b="1" i="0" u="none" strike="noStrike" kern="1200" cap="none" spc="0" normalizeH="0" baseline="0" noProof="0" dirty="0">
                  <a:ln>
                    <a:noFill/>
                  </a:ln>
                  <a:solidFill>
                    <a:srgbClr val="7C1398"/>
                  </a:solidFill>
                  <a:effectLst/>
                  <a:uLnTx/>
                  <a:uFillTx/>
                  <a:latin typeface="Inter"/>
                  <a:ea typeface="Inter"/>
                  <a:cs typeface="Inter"/>
                  <a:sym typeface="Inter"/>
                </a:rPr>
                <a:t>Operations Workstream</a:t>
              </a:r>
              <a:endParaRPr kumimoji="0" sz="3600" b="1" i="0" u="none" strike="noStrike" kern="1200" cap="none" spc="0" normalizeH="0" baseline="0" noProof="0" dirty="0">
                <a:ln>
                  <a:noFill/>
                </a:ln>
                <a:solidFill>
                  <a:srgbClr val="7C1398"/>
                </a:solidFill>
                <a:effectLst/>
                <a:uLnTx/>
                <a:uFillTx/>
                <a:latin typeface="Inter"/>
                <a:ea typeface="Inter"/>
                <a:cs typeface="Inter"/>
                <a:sym typeface="Inter"/>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sz="2200" b="0" i="0" u="none" strike="noStrike" kern="1200" cap="none" spc="0" normalizeH="0" baseline="0" noProof="0" dirty="0">
                <a:ln>
                  <a:noFill/>
                </a:ln>
                <a:solidFill>
                  <a:srgbClr val="111827"/>
                </a:solidFill>
                <a:effectLst/>
                <a:uLnTx/>
                <a:uFillTx/>
                <a:latin typeface="Inter ExtraBold"/>
                <a:ea typeface="Inter ExtraBold"/>
                <a:cs typeface="Inter ExtraBold"/>
                <a:sym typeface="Inter ExtraBold"/>
              </a:endParaRPr>
            </a:p>
          </p:txBody>
        </p:sp>
        <p:sp>
          <p:nvSpPr>
            <p:cNvPr id="110" name="Google Shape;110;p17"/>
            <p:cNvSpPr/>
            <p:nvPr/>
          </p:nvSpPr>
          <p:spPr>
            <a:xfrm>
              <a:off x="7600950" y="114300"/>
              <a:ext cx="190500" cy="190500"/>
            </a:xfrm>
            <a:custGeom>
              <a:avLst/>
              <a:gdLst/>
              <a:ahLst/>
              <a:cxnLst/>
              <a:rect l="l" t="t" r="r" b="b"/>
              <a:pathLst>
                <a:path w="120000" h="120000" fill="none" extrusionOk="0">
                  <a:moveTo>
                    <a:pt x="60000" y="0"/>
                  </a:moveTo>
                  <a:lnTo>
                    <a:pt x="60000" y="120000"/>
                  </a:lnTo>
                  <a:moveTo>
                    <a:pt x="0" y="60000"/>
                  </a:moveTo>
                  <a:lnTo>
                    <a:pt x="120000" y="60000"/>
                  </a:lnTo>
                </a:path>
              </a:pathLst>
            </a:custGeom>
            <a:solidFill>
              <a:srgbClr val="FFFFFF"/>
            </a:solidFill>
            <a:ln w="33350" cap="rnd" cmpd="sng">
              <a:solidFill>
                <a:srgbClr val="FFFFFF"/>
              </a:solidFill>
              <a:prstDash val="solid"/>
              <a:round/>
              <a:headEnd type="none" w="sm" len="sm"/>
              <a:tailEnd type="none" w="sm" len="sm"/>
            </a:ln>
          </p:spPr>
          <p:txBody>
            <a:bodyPr spcFirstLastPara="1" wrap="square" lIns="0" tIns="0" rIns="0" bIns="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7C1398"/>
                </a:solidFill>
                <a:effectLst/>
                <a:uLnTx/>
                <a:uFillTx/>
                <a:latin typeface="Calibri" panose="020F0502020204030204"/>
                <a:ea typeface="+mn-ea"/>
                <a:cs typeface="+mn-cs"/>
              </a:endParaRPr>
            </a:p>
          </p:txBody>
        </p:sp>
      </p:grpSp>
      <p:grpSp>
        <p:nvGrpSpPr>
          <p:cNvPr id="122" name="Google Shape;122;p17"/>
          <p:cNvGrpSpPr/>
          <p:nvPr/>
        </p:nvGrpSpPr>
        <p:grpSpPr>
          <a:xfrm>
            <a:off x="560230" y="1143000"/>
            <a:ext cx="7856113" cy="3619500"/>
            <a:chOff x="0" y="0"/>
            <a:chExt cx="4762500" cy="3619500"/>
          </a:xfrm>
        </p:grpSpPr>
        <p:sp>
          <p:nvSpPr>
            <p:cNvPr id="123" name="Google Shape;123;p17"/>
            <p:cNvSpPr/>
            <p:nvPr/>
          </p:nvSpPr>
          <p:spPr>
            <a:xfrm>
              <a:off x="0" y="0"/>
              <a:ext cx="4762500" cy="3619500"/>
            </a:xfrm>
            <a:prstGeom prst="roundRect">
              <a:avLst>
                <a:gd name="adj" fmla="val 2105"/>
              </a:avLst>
            </a:prstGeom>
            <a:solidFill>
              <a:srgbClr val="FFFFFF"/>
            </a:solidFill>
            <a:ln w="9525" cap="flat" cmpd="sng">
              <a:solidFill>
                <a:srgbClr val="E5E7EB"/>
              </a:solidFill>
              <a:prstDash val="solid"/>
              <a:round/>
              <a:headEnd type="none" w="sm" len="sm"/>
              <a:tailEnd type="none" w="sm" len="sm"/>
            </a:ln>
          </p:spPr>
          <p:txBody>
            <a:bodyPr spcFirstLastPara="1" wrap="square" lIns="0" tIns="0" rIns="0" bIns="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7C1398"/>
                </a:solidFill>
                <a:effectLst/>
                <a:uLnTx/>
                <a:uFillTx/>
                <a:latin typeface="Calibri" panose="020F0502020204030204"/>
                <a:ea typeface="+mn-ea"/>
                <a:cs typeface="+mn-cs"/>
              </a:endParaRPr>
            </a:p>
          </p:txBody>
        </p:sp>
        <p:sp>
          <p:nvSpPr>
            <p:cNvPr id="124" name="Google Shape;124;p17"/>
            <p:cNvSpPr/>
            <p:nvPr/>
          </p:nvSpPr>
          <p:spPr>
            <a:xfrm>
              <a:off x="0" y="0"/>
              <a:ext cx="4762500" cy="38100"/>
            </a:xfrm>
            <a:prstGeom prst="roundRect">
              <a:avLst>
                <a:gd name="adj" fmla="val 50000"/>
              </a:avLst>
            </a:prstGeom>
            <a:solidFill>
              <a:srgbClr val="005A9C"/>
            </a:solidFill>
            <a:ln>
              <a:noFill/>
            </a:ln>
          </p:spPr>
          <p:txBody>
            <a:bodyPr spcFirstLastPara="1" wrap="square" lIns="0" tIns="0" rIns="0" bIns="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7C1398"/>
                </a:solidFill>
                <a:effectLst/>
                <a:uLnTx/>
                <a:uFillTx/>
                <a:latin typeface="Calibri" panose="020F0502020204030204"/>
                <a:ea typeface="+mn-ea"/>
                <a:cs typeface="+mn-cs"/>
              </a:endParaRPr>
            </a:p>
          </p:txBody>
        </p:sp>
        <p:sp>
          <p:nvSpPr>
            <p:cNvPr id="125" name="Google Shape;125;p17"/>
            <p:cNvSpPr txBox="1"/>
            <p:nvPr/>
          </p:nvSpPr>
          <p:spPr>
            <a:xfrm>
              <a:off x="228600" y="190500"/>
              <a:ext cx="4305300" cy="285900"/>
            </a:xfrm>
            <a:prstGeom prst="rect">
              <a:avLst/>
            </a:prstGeom>
            <a:noFill/>
            <a:ln>
              <a:noFill/>
            </a:ln>
          </p:spPr>
          <p:txBody>
            <a:bodyPr spcFirstLastPara="1" wrap="square" lIns="0" tIns="0" rIns="0" bIns="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 sz="1400" b="1" i="0" u="none" strike="noStrike" kern="1200" cap="none" spc="0" normalizeH="0" baseline="0" noProof="0" dirty="0">
                  <a:ln>
                    <a:noFill/>
                  </a:ln>
                  <a:solidFill>
                    <a:srgbClr val="111827"/>
                  </a:solidFill>
                  <a:effectLst/>
                  <a:uLnTx/>
                  <a:uFillTx/>
                  <a:latin typeface="Inter"/>
                  <a:ea typeface="Inter"/>
                  <a:cs typeface="Inter"/>
                  <a:sym typeface="Inter"/>
                </a:rPr>
                <a:t>Paper Objectives &amp; Operational Foundation</a:t>
              </a:r>
              <a:endParaRPr kumimoji="0" sz="1400" b="1" i="0" u="none" strike="noStrike" kern="1200" cap="none" spc="0" normalizeH="0" baseline="0" noProof="0" dirty="0">
                <a:ln>
                  <a:noFill/>
                </a:ln>
                <a:solidFill>
                  <a:srgbClr val="111827"/>
                </a:solidFill>
                <a:effectLst/>
                <a:uLnTx/>
                <a:uFillTx/>
                <a:latin typeface="Inter"/>
                <a:ea typeface="Inter"/>
                <a:cs typeface="Inter"/>
                <a:sym typeface="Inter"/>
              </a:endParaRPr>
            </a:p>
          </p:txBody>
        </p:sp>
        <p:grpSp>
          <p:nvGrpSpPr>
            <p:cNvPr id="126" name="Google Shape;126;p17"/>
            <p:cNvGrpSpPr/>
            <p:nvPr/>
          </p:nvGrpSpPr>
          <p:grpSpPr>
            <a:xfrm>
              <a:off x="228600" y="571500"/>
              <a:ext cx="4318498" cy="876300"/>
              <a:chOff x="0" y="0"/>
              <a:chExt cx="4318498" cy="876300"/>
            </a:xfrm>
          </p:grpSpPr>
          <p:sp>
            <p:nvSpPr>
              <p:cNvPr id="127" name="Google Shape;127;p17"/>
              <p:cNvSpPr/>
              <p:nvPr/>
            </p:nvSpPr>
            <p:spPr>
              <a:xfrm>
                <a:off x="13198" y="0"/>
                <a:ext cx="4305300" cy="876300"/>
              </a:xfrm>
              <a:prstGeom prst="roundRect">
                <a:avLst>
                  <a:gd name="adj" fmla="val 6521"/>
                </a:avLst>
              </a:prstGeom>
              <a:solidFill>
                <a:srgbClr val="F8FAFC"/>
              </a:solidFill>
              <a:ln w="9525" cap="flat" cmpd="sng">
                <a:solidFill>
                  <a:srgbClr val="E2E8F0"/>
                </a:solidFill>
                <a:prstDash val="solid"/>
                <a:round/>
                <a:headEnd type="none" w="sm" len="sm"/>
                <a:tailEnd type="none" w="sm" len="sm"/>
              </a:ln>
            </p:spPr>
            <p:txBody>
              <a:bodyPr spcFirstLastPara="1" wrap="square" lIns="0" tIns="0" rIns="0" bIns="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7C1398"/>
                  </a:solidFill>
                  <a:effectLst/>
                  <a:uLnTx/>
                  <a:uFillTx/>
                  <a:latin typeface="Calibri" panose="020F0502020204030204"/>
                  <a:ea typeface="+mn-ea"/>
                  <a:cs typeface="+mn-cs"/>
                </a:endParaRPr>
              </a:p>
            </p:txBody>
          </p:sp>
          <p:sp>
            <p:nvSpPr>
              <p:cNvPr id="128" name="Google Shape;128;p17"/>
              <p:cNvSpPr/>
              <p:nvPr/>
            </p:nvSpPr>
            <p:spPr>
              <a:xfrm>
                <a:off x="0" y="0"/>
                <a:ext cx="38100" cy="876300"/>
              </a:xfrm>
              <a:prstGeom prst="roundRect">
                <a:avLst>
                  <a:gd name="adj" fmla="val 50000"/>
                </a:avLst>
              </a:prstGeom>
              <a:solidFill>
                <a:srgbClr val="DA291C"/>
              </a:solidFill>
              <a:ln>
                <a:noFill/>
              </a:ln>
            </p:spPr>
            <p:txBody>
              <a:bodyPr spcFirstLastPara="1" wrap="square" lIns="0" tIns="0" rIns="0" bIns="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7C1398"/>
                  </a:solidFill>
                  <a:effectLst/>
                  <a:uLnTx/>
                  <a:uFillTx/>
                  <a:latin typeface="Calibri" panose="020F0502020204030204"/>
                  <a:ea typeface="+mn-ea"/>
                  <a:cs typeface="+mn-cs"/>
                </a:endParaRPr>
              </a:p>
            </p:txBody>
          </p:sp>
          <p:sp>
            <p:nvSpPr>
              <p:cNvPr id="129" name="Google Shape;129;p17"/>
              <p:cNvSpPr txBox="1"/>
              <p:nvPr/>
            </p:nvSpPr>
            <p:spPr>
              <a:xfrm>
                <a:off x="152400" y="114300"/>
                <a:ext cx="4000500" cy="647700"/>
              </a:xfrm>
              <a:prstGeom prst="rect">
                <a:avLst/>
              </a:prstGeom>
              <a:noFill/>
              <a:ln>
                <a:noFill/>
              </a:ln>
            </p:spPr>
            <p:txBody>
              <a:bodyPr spcFirstLastPara="1" wrap="square" lIns="0" tIns="0" rIns="0" bIns="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 sz="1400" b="1" i="0" u="none" strike="noStrike" kern="1200" cap="none" spc="0" normalizeH="0" baseline="0" noProof="0" dirty="0">
                    <a:ln>
                      <a:noFill/>
                    </a:ln>
                    <a:solidFill>
                      <a:srgbClr val="111827"/>
                    </a:solidFill>
                    <a:effectLst/>
                    <a:uLnTx/>
                    <a:uFillTx/>
                    <a:latin typeface="Inter"/>
                    <a:ea typeface="Inter"/>
                    <a:cs typeface="Inter"/>
                    <a:sym typeface="Inter"/>
                  </a:rPr>
                  <a:t>Core Goal</a:t>
                </a:r>
                <a:endParaRPr kumimoji="0" sz="1400" b="1" i="0" u="none" strike="noStrike" kern="1200" cap="none" spc="0" normalizeH="0" baseline="0" noProof="0" dirty="0">
                  <a:ln>
                    <a:noFill/>
                  </a:ln>
                  <a:solidFill>
                    <a:srgbClr val="111827"/>
                  </a:solidFill>
                  <a:effectLst/>
                  <a:uLnTx/>
                  <a:uFillTx/>
                  <a:latin typeface="Inter"/>
                  <a:ea typeface="Inter"/>
                  <a:cs typeface="Inter"/>
                  <a:sym typeface="Inter"/>
                </a:endParaRPr>
              </a:p>
              <a:p>
                <a:pPr marL="0" marR="0" lvl="0" indent="0" algn="l" defTabSz="914400" rtl="0" eaLnBrk="1" fontAlgn="auto" latinLnBrk="0" hangingPunct="1">
                  <a:lnSpc>
                    <a:spcPct val="100000"/>
                  </a:lnSpc>
                  <a:spcBef>
                    <a:spcPts val="400"/>
                  </a:spcBef>
                  <a:spcAft>
                    <a:spcPts val="0"/>
                  </a:spcAft>
                  <a:buClrTx/>
                  <a:buSzTx/>
                  <a:buFontTx/>
                  <a:buNone/>
                  <a:tabLst/>
                  <a:defRPr/>
                </a:pPr>
                <a:r>
                  <a:rPr kumimoji="0" lang="en" sz="1400" b="0" i="0" u="none" strike="noStrike" kern="1200" cap="none" spc="0" normalizeH="0" baseline="0" noProof="0" dirty="0">
                    <a:ln>
                      <a:noFill/>
                    </a:ln>
                    <a:solidFill>
                      <a:srgbClr val="4B5563"/>
                    </a:solidFill>
                    <a:effectLst/>
                    <a:uLnTx/>
                    <a:uFillTx/>
                    <a:latin typeface="Inter"/>
                    <a:ea typeface="Inter"/>
                    <a:cs typeface="Inter"/>
                    <a:sym typeface="Inter"/>
                  </a:rPr>
                  <a:t>The overarching goal of this deliverable is to help establish a shared conceptual and operational foundation for Medical Operations Coordination Centers (MOCCs) across a wide range of use cases.</a:t>
                </a:r>
                <a:endParaRPr kumimoji="0" sz="1400" b="0" i="0" u="none" strike="noStrike" kern="1200" cap="none" spc="0" normalizeH="0" baseline="0" noProof="0" dirty="0">
                  <a:ln>
                    <a:noFill/>
                  </a:ln>
                  <a:solidFill>
                    <a:srgbClr val="4B5563"/>
                  </a:solidFill>
                  <a:effectLst/>
                  <a:uLnTx/>
                  <a:uFillTx/>
                  <a:latin typeface="Inter"/>
                  <a:ea typeface="Inter"/>
                  <a:cs typeface="Inter"/>
                  <a:sym typeface="Inter"/>
                </a:endParaRPr>
              </a:p>
            </p:txBody>
          </p:sp>
        </p:grpSp>
        <p:grpSp>
          <p:nvGrpSpPr>
            <p:cNvPr id="130" name="Google Shape;130;p17"/>
            <p:cNvGrpSpPr/>
            <p:nvPr/>
          </p:nvGrpSpPr>
          <p:grpSpPr>
            <a:xfrm>
              <a:off x="228600" y="1543050"/>
              <a:ext cx="4305300" cy="876300"/>
              <a:chOff x="0" y="0"/>
              <a:chExt cx="4305300" cy="876300"/>
            </a:xfrm>
          </p:grpSpPr>
          <p:sp>
            <p:nvSpPr>
              <p:cNvPr id="131" name="Google Shape;131;p17"/>
              <p:cNvSpPr/>
              <p:nvPr/>
            </p:nvSpPr>
            <p:spPr>
              <a:xfrm>
                <a:off x="0" y="0"/>
                <a:ext cx="4305300" cy="876300"/>
              </a:xfrm>
              <a:prstGeom prst="roundRect">
                <a:avLst>
                  <a:gd name="adj" fmla="val 6521"/>
                </a:avLst>
              </a:prstGeom>
              <a:solidFill>
                <a:srgbClr val="F8FAFC"/>
              </a:solidFill>
              <a:ln w="9525" cap="flat" cmpd="sng">
                <a:solidFill>
                  <a:srgbClr val="E2E8F0"/>
                </a:solidFill>
                <a:prstDash val="solid"/>
                <a:round/>
                <a:headEnd type="none" w="sm" len="sm"/>
                <a:tailEnd type="none" w="sm" len="sm"/>
              </a:ln>
            </p:spPr>
            <p:txBody>
              <a:bodyPr spcFirstLastPara="1" wrap="square" lIns="0" tIns="0" rIns="0" bIns="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7C1398"/>
                  </a:solidFill>
                  <a:effectLst/>
                  <a:uLnTx/>
                  <a:uFillTx/>
                  <a:latin typeface="Calibri" panose="020F0502020204030204"/>
                  <a:ea typeface="+mn-ea"/>
                  <a:cs typeface="+mn-cs"/>
                </a:endParaRPr>
              </a:p>
            </p:txBody>
          </p:sp>
          <p:sp>
            <p:nvSpPr>
              <p:cNvPr id="132" name="Google Shape;132;p17"/>
              <p:cNvSpPr/>
              <p:nvPr/>
            </p:nvSpPr>
            <p:spPr>
              <a:xfrm>
                <a:off x="0" y="0"/>
                <a:ext cx="38100" cy="876300"/>
              </a:xfrm>
              <a:prstGeom prst="roundRect">
                <a:avLst>
                  <a:gd name="adj" fmla="val 50000"/>
                </a:avLst>
              </a:prstGeom>
              <a:solidFill>
                <a:srgbClr val="005A9C"/>
              </a:solidFill>
              <a:ln>
                <a:noFill/>
              </a:ln>
            </p:spPr>
            <p:txBody>
              <a:bodyPr spcFirstLastPara="1" wrap="square" lIns="0" tIns="0" rIns="0" bIns="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7C1398"/>
                  </a:solidFill>
                  <a:effectLst/>
                  <a:uLnTx/>
                  <a:uFillTx/>
                  <a:latin typeface="Calibri" panose="020F0502020204030204"/>
                  <a:ea typeface="+mn-ea"/>
                  <a:cs typeface="+mn-cs"/>
                </a:endParaRPr>
              </a:p>
            </p:txBody>
          </p:sp>
          <p:sp>
            <p:nvSpPr>
              <p:cNvPr id="133" name="Google Shape;133;p17"/>
              <p:cNvSpPr txBox="1"/>
              <p:nvPr/>
            </p:nvSpPr>
            <p:spPr>
              <a:xfrm>
                <a:off x="152400" y="95250"/>
                <a:ext cx="4000500" cy="685800"/>
              </a:xfrm>
              <a:prstGeom prst="rect">
                <a:avLst/>
              </a:prstGeom>
              <a:noFill/>
              <a:ln>
                <a:noFill/>
              </a:ln>
            </p:spPr>
            <p:txBody>
              <a:bodyPr spcFirstLastPara="1" wrap="square" lIns="0" tIns="0" rIns="0" bIns="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 sz="1400" b="1" i="0" u="none" strike="noStrike" kern="1200" cap="none" spc="0" normalizeH="0" baseline="0" noProof="0" dirty="0">
                    <a:ln>
                      <a:noFill/>
                    </a:ln>
                    <a:solidFill>
                      <a:srgbClr val="111827"/>
                    </a:solidFill>
                    <a:effectLst/>
                    <a:uLnTx/>
                    <a:uFillTx/>
                    <a:latin typeface="Inter"/>
                    <a:ea typeface="Inter"/>
                    <a:cs typeface="Inter"/>
                    <a:sym typeface="Inter"/>
                  </a:rPr>
                  <a:t>Functional Typology</a:t>
                </a:r>
                <a:endParaRPr kumimoji="0" sz="1400" b="1" i="0" u="none" strike="noStrike" kern="1200" cap="none" spc="0" normalizeH="0" baseline="0" noProof="0" dirty="0">
                  <a:ln>
                    <a:noFill/>
                  </a:ln>
                  <a:solidFill>
                    <a:srgbClr val="111827"/>
                  </a:solidFill>
                  <a:effectLst/>
                  <a:uLnTx/>
                  <a:uFillTx/>
                  <a:latin typeface="Inter"/>
                  <a:ea typeface="Inter"/>
                  <a:cs typeface="Inter"/>
                  <a:sym typeface="Inter"/>
                </a:endParaRPr>
              </a:p>
              <a:p>
                <a:pPr marL="0" marR="0" lvl="0" indent="0" algn="l" defTabSz="914400" rtl="0" eaLnBrk="1" fontAlgn="auto" latinLnBrk="0" hangingPunct="1">
                  <a:lnSpc>
                    <a:spcPct val="100000"/>
                  </a:lnSpc>
                  <a:spcBef>
                    <a:spcPts val="400"/>
                  </a:spcBef>
                  <a:spcAft>
                    <a:spcPts val="0"/>
                  </a:spcAft>
                  <a:buClrTx/>
                  <a:buSzTx/>
                  <a:buFontTx/>
                  <a:buNone/>
                  <a:tabLst/>
                  <a:defRPr/>
                </a:pPr>
                <a:r>
                  <a:rPr kumimoji="0" lang="en" sz="1400" b="0" i="0" u="none" strike="noStrike" kern="1200" cap="none" spc="0" normalizeH="0" baseline="0" noProof="0" dirty="0">
                    <a:ln>
                      <a:noFill/>
                    </a:ln>
                    <a:solidFill>
                      <a:srgbClr val="4B5563"/>
                    </a:solidFill>
                    <a:effectLst/>
                    <a:uLnTx/>
                    <a:uFillTx/>
                    <a:latin typeface="Inter"/>
                    <a:ea typeface="Inter"/>
                    <a:cs typeface="Inter"/>
                    <a:sym typeface="Inter"/>
                  </a:rPr>
                  <a:t>Intended to provide a common way of describing the significant variation in MOCC functions and functionality, deliberately doing so without prescribing a single, rigid organizational model or a strict set of capabilities.</a:t>
                </a:r>
                <a:endParaRPr kumimoji="0" sz="1400" b="0" i="0" u="none" strike="noStrike" kern="1200" cap="none" spc="0" normalizeH="0" baseline="0" noProof="0" dirty="0">
                  <a:ln>
                    <a:noFill/>
                  </a:ln>
                  <a:solidFill>
                    <a:srgbClr val="4B5563"/>
                  </a:solidFill>
                  <a:effectLst/>
                  <a:uLnTx/>
                  <a:uFillTx/>
                  <a:latin typeface="Inter"/>
                  <a:ea typeface="Inter"/>
                  <a:cs typeface="Inter"/>
                  <a:sym typeface="Inter"/>
                </a:endParaRPr>
              </a:p>
            </p:txBody>
          </p:sp>
        </p:grpSp>
        <p:grpSp>
          <p:nvGrpSpPr>
            <p:cNvPr id="134" name="Google Shape;134;p17"/>
            <p:cNvGrpSpPr/>
            <p:nvPr/>
          </p:nvGrpSpPr>
          <p:grpSpPr>
            <a:xfrm>
              <a:off x="228600" y="2514600"/>
              <a:ext cx="4305300" cy="933600"/>
              <a:chOff x="0" y="0"/>
              <a:chExt cx="4305300" cy="933600"/>
            </a:xfrm>
          </p:grpSpPr>
          <p:sp>
            <p:nvSpPr>
              <p:cNvPr id="135" name="Google Shape;135;p17"/>
              <p:cNvSpPr/>
              <p:nvPr/>
            </p:nvSpPr>
            <p:spPr>
              <a:xfrm>
                <a:off x="0" y="0"/>
                <a:ext cx="4305300" cy="933600"/>
              </a:xfrm>
              <a:prstGeom prst="roundRect">
                <a:avLst>
                  <a:gd name="adj" fmla="val 6122"/>
                </a:avLst>
              </a:prstGeom>
              <a:solidFill>
                <a:srgbClr val="F8FAFC"/>
              </a:solidFill>
              <a:ln w="9525" cap="flat" cmpd="sng">
                <a:solidFill>
                  <a:srgbClr val="E2E8F0"/>
                </a:solidFill>
                <a:prstDash val="solid"/>
                <a:round/>
                <a:headEnd type="none" w="sm" len="sm"/>
                <a:tailEnd type="none" w="sm" len="sm"/>
              </a:ln>
            </p:spPr>
            <p:txBody>
              <a:bodyPr spcFirstLastPara="1" wrap="square" lIns="0" tIns="0" rIns="0" bIns="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7C1398"/>
                  </a:solidFill>
                  <a:effectLst/>
                  <a:uLnTx/>
                  <a:uFillTx/>
                  <a:latin typeface="Calibri" panose="020F0502020204030204"/>
                  <a:ea typeface="+mn-ea"/>
                  <a:cs typeface="+mn-cs"/>
                </a:endParaRPr>
              </a:p>
            </p:txBody>
          </p:sp>
          <p:sp>
            <p:nvSpPr>
              <p:cNvPr id="136" name="Google Shape;136;p17"/>
              <p:cNvSpPr/>
              <p:nvPr/>
            </p:nvSpPr>
            <p:spPr>
              <a:xfrm>
                <a:off x="0" y="0"/>
                <a:ext cx="38100" cy="933600"/>
              </a:xfrm>
              <a:prstGeom prst="roundRect">
                <a:avLst>
                  <a:gd name="adj" fmla="val 50000"/>
                </a:avLst>
              </a:prstGeom>
              <a:solidFill>
                <a:srgbClr val="111827"/>
              </a:solidFill>
              <a:ln>
                <a:noFill/>
              </a:ln>
            </p:spPr>
            <p:txBody>
              <a:bodyPr spcFirstLastPara="1" wrap="square" lIns="0" tIns="0" rIns="0" bIns="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7C1398"/>
                  </a:solidFill>
                  <a:effectLst/>
                  <a:uLnTx/>
                  <a:uFillTx/>
                  <a:latin typeface="Calibri" panose="020F0502020204030204"/>
                  <a:ea typeface="+mn-ea"/>
                  <a:cs typeface="+mn-cs"/>
                </a:endParaRPr>
              </a:p>
            </p:txBody>
          </p:sp>
          <p:sp>
            <p:nvSpPr>
              <p:cNvPr id="137" name="Google Shape;137;p17"/>
              <p:cNvSpPr txBox="1"/>
              <p:nvPr/>
            </p:nvSpPr>
            <p:spPr>
              <a:xfrm>
                <a:off x="152400" y="95250"/>
                <a:ext cx="4000500" cy="743100"/>
              </a:xfrm>
              <a:prstGeom prst="rect">
                <a:avLst/>
              </a:prstGeom>
              <a:noFill/>
              <a:ln>
                <a:noFill/>
              </a:ln>
            </p:spPr>
            <p:txBody>
              <a:bodyPr spcFirstLastPara="1" wrap="square" lIns="0" tIns="0" rIns="0" bIns="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 sz="1400" b="1" i="0" u="none" strike="noStrike" kern="1200" cap="none" spc="0" normalizeH="0" baseline="0" noProof="0" dirty="0">
                    <a:ln>
                      <a:noFill/>
                    </a:ln>
                    <a:solidFill>
                      <a:srgbClr val="111827"/>
                    </a:solidFill>
                    <a:effectLst/>
                    <a:uLnTx/>
                    <a:uFillTx/>
                    <a:latin typeface="Inter"/>
                    <a:ea typeface="Inter"/>
                    <a:cs typeface="Inter"/>
                    <a:sym typeface="Inter"/>
                  </a:rPr>
                  <a:t>Publication Status</a:t>
                </a:r>
                <a:endParaRPr kumimoji="0" sz="1400" b="1" i="0" u="none" strike="noStrike" kern="1200" cap="none" spc="0" normalizeH="0" baseline="0" noProof="0" dirty="0">
                  <a:ln>
                    <a:noFill/>
                  </a:ln>
                  <a:solidFill>
                    <a:srgbClr val="111827"/>
                  </a:solidFill>
                  <a:effectLst/>
                  <a:uLnTx/>
                  <a:uFillTx/>
                  <a:latin typeface="Inter"/>
                  <a:ea typeface="Inter"/>
                  <a:cs typeface="Inter"/>
                  <a:sym typeface="Inter"/>
                </a:endParaRPr>
              </a:p>
              <a:p>
                <a:pPr marL="0" marR="0" lvl="0" indent="0" algn="l" defTabSz="914400" rtl="0" eaLnBrk="1" fontAlgn="auto" latinLnBrk="0" hangingPunct="1">
                  <a:lnSpc>
                    <a:spcPct val="100000"/>
                  </a:lnSpc>
                  <a:spcBef>
                    <a:spcPts val="400"/>
                  </a:spcBef>
                  <a:spcAft>
                    <a:spcPts val="0"/>
                  </a:spcAft>
                  <a:buClrTx/>
                  <a:buSzTx/>
                  <a:buFontTx/>
                  <a:buNone/>
                  <a:tabLst/>
                  <a:defRPr/>
                </a:pPr>
                <a:r>
                  <a:rPr kumimoji="0" lang="en" sz="1400" b="0" i="0" u="none" strike="noStrike" kern="1200" cap="none" spc="0" normalizeH="0" baseline="0" noProof="0" dirty="0">
                    <a:ln>
                      <a:noFill/>
                    </a:ln>
                    <a:solidFill>
                      <a:srgbClr val="4B5563"/>
                    </a:solidFill>
                    <a:effectLst/>
                    <a:uLnTx/>
                    <a:uFillTx/>
                    <a:latin typeface="Inter"/>
                    <a:ea typeface="Inter"/>
                    <a:cs typeface="Inter"/>
                    <a:sym typeface="Inter"/>
                  </a:rPr>
                  <a:t>The manuscript has been carefully refined through extensive input from Operations Workstream members and is currently nearing submission for formal publication. Once available, it will be shared with the broader AC-MOCCs community.</a:t>
                </a:r>
                <a:endParaRPr kumimoji="0" sz="1400" b="0" i="0" u="none" strike="noStrike" kern="1200" cap="none" spc="0" normalizeH="0" baseline="0" noProof="0" dirty="0">
                  <a:ln>
                    <a:noFill/>
                  </a:ln>
                  <a:solidFill>
                    <a:srgbClr val="4B5563"/>
                  </a:solidFill>
                  <a:effectLst/>
                  <a:uLnTx/>
                  <a:uFillTx/>
                  <a:latin typeface="Inter"/>
                  <a:ea typeface="Inter"/>
                  <a:cs typeface="Inter"/>
                  <a:sym typeface="Inter"/>
                </a:endParaRPr>
              </a:p>
            </p:txBody>
          </p:sp>
        </p:grpSp>
      </p:gr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Shape 141"/>
        <p:cNvGrpSpPr/>
        <p:nvPr/>
      </p:nvGrpSpPr>
      <p:grpSpPr>
        <a:xfrm>
          <a:off x="0" y="0"/>
          <a:ext cx="0" cy="0"/>
          <a:chOff x="0" y="0"/>
          <a:chExt cx="0" cy="0"/>
        </a:xfrm>
      </p:grpSpPr>
      <p:grpSp>
        <p:nvGrpSpPr>
          <p:cNvPr id="142" name="Google Shape;142;p18"/>
          <p:cNvGrpSpPr/>
          <p:nvPr/>
        </p:nvGrpSpPr>
        <p:grpSpPr>
          <a:xfrm>
            <a:off x="0" y="0"/>
            <a:ext cx="9144000" cy="5143500"/>
            <a:chOff x="0" y="0"/>
            <a:chExt cx="9144000" cy="5143500"/>
          </a:xfrm>
        </p:grpSpPr>
        <p:sp>
          <p:nvSpPr>
            <p:cNvPr id="143" name="Google Shape;143;p18"/>
            <p:cNvSpPr/>
            <p:nvPr/>
          </p:nvSpPr>
          <p:spPr>
            <a:xfrm>
              <a:off x="0" y="0"/>
              <a:ext cx="9144000" cy="5143500"/>
            </a:xfrm>
            <a:prstGeom prst="rect">
              <a:avLst/>
            </a:prstGeom>
            <a:solidFill>
              <a:srgbClr val="F4F4F5"/>
            </a:solidFill>
            <a:ln>
              <a:noFill/>
            </a:ln>
          </p:spPr>
          <p:txBody>
            <a:bodyPr spcFirstLastPara="1" wrap="square" lIns="0" tIns="0" rIns="0" bIns="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7C1398"/>
                </a:solidFill>
                <a:effectLst/>
                <a:uLnTx/>
                <a:uFillTx/>
                <a:latin typeface="Calibri" panose="020F0502020204030204"/>
                <a:ea typeface="+mn-ea"/>
                <a:cs typeface="+mn-cs"/>
              </a:endParaRPr>
            </a:p>
          </p:txBody>
        </p:sp>
        <p:pic>
          <p:nvPicPr>
            <p:cNvPr id="144" name="Google Shape;144;p18"/>
            <p:cNvPicPr preferRelativeResize="0"/>
            <p:nvPr/>
          </p:nvPicPr>
          <p:blipFill rotWithShape="1">
            <a:blip r:embed="rId3">
              <a:alphaModFix/>
            </a:blip>
            <a:srcRect/>
            <a:stretch/>
          </p:blipFill>
          <p:spPr>
            <a:xfrm>
              <a:off x="0" y="0"/>
              <a:ext cx="9144000" cy="5143500"/>
            </a:xfrm>
            <a:prstGeom prst="rect">
              <a:avLst/>
            </a:prstGeom>
            <a:noFill/>
            <a:ln>
              <a:noFill/>
            </a:ln>
          </p:spPr>
        </p:pic>
        <p:grpSp>
          <p:nvGrpSpPr>
            <p:cNvPr id="145" name="Google Shape;145;p18"/>
            <p:cNvGrpSpPr/>
            <p:nvPr/>
          </p:nvGrpSpPr>
          <p:grpSpPr>
            <a:xfrm>
              <a:off x="8305800" y="457200"/>
              <a:ext cx="381000" cy="381000"/>
              <a:chOff x="0" y="0"/>
              <a:chExt cx="381000" cy="381000"/>
            </a:xfrm>
          </p:grpSpPr>
          <p:sp>
            <p:nvSpPr>
              <p:cNvPr id="146" name="Google Shape;146;p18"/>
              <p:cNvSpPr/>
              <p:nvPr/>
            </p:nvSpPr>
            <p:spPr>
              <a:xfrm>
                <a:off x="0" y="0"/>
                <a:ext cx="381000" cy="381000"/>
              </a:xfrm>
              <a:prstGeom prst="rect">
                <a:avLst/>
              </a:prstGeom>
              <a:solidFill>
                <a:srgbClr val="DA291C"/>
              </a:solidFill>
              <a:ln>
                <a:noFill/>
              </a:ln>
            </p:spPr>
            <p:txBody>
              <a:bodyPr spcFirstLastPara="1" wrap="square" lIns="0" tIns="0" rIns="0" bIns="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7C1398"/>
                  </a:solidFill>
                  <a:effectLst/>
                  <a:uLnTx/>
                  <a:uFillTx/>
                  <a:latin typeface="Calibri" panose="020F0502020204030204"/>
                  <a:ea typeface="+mn-ea"/>
                  <a:cs typeface="+mn-cs"/>
                </a:endParaRPr>
              </a:p>
            </p:txBody>
          </p:sp>
          <p:sp>
            <p:nvSpPr>
              <p:cNvPr id="147" name="Google Shape;147;p18"/>
              <p:cNvSpPr/>
              <p:nvPr/>
            </p:nvSpPr>
            <p:spPr>
              <a:xfrm>
                <a:off x="95250" y="95250"/>
                <a:ext cx="190500" cy="190500"/>
              </a:xfrm>
              <a:custGeom>
                <a:avLst/>
                <a:gdLst/>
                <a:ahLst/>
                <a:cxnLst/>
                <a:rect l="l" t="t" r="r" b="b"/>
                <a:pathLst>
                  <a:path w="120000" h="120000" fill="none" extrusionOk="0">
                    <a:moveTo>
                      <a:pt x="60000" y="0"/>
                    </a:moveTo>
                    <a:lnTo>
                      <a:pt x="60000" y="120000"/>
                    </a:lnTo>
                    <a:moveTo>
                      <a:pt x="0" y="60000"/>
                    </a:moveTo>
                    <a:lnTo>
                      <a:pt x="120000" y="60000"/>
                    </a:lnTo>
                  </a:path>
                </a:pathLst>
              </a:custGeom>
              <a:solidFill>
                <a:srgbClr val="FFFFFF"/>
              </a:solidFill>
              <a:ln w="38100" cap="sq" cmpd="sng">
                <a:solidFill>
                  <a:srgbClr val="FFFFFF"/>
                </a:solidFill>
                <a:prstDash val="solid"/>
                <a:round/>
                <a:headEnd type="none" w="sm" len="sm"/>
                <a:tailEnd type="none" w="sm" len="sm"/>
              </a:ln>
            </p:spPr>
            <p:txBody>
              <a:bodyPr spcFirstLastPara="1" wrap="square" lIns="0" tIns="0" rIns="0" bIns="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7C1398"/>
                  </a:solidFill>
                  <a:effectLst/>
                  <a:uLnTx/>
                  <a:uFillTx/>
                  <a:latin typeface="Calibri" panose="020F0502020204030204"/>
                  <a:ea typeface="+mn-ea"/>
                  <a:cs typeface="+mn-cs"/>
                </a:endParaRPr>
              </a:p>
            </p:txBody>
          </p:sp>
        </p:grpSp>
        <p:sp>
          <p:nvSpPr>
            <p:cNvPr id="148" name="Google Shape;148;p18"/>
            <p:cNvSpPr txBox="1"/>
            <p:nvPr/>
          </p:nvSpPr>
          <p:spPr>
            <a:xfrm>
              <a:off x="457200" y="419100"/>
              <a:ext cx="7620000" cy="762000"/>
            </a:xfrm>
            <a:prstGeom prst="rect">
              <a:avLst/>
            </a:prstGeom>
            <a:noFill/>
            <a:ln>
              <a:noFill/>
            </a:ln>
          </p:spPr>
          <p:txBody>
            <a:bodyPr spcFirstLastPara="1" wrap="square" lIns="0" tIns="0" rIns="0" bIns="0" anchor="t"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 sz="2400" b="0" i="0" u="none" strike="noStrike" kern="1200" cap="none" spc="0" normalizeH="0" baseline="0" noProof="0" dirty="0">
                  <a:ln>
                    <a:noFill/>
                  </a:ln>
                  <a:solidFill>
                    <a:srgbClr val="C075D1"/>
                  </a:solidFill>
                  <a:effectLst/>
                  <a:uLnTx/>
                  <a:uFillTx/>
                  <a:latin typeface="Inter ExtraBold"/>
                  <a:ea typeface="Inter ExtraBold"/>
                  <a:cs typeface="Inter ExtraBold"/>
                  <a:sym typeface="Inter ExtraBold"/>
                </a:rPr>
                <a:t>Capacity Workstream: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 sz="2400" b="0" i="0" u="none" strike="noStrike" kern="1200" cap="none" spc="0" normalizeH="0" baseline="0" noProof="0" dirty="0">
                  <a:ln>
                    <a:noFill/>
                  </a:ln>
                  <a:solidFill>
                    <a:srgbClr val="C075D1"/>
                  </a:solidFill>
                  <a:effectLst/>
                  <a:uLnTx/>
                  <a:uFillTx/>
                  <a:latin typeface="Inter ExtraBold"/>
                  <a:ea typeface="Inter ExtraBold"/>
                  <a:cs typeface="Inter ExtraBold"/>
                  <a:sym typeface="Inter ExtraBold"/>
                </a:rPr>
                <a:t>Geospatial Infrastructure Mapping</a:t>
              </a:r>
              <a:endParaRPr kumimoji="0" sz="2400" b="0" i="0" u="none" strike="noStrike" kern="1200" cap="none" spc="0" normalizeH="0" baseline="0" noProof="0" dirty="0">
                <a:ln>
                  <a:noFill/>
                </a:ln>
                <a:solidFill>
                  <a:srgbClr val="C075D1"/>
                </a:solidFill>
                <a:effectLst/>
                <a:uLnTx/>
                <a:uFillTx/>
                <a:latin typeface="Inter ExtraBold"/>
                <a:ea typeface="Inter ExtraBold"/>
                <a:cs typeface="Inter ExtraBold"/>
                <a:sym typeface="Inter ExtraBold"/>
              </a:endParaRPr>
            </a:p>
          </p:txBody>
        </p:sp>
      </p:grpSp>
      <p:grpSp>
        <p:nvGrpSpPr>
          <p:cNvPr id="159" name="Google Shape;159;p18"/>
          <p:cNvGrpSpPr/>
          <p:nvPr/>
        </p:nvGrpSpPr>
        <p:grpSpPr>
          <a:xfrm>
            <a:off x="4495800" y="1238250"/>
            <a:ext cx="4191000" cy="3429000"/>
            <a:chOff x="0" y="0"/>
            <a:chExt cx="4191000" cy="3429000"/>
          </a:xfrm>
        </p:grpSpPr>
        <p:sp>
          <p:nvSpPr>
            <p:cNvPr id="160" name="Google Shape;160;p18"/>
            <p:cNvSpPr/>
            <p:nvPr/>
          </p:nvSpPr>
          <p:spPr>
            <a:xfrm>
              <a:off x="0" y="0"/>
              <a:ext cx="4191000" cy="3429000"/>
            </a:xfrm>
            <a:prstGeom prst="rect">
              <a:avLst/>
            </a:prstGeom>
            <a:solidFill>
              <a:srgbClr val="FFFFFF"/>
            </a:solidFill>
            <a:ln w="9525" cap="flat" cmpd="sng">
              <a:solidFill>
                <a:srgbClr val="E5E7EB"/>
              </a:solidFill>
              <a:prstDash val="solid"/>
              <a:round/>
              <a:headEnd type="none" w="sm" len="sm"/>
              <a:tailEnd type="none" w="sm" len="sm"/>
            </a:ln>
          </p:spPr>
          <p:txBody>
            <a:bodyPr spcFirstLastPara="1" wrap="square" lIns="0" tIns="0" rIns="0" bIns="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7C1398"/>
                </a:solidFill>
                <a:effectLst/>
                <a:uLnTx/>
                <a:uFillTx/>
                <a:latin typeface="Calibri" panose="020F0502020204030204"/>
                <a:ea typeface="+mn-ea"/>
                <a:cs typeface="+mn-cs"/>
              </a:endParaRPr>
            </a:p>
          </p:txBody>
        </p:sp>
        <p:sp>
          <p:nvSpPr>
            <p:cNvPr id="161" name="Google Shape;161;p18"/>
            <p:cNvSpPr/>
            <p:nvPr/>
          </p:nvSpPr>
          <p:spPr>
            <a:xfrm>
              <a:off x="0" y="0"/>
              <a:ext cx="4191000" cy="38100"/>
            </a:xfrm>
            <a:prstGeom prst="rect">
              <a:avLst/>
            </a:prstGeom>
            <a:solidFill>
              <a:srgbClr val="111827"/>
            </a:solidFill>
            <a:ln>
              <a:noFill/>
            </a:ln>
          </p:spPr>
          <p:txBody>
            <a:bodyPr spcFirstLastPara="1" wrap="square" lIns="0" tIns="0" rIns="0" bIns="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7C1398"/>
                </a:solidFill>
                <a:effectLst/>
                <a:uLnTx/>
                <a:uFillTx/>
                <a:latin typeface="Calibri" panose="020F0502020204030204"/>
                <a:ea typeface="+mn-ea"/>
                <a:cs typeface="+mn-cs"/>
              </a:endParaRPr>
            </a:p>
          </p:txBody>
        </p:sp>
        <p:sp>
          <p:nvSpPr>
            <p:cNvPr id="162" name="Google Shape;162;p18"/>
            <p:cNvSpPr txBox="1"/>
            <p:nvPr/>
          </p:nvSpPr>
          <p:spPr>
            <a:xfrm>
              <a:off x="228600" y="190500"/>
              <a:ext cx="3733800" cy="285900"/>
            </a:xfrm>
            <a:prstGeom prst="rect">
              <a:avLst/>
            </a:prstGeom>
            <a:noFill/>
            <a:ln>
              <a:noFill/>
            </a:ln>
          </p:spPr>
          <p:txBody>
            <a:bodyPr spcFirstLastPara="1" wrap="square" lIns="0" tIns="0" rIns="0" bIns="0" anchor="t"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 sz="1400" b="1" i="0" u="none" strike="noStrike" kern="1200" cap="none" spc="0" normalizeH="0" baseline="0" noProof="0" dirty="0">
                  <a:ln>
                    <a:noFill/>
                  </a:ln>
                  <a:solidFill>
                    <a:srgbClr val="111827"/>
                  </a:solidFill>
                  <a:effectLst/>
                  <a:uLnTx/>
                  <a:uFillTx/>
                  <a:latin typeface="Inter"/>
                  <a:ea typeface="Inter"/>
                  <a:cs typeface="Inter"/>
                  <a:sym typeface="Inter"/>
                </a:rPr>
                <a:t>Key Focus Areas &amp; Capabilities</a:t>
              </a:r>
              <a:endParaRPr kumimoji="0" sz="1400" b="1" i="0" u="none" strike="noStrike" kern="1200" cap="none" spc="0" normalizeH="0" baseline="0" noProof="0" dirty="0">
                <a:ln>
                  <a:noFill/>
                </a:ln>
                <a:solidFill>
                  <a:srgbClr val="111827"/>
                </a:solidFill>
                <a:effectLst/>
                <a:uLnTx/>
                <a:uFillTx/>
                <a:latin typeface="Inter"/>
                <a:ea typeface="Inter"/>
                <a:cs typeface="Inter"/>
                <a:sym typeface="Inter"/>
              </a:endParaRPr>
            </a:p>
          </p:txBody>
        </p:sp>
        <p:grpSp>
          <p:nvGrpSpPr>
            <p:cNvPr id="163" name="Google Shape;163;p18"/>
            <p:cNvGrpSpPr/>
            <p:nvPr/>
          </p:nvGrpSpPr>
          <p:grpSpPr>
            <a:xfrm>
              <a:off x="228600" y="533400"/>
              <a:ext cx="3733800" cy="2800350"/>
              <a:chOff x="0" y="0"/>
              <a:chExt cx="3733800" cy="2800350"/>
            </a:xfrm>
          </p:grpSpPr>
          <p:sp>
            <p:nvSpPr>
              <p:cNvPr id="164" name="Google Shape;164;p18"/>
              <p:cNvSpPr/>
              <p:nvPr/>
            </p:nvSpPr>
            <p:spPr>
              <a:xfrm>
                <a:off x="0" y="57150"/>
                <a:ext cx="114300" cy="76200"/>
              </a:xfrm>
              <a:custGeom>
                <a:avLst/>
                <a:gdLst/>
                <a:ahLst/>
                <a:cxnLst/>
                <a:rect l="l" t="t" r="r" b="b"/>
                <a:pathLst>
                  <a:path w="120000" h="120000" extrusionOk="0">
                    <a:moveTo>
                      <a:pt x="0" y="60000"/>
                    </a:moveTo>
                    <a:lnTo>
                      <a:pt x="120000" y="60000"/>
                    </a:lnTo>
                    <a:moveTo>
                      <a:pt x="80000" y="0"/>
                    </a:moveTo>
                    <a:lnTo>
                      <a:pt x="120000" y="60000"/>
                    </a:lnTo>
                    <a:lnTo>
                      <a:pt x="80000" y="120000"/>
                    </a:lnTo>
                  </a:path>
                </a:pathLst>
              </a:custGeom>
              <a:solidFill>
                <a:srgbClr val="000000">
                  <a:alpha val="0"/>
                </a:srgbClr>
              </a:solidFill>
              <a:ln w="19050" cap="sq" cmpd="sng">
                <a:solidFill>
                  <a:srgbClr val="DA291C"/>
                </a:solidFill>
                <a:prstDash val="solid"/>
                <a:miter lim="8000"/>
                <a:headEnd type="none" w="sm" len="sm"/>
                <a:tailEnd type="none" w="sm" len="sm"/>
              </a:ln>
            </p:spPr>
            <p:txBody>
              <a:bodyPr spcFirstLastPara="1" wrap="square" lIns="0" tIns="0" rIns="0" bIns="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7C1398"/>
                  </a:solidFill>
                  <a:effectLst/>
                  <a:uLnTx/>
                  <a:uFillTx/>
                  <a:latin typeface="Calibri" panose="020F0502020204030204"/>
                  <a:ea typeface="+mn-ea"/>
                  <a:cs typeface="+mn-cs"/>
                </a:endParaRPr>
              </a:p>
            </p:txBody>
          </p:sp>
          <p:sp>
            <p:nvSpPr>
              <p:cNvPr id="165" name="Google Shape;165;p18"/>
              <p:cNvSpPr txBox="1"/>
              <p:nvPr/>
            </p:nvSpPr>
            <p:spPr>
              <a:xfrm>
                <a:off x="190500" y="0"/>
                <a:ext cx="3543300" cy="666900"/>
              </a:xfrm>
              <a:prstGeom prst="rect">
                <a:avLst/>
              </a:prstGeom>
              <a:noFill/>
              <a:ln>
                <a:noFill/>
              </a:ln>
            </p:spPr>
            <p:txBody>
              <a:bodyPr spcFirstLastPara="1" wrap="square" lIns="0" tIns="0" rIns="0" bIns="0" anchor="t"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 sz="1400" b="1" i="0" u="none" strike="noStrike" kern="1200" cap="none" spc="0" normalizeH="0" baseline="0" noProof="0" dirty="0">
                    <a:ln>
                      <a:noFill/>
                    </a:ln>
                    <a:solidFill>
                      <a:srgbClr val="111827"/>
                    </a:solidFill>
                    <a:effectLst/>
                    <a:uLnTx/>
                    <a:uFillTx/>
                    <a:latin typeface="Inter"/>
                    <a:ea typeface="Inter"/>
                    <a:cs typeface="Inter"/>
                    <a:sym typeface="Inter"/>
                  </a:rPr>
                  <a:t>National Dataset Integration</a:t>
                </a:r>
                <a:endParaRPr kumimoji="0" sz="1400" b="1" i="0" u="none" strike="noStrike" kern="1200" cap="none" spc="0" normalizeH="0" baseline="0" noProof="0" dirty="0">
                  <a:ln>
                    <a:noFill/>
                  </a:ln>
                  <a:solidFill>
                    <a:srgbClr val="111827"/>
                  </a:solidFill>
                  <a:effectLst/>
                  <a:uLnTx/>
                  <a:uFillTx/>
                  <a:latin typeface="Inter"/>
                  <a:ea typeface="Inter"/>
                  <a:cs typeface="Inter"/>
                  <a:sym typeface="Inter"/>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 sz="1100" b="0" i="0" u="none" strike="noStrike" kern="1200" cap="none" spc="0" normalizeH="0" baseline="0" noProof="0" dirty="0">
                    <a:ln>
                      <a:noFill/>
                    </a:ln>
                    <a:solidFill>
                      <a:srgbClr val="4B5563"/>
                    </a:solidFill>
                    <a:effectLst/>
                    <a:uLnTx/>
                    <a:uFillTx/>
                    <a:latin typeface="Inter"/>
                    <a:ea typeface="Inter"/>
                    <a:cs typeface="Inter"/>
                    <a:sym typeface="Inter"/>
                  </a:rPr>
                  <a:t>Systematically integrates multiple national-level datasets to evaluate how MOCCs align with existing healthcare infrastructure.</a:t>
                </a:r>
                <a:endParaRPr kumimoji="0" sz="1100" b="0" i="0" u="none" strike="noStrike" kern="1200" cap="none" spc="0" normalizeH="0" baseline="0" noProof="0" dirty="0">
                  <a:ln>
                    <a:noFill/>
                  </a:ln>
                  <a:solidFill>
                    <a:srgbClr val="4B5563"/>
                  </a:solidFill>
                  <a:effectLst/>
                  <a:uLnTx/>
                  <a:uFillTx/>
                  <a:latin typeface="Inter"/>
                  <a:ea typeface="Inter"/>
                  <a:cs typeface="Inter"/>
                  <a:sym typeface="Inter"/>
                </a:endParaRPr>
              </a:p>
            </p:txBody>
          </p:sp>
          <p:cxnSp>
            <p:nvCxnSpPr>
              <p:cNvPr id="166" name="Google Shape;166;p18"/>
              <p:cNvCxnSpPr/>
              <p:nvPr/>
            </p:nvCxnSpPr>
            <p:spPr>
              <a:xfrm>
                <a:off x="190500" y="685800"/>
                <a:ext cx="3543300" cy="0"/>
              </a:xfrm>
              <a:prstGeom prst="straightConnector1">
                <a:avLst/>
              </a:prstGeom>
              <a:solidFill>
                <a:srgbClr val="FFFFFF"/>
              </a:solidFill>
              <a:ln w="9525" cap="flat" cmpd="sng">
                <a:solidFill>
                  <a:srgbClr val="E5E7EB"/>
                </a:solidFill>
                <a:prstDash val="solid"/>
                <a:round/>
                <a:headEnd type="none" w="sm" len="sm"/>
                <a:tailEnd type="none" w="sm" len="sm"/>
              </a:ln>
            </p:spPr>
          </p:cxnSp>
          <p:sp>
            <p:nvSpPr>
              <p:cNvPr id="167" name="Google Shape;167;p18"/>
              <p:cNvSpPr/>
              <p:nvPr/>
            </p:nvSpPr>
            <p:spPr>
              <a:xfrm>
                <a:off x="0" y="838200"/>
                <a:ext cx="114300" cy="76200"/>
              </a:xfrm>
              <a:custGeom>
                <a:avLst/>
                <a:gdLst/>
                <a:ahLst/>
                <a:cxnLst/>
                <a:rect l="l" t="t" r="r" b="b"/>
                <a:pathLst>
                  <a:path w="120000" h="120000" extrusionOk="0">
                    <a:moveTo>
                      <a:pt x="0" y="60000"/>
                    </a:moveTo>
                    <a:lnTo>
                      <a:pt x="120000" y="60000"/>
                    </a:lnTo>
                    <a:moveTo>
                      <a:pt x="80000" y="0"/>
                    </a:moveTo>
                    <a:lnTo>
                      <a:pt x="120000" y="60000"/>
                    </a:lnTo>
                    <a:lnTo>
                      <a:pt x="80000" y="120000"/>
                    </a:lnTo>
                  </a:path>
                </a:pathLst>
              </a:custGeom>
              <a:solidFill>
                <a:srgbClr val="000000">
                  <a:alpha val="0"/>
                </a:srgbClr>
              </a:solidFill>
              <a:ln w="19050" cap="sq" cmpd="sng">
                <a:solidFill>
                  <a:srgbClr val="DA291C"/>
                </a:solidFill>
                <a:prstDash val="solid"/>
                <a:miter lim="8000"/>
                <a:headEnd type="none" w="sm" len="sm"/>
                <a:tailEnd type="none" w="sm" len="sm"/>
              </a:ln>
            </p:spPr>
            <p:txBody>
              <a:bodyPr spcFirstLastPara="1" wrap="square" lIns="0" tIns="0" rIns="0" bIns="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7C1398"/>
                  </a:solidFill>
                  <a:effectLst/>
                  <a:uLnTx/>
                  <a:uFillTx/>
                  <a:latin typeface="Calibri" panose="020F0502020204030204"/>
                  <a:ea typeface="+mn-ea"/>
                  <a:cs typeface="+mn-cs"/>
                </a:endParaRPr>
              </a:p>
            </p:txBody>
          </p:sp>
          <p:sp>
            <p:nvSpPr>
              <p:cNvPr id="168" name="Google Shape;168;p18"/>
              <p:cNvSpPr txBox="1"/>
              <p:nvPr/>
            </p:nvSpPr>
            <p:spPr>
              <a:xfrm>
                <a:off x="190500" y="781050"/>
                <a:ext cx="3543300" cy="571500"/>
              </a:xfrm>
              <a:prstGeom prst="rect">
                <a:avLst/>
              </a:prstGeom>
              <a:noFill/>
              <a:ln>
                <a:noFill/>
              </a:ln>
            </p:spPr>
            <p:txBody>
              <a:bodyPr spcFirstLastPara="1" wrap="square" lIns="0" tIns="0" rIns="0" bIns="0" anchor="t"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 sz="1400" b="1" i="0" u="none" strike="noStrike" kern="1200" cap="none" spc="0" normalizeH="0" baseline="0" noProof="0" dirty="0">
                    <a:ln>
                      <a:noFill/>
                    </a:ln>
                    <a:solidFill>
                      <a:srgbClr val="111827"/>
                    </a:solidFill>
                    <a:effectLst/>
                    <a:uLnTx/>
                    <a:uFillTx/>
                    <a:latin typeface="Inter"/>
                    <a:ea typeface="Inter"/>
                    <a:cs typeface="Inter"/>
                    <a:sym typeface="Inter"/>
                  </a:rPr>
                  <a:t>Regional Coordination</a:t>
                </a:r>
                <a:endParaRPr kumimoji="0" sz="1400" b="1" i="0" u="none" strike="noStrike" kern="1200" cap="none" spc="0" normalizeH="0" baseline="0" noProof="0" dirty="0">
                  <a:ln>
                    <a:noFill/>
                  </a:ln>
                  <a:solidFill>
                    <a:srgbClr val="111827"/>
                  </a:solidFill>
                  <a:effectLst/>
                  <a:uLnTx/>
                  <a:uFillTx/>
                  <a:latin typeface="Inter"/>
                  <a:ea typeface="Inter"/>
                  <a:cs typeface="Inter"/>
                  <a:sym typeface="Inter"/>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 sz="1100" b="0" i="0" u="none" strike="noStrike" kern="1200" cap="none" spc="0" normalizeH="0" baseline="0" noProof="0" dirty="0">
                    <a:ln>
                      <a:noFill/>
                    </a:ln>
                    <a:solidFill>
                      <a:srgbClr val="4B5563"/>
                    </a:solidFill>
                    <a:effectLst/>
                    <a:uLnTx/>
                    <a:uFillTx/>
                    <a:latin typeface="Inter"/>
                    <a:ea typeface="Inter"/>
                    <a:cs typeface="Inter"/>
                    <a:sym typeface="Inter"/>
                  </a:rPr>
                  <a:t>Enhances operational sightlines to support seamless coordination across regional healthcare jurisdictions.</a:t>
                </a:r>
                <a:endParaRPr kumimoji="0" sz="1100" b="0" i="0" u="none" strike="noStrike" kern="1200" cap="none" spc="0" normalizeH="0" baseline="0" noProof="0" dirty="0">
                  <a:ln>
                    <a:noFill/>
                  </a:ln>
                  <a:solidFill>
                    <a:srgbClr val="4B5563"/>
                  </a:solidFill>
                  <a:effectLst/>
                  <a:uLnTx/>
                  <a:uFillTx/>
                  <a:latin typeface="Inter"/>
                  <a:ea typeface="Inter"/>
                  <a:cs typeface="Inter"/>
                  <a:sym typeface="Inter"/>
                </a:endParaRPr>
              </a:p>
            </p:txBody>
          </p:sp>
          <p:cxnSp>
            <p:nvCxnSpPr>
              <p:cNvPr id="169" name="Google Shape;169;p18"/>
              <p:cNvCxnSpPr/>
              <p:nvPr/>
            </p:nvCxnSpPr>
            <p:spPr>
              <a:xfrm>
                <a:off x="190500" y="1409700"/>
                <a:ext cx="3543300" cy="0"/>
              </a:xfrm>
              <a:prstGeom prst="straightConnector1">
                <a:avLst/>
              </a:prstGeom>
              <a:solidFill>
                <a:srgbClr val="FFFFFF"/>
              </a:solidFill>
              <a:ln w="9525" cap="flat" cmpd="sng">
                <a:solidFill>
                  <a:srgbClr val="E5E7EB"/>
                </a:solidFill>
                <a:prstDash val="solid"/>
                <a:round/>
                <a:headEnd type="none" w="sm" len="sm"/>
                <a:tailEnd type="none" w="sm" len="sm"/>
              </a:ln>
            </p:spPr>
          </p:cxnSp>
          <p:sp>
            <p:nvSpPr>
              <p:cNvPr id="170" name="Google Shape;170;p18"/>
              <p:cNvSpPr/>
              <p:nvPr/>
            </p:nvSpPr>
            <p:spPr>
              <a:xfrm>
                <a:off x="0" y="1562100"/>
                <a:ext cx="114300" cy="76200"/>
              </a:xfrm>
              <a:custGeom>
                <a:avLst/>
                <a:gdLst/>
                <a:ahLst/>
                <a:cxnLst/>
                <a:rect l="l" t="t" r="r" b="b"/>
                <a:pathLst>
                  <a:path w="120000" h="120000" extrusionOk="0">
                    <a:moveTo>
                      <a:pt x="0" y="60000"/>
                    </a:moveTo>
                    <a:lnTo>
                      <a:pt x="120000" y="60000"/>
                    </a:lnTo>
                    <a:moveTo>
                      <a:pt x="80000" y="0"/>
                    </a:moveTo>
                    <a:lnTo>
                      <a:pt x="120000" y="60000"/>
                    </a:lnTo>
                    <a:lnTo>
                      <a:pt x="80000" y="120000"/>
                    </a:lnTo>
                  </a:path>
                </a:pathLst>
              </a:custGeom>
              <a:solidFill>
                <a:srgbClr val="000000">
                  <a:alpha val="0"/>
                </a:srgbClr>
              </a:solidFill>
              <a:ln w="19050" cap="sq" cmpd="sng">
                <a:solidFill>
                  <a:srgbClr val="DA291C"/>
                </a:solidFill>
                <a:prstDash val="solid"/>
                <a:miter lim="8000"/>
                <a:headEnd type="none" w="sm" len="sm"/>
                <a:tailEnd type="none" w="sm" len="sm"/>
              </a:ln>
            </p:spPr>
            <p:txBody>
              <a:bodyPr spcFirstLastPara="1" wrap="square" lIns="0" tIns="0" rIns="0" bIns="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7C1398"/>
                  </a:solidFill>
                  <a:effectLst/>
                  <a:uLnTx/>
                  <a:uFillTx/>
                  <a:latin typeface="Calibri" panose="020F0502020204030204"/>
                  <a:ea typeface="+mn-ea"/>
                  <a:cs typeface="+mn-cs"/>
                </a:endParaRPr>
              </a:p>
            </p:txBody>
          </p:sp>
          <p:sp>
            <p:nvSpPr>
              <p:cNvPr id="171" name="Google Shape;171;p18"/>
              <p:cNvSpPr txBox="1"/>
              <p:nvPr/>
            </p:nvSpPr>
            <p:spPr>
              <a:xfrm>
                <a:off x="190500" y="1504950"/>
                <a:ext cx="3543300" cy="571500"/>
              </a:xfrm>
              <a:prstGeom prst="rect">
                <a:avLst/>
              </a:prstGeom>
              <a:noFill/>
              <a:ln>
                <a:noFill/>
              </a:ln>
            </p:spPr>
            <p:txBody>
              <a:bodyPr spcFirstLastPara="1" wrap="square" lIns="0" tIns="0" rIns="0" bIns="0" anchor="t"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 sz="1400" b="1" i="0" u="none" strike="noStrike" kern="1200" cap="none" spc="0" normalizeH="0" baseline="0" noProof="0" dirty="0">
                    <a:ln>
                      <a:noFill/>
                    </a:ln>
                    <a:solidFill>
                      <a:srgbClr val="111827"/>
                    </a:solidFill>
                    <a:effectLst/>
                    <a:uLnTx/>
                    <a:uFillTx/>
                    <a:latin typeface="Inter"/>
                    <a:ea typeface="Inter"/>
                    <a:cs typeface="Inter"/>
                    <a:sym typeface="Inter"/>
                  </a:rPr>
                  <a:t>Patient Movement Routing</a:t>
                </a:r>
                <a:endParaRPr kumimoji="0" sz="1400" b="1" i="0" u="none" strike="noStrike" kern="1200" cap="none" spc="0" normalizeH="0" baseline="0" noProof="0" dirty="0">
                  <a:ln>
                    <a:noFill/>
                  </a:ln>
                  <a:solidFill>
                    <a:srgbClr val="111827"/>
                  </a:solidFill>
                  <a:effectLst/>
                  <a:uLnTx/>
                  <a:uFillTx/>
                  <a:latin typeface="Inter"/>
                  <a:ea typeface="Inter"/>
                  <a:cs typeface="Inter"/>
                  <a:sym typeface="Inter"/>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 sz="1100" b="0" i="0" u="none" strike="noStrike" kern="1200" cap="none" spc="0" normalizeH="0" baseline="0" noProof="0" dirty="0">
                    <a:ln>
                      <a:noFill/>
                    </a:ln>
                    <a:solidFill>
                      <a:srgbClr val="4B5563"/>
                    </a:solidFill>
                    <a:effectLst/>
                    <a:uLnTx/>
                    <a:uFillTx/>
                    <a:latin typeface="Inter"/>
                    <a:ea typeface="Inter"/>
                    <a:cs typeface="Inter"/>
                    <a:sym typeface="Inter"/>
                  </a:rPr>
                  <a:t>Maps critical transit corridors and load-balancing mechanisms for effective patient transfer management.</a:t>
                </a:r>
                <a:endParaRPr kumimoji="0" sz="1100" b="0" i="0" u="none" strike="noStrike" kern="1200" cap="none" spc="0" normalizeH="0" baseline="0" noProof="0" dirty="0">
                  <a:ln>
                    <a:noFill/>
                  </a:ln>
                  <a:solidFill>
                    <a:srgbClr val="4B5563"/>
                  </a:solidFill>
                  <a:effectLst/>
                  <a:uLnTx/>
                  <a:uFillTx/>
                  <a:latin typeface="Inter"/>
                  <a:ea typeface="Inter"/>
                  <a:cs typeface="Inter"/>
                  <a:sym typeface="Inter"/>
                </a:endParaRPr>
              </a:p>
            </p:txBody>
          </p:sp>
          <p:cxnSp>
            <p:nvCxnSpPr>
              <p:cNvPr id="172" name="Google Shape;172;p18"/>
              <p:cNvCxnSpPr/>
              <p:nvPr/>
            </p:nvCxnSpPr>
            <p:spPr>
              <a:xfrm>
                <a:off x="190500" y="2133600"/>
                <a:ext cx="3543300" cy="0"/>
              </a:xfrm>
              <a:prstGeom prst="straightConnector1">
                <a:avLst/>
              </a:prstGeom>
              <a:solidFill>
                <a:srgbClr val="FFFFFF"/>
              </a:solidFill>
              <a:ln w="9525" cap="flat" cmpd="sng">
                <a:solidFill>
                  <a:srgbClr val="E5E7EB"/>
                </a:solidFill>
                <a:prstDash val="solid"/>
                <a:round/>
                <a:headEnd type="none" w="sm" len="sm"/>
                <a:tailEnd type="none" w="sm" len="sm"/>
              </a:ln>
            </p:spPr>
          </p:cxnSp>
          <p:sp>
            <p:nvSpPr>
              <p:cNvPr id="173" name="Google Shape;173;p18"/>
              <p:cNvSpPr/>
              <p:nvPr/>
            </p:nvSpPr>
            <p:spPr>
              <a:xfrm>
                <a:off x="0" y="2286000"/>
                <a:ext cx="114300" cy="76200"/>
              </a:xfrm>
              <a:custGeom>
                <a:avLst/>
                <a:gdLst/>
                <a:ahLst/>
                <a:cxnLst/>
                <a:rect l="l" t="t" r="r" b="b"/>
                <a:pathLst>
                  <a:path w="120000" h="120000" extrusionOk="0">
                    <a:moveTo>
                      <a:pt x="0" y="60000"/>
                    </a:moveTo>
                    <a:lnTo>
                      <a:pt x="120000" y="60000"/>
                    </a:lnTo>
                    <a:moveTo>
                      <a:pt x="80000" y="0"/>
                    </a:moveTo>
                    <a:lnTo>
                      <a:pt x="120000" y="60000"/>
                    </a:lnTo>
                    <a:lnTo>
                      <a:pt x="80000" y="120000"/>
                    </a:lnTo>
                  </a:path>
                </a:pathLst>
              </a:custGeom>
              <a:solidFill>
                <a:srgbClr val="000000">
                  <a:alpha val="0"/>
                </a:srgbClr>
              </a:solidFill>
              <a:ln w="19050" cap="sq" cmpd="sng">
                <a:solidFill>
                  <a:srgbClr val="DA291C"/>
                </a:solidFill>
                <a:prstDash val="solid"/>
                <a:miter lim="8000"/>
                <a:headEnd type="none" w="sm" len="sm"/>
                <a:tailEnd type="none" w="sm" len="sm"/>
              </a:ln>
            </p:spPr>
            <p:txBody>
              <a:bodyPr spcFirstLastPara="1" wrap="square" lIns="0" tIns="0" rIns="0" bIns="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7C1398"/>
                  </a:solidFill>
                  <a:effectLst/>
                  <a:uLnTx/>
                  <a:uFillTx/>
                  <a:latin typeface="Calibri" panose="020F0502020204030204"/>
                  <a:ea typeface="+mn-ea"/>
                  <a:cs typeface="+mn-cs"/>
                </a:endParaRPr>
              </a:p>
            </p:txBody>
          </p:sp>
          <p:sp>
            <p:nvSpPr>
              <p:cNvPr id="174" name="Google Shape;174;p18"/>
              <p:cNvSpPr txBox="1"/>
              <p:nvPr/>
            </p:nvSpPr>
            <p:spPr>
              <a:xfrm>
                <a:off x="190500" y="2228850"/>
                <a:ext cx="3543300" cy="571500"/>
              </a:xfrm>
              <a:prstGeom prst="rect">
                <a:avLst/>
              </a:prstGeom>
              <a:noFill/>
              <a:ln>
                <a:noFill/>
              </a:ln>
            </p:spPr>
            <p:txBody>
              <a:bodyPr spcFirstLastPara="1" wrap="square" lIns="0" tIns="0" rIns="0" bIns="0" anchor="t"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 sz="1400" b="1" i="0" u="none" strike="noStrike" kern="1200" cap="none" spc="0" normalizeH="0" baseline="0" noProof="0" dirty="0">
                    <a:ln>
                      <a:noFill/>
                    </a:ln>
                    <a:solidFill>
                      <a:srgbClr val="111827"/>
                    </a:solidFill>
                    <a:effectLst/>
                    <a:uLnTx/>
                    <a:uFillTx/>
                    <a:latin typeface="Inter"/>
                    <a:ea typeface="Inter"/>
                    <a:cs typeface="Inter"/>
                    <a:sym typeface="Inter"/>
                  </a:rPr>
                  <a:t>Large-Scale Medical Surge</a:t>
                </a:r>
                <a:endParaRPr kumimoji="0" sz="1400" b="1" i="0" u="none" strike="noStrike" kern="1200" cap="none" spc="0" normalizeH="0" baseline="0" noProof="0" dirty="0">
                  <a:ln>
                    <a:noFill/>
                  </a:ln>
                  <a:solidFill>
                    <a:srgbClr val="111827"/>
                  </a:solidFill>
                  <a:effectLst/>
                  <a:uLnTx/>
                  <a:uFillTx/>
                  <a:latin typeface="Inter"/>
                  <a:ea typeface="Inter"/>
                  <a:cs typeface="Inter"/>
                  <a:sym typeface="Inter"/>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 sz="1100" b="0" i="0" u="none" strike="noStrike" kern="1200" cap="none" spc="0" normalizeH="0" baseline="0" noProof="0" dirty="0">
                    <a:ln>
                      <a:noFill/>
                    </a:ln>
                    <a:solidFill>
                      <a:srgbClr val="4B5563"/>
                    </a:solidFill>
                    <a:effectLst/>
                    <a:uLnTx/>
                    <a:uFillTx/>
                    <a:latin typeface="Inter"/>
                    <a:ea typeface="Inter"/>
                    <a:cs typeface="Inter"/>
                    <a:sym typeface="Inter"/>
                  </a:rPr>
                  <a:t>Establishes dynamic asset tracking and surge capacity readiness during healthcare crisis events.</a:t>
                </a:r>
                <a:endParaRPr kumimoji="0" sz="1100" b="0" i="0" u="none" strike="noStrike" kern="1200" cap="none" spc="0" normalizeH="0" baseline="0" noProof="0" dirty="0">
                  <a:ln>
                    <a:noFill/>
                  </a:ln>
                  <a:solidFill>
                    <a:srgbClr val="4B5563"/>
                  </a:solidFill>
                  <a:effectLst/>
                  <a:uLnTx/>
                  <a:uFillTx/>
                  <a:latin typeface="Inter"/>
                  <a:ea typeface="Inter"/>
                  <a:cs typeface="Inter"/>
                  <a:sym typeface="Inter"/>
                </a:endParaRPr>
              </a:p>
            </p:txBody>
          </p:sp>
        </p:grpSp>
      </p:grpSp>
      <p:sp>
        <p:nvSpPr>
          <p:cNvPr id="2" name="TextBox 1">
            <a:extLst>
              <a:ext uri="{FF2B5EF4-FFF2-40B4-BE49-F238E27FC236}">
                <a16:creationId xmlns:a16="http://schemas.microsoft.com/office/drawing/2014/main" id="{DFD2B135-E83B-4433-3256-1A2D6EA271A2}"/>
              </a:ext>
            </a:extLst>
          </p:cNvPr>
          <p:cNvSpPr txBox="1"/>
          <p:nvPr/>
        </p:nvSpPr>
        <p:spPr>
          <a:xfrm>
            <a:off x="584200" y="1428750"/>
            <a:ext cx="3112037" cy="386259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005A9C"/>
                </a:solidFill>
                <a:effectLst/>
                <a:uLnTx/>
                <a:uFillTx/>
                <a:latin typeface="Inter"/>
                <a:ea typeface="Inter"/>
                <a:cs typeface="Inter"/>
                <a:sym typeface="Inter"/>
              </a:rPr>
              <a:t>Primary Objective</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DA291C"/>
                </a:solidFill>
                <a:effectLst/>
                <a:uLnTx/>
                <a:uFillTx/>
                <a:latin typeface="Inter"/>
                <a:ea typeface="Inter"/>
                <a:cs typeface="Inter"/>
                <a:sym typeface="Inter"/>
              </a:rPr>
              <a:t>Establishing a Common Operating Picture</a:t>
            </a:r>
            <a:endParaRPr kumimoji="0" lang="en-US" sz="1100" b="1" i="0" u="none" strike="noStrike" kern="1200" cap="none" spc="0" normalizeH="0" baseline="0" noProof="0" dirty="0">
              <a:ln>
                <a:noFill/>
              </a:ln>
              <a:solidFill>
                <a:srgbClr val="005A9C"/>
              </a:solidFill>
              <a:effectLst/>
              <a:uLnTx/>
              <a:uFillTx/>
              <a:latin typeface="Inter"/>
              <a:ea typeface="Inter"/>
              <a:cs typeface="Inter"/>
              <a:sym typeface="Inter"/>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4B5563"/>
                </a:solidFill>
                <a:effectLst/>
                <a:uLnTx/>
                <a:uFillTx/>
                <a:latin typeface="Inter"/>
                <a:ea typeface="Inter"/>
                <a:cs typeface="Inter"/>
                <a:sym typeface="Inter"/>
              </a:rPr>
              <a:t>The effort drives a national baseline geospatial visualization of medical coordination infrastructure across the United States to inform future planning for a scalable, multi-layered MOCC system.</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100" b="1" i="0" u="none" strike="noStrike" kern="1200" cap="none" spc="0" normalizeH="0" baseline="0" noProof="0" dirty="0">
              <a:ln>
                <a:noFill/>
              </a:ln>
              <a:solidFill>
                <a:srgbClr val="005A9C"/>
              </a:solidFill>
              <a:effectLst/>
              <a:uLnTx/>
              <a:uFillTx/>
              <a:latin typeface="Inter"/>
              <a:ea typeface="Inter"/>
              <a:cs typeface="Inter"/>
              <a:sym typeface="Inter"/>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0" normalizeH="0" baseline="0" noProof="0" dirty="0">
                <a:ln>
                  <a:noFill/>
                </a:ln>
                <a:solidFill>
                  <a:srgbClr val="111827"/>
                </a:solidFill>
                <a:effectLst/>
                <a:highlight>
                  <a:srgbClr val="FFFFFF"/>
                </a:highlight>
                <a:uLnTx/>
                <a:uFillTx/>
                <a:latin typeface="Inter"/>
                <a:ea typeface="Inter"/>
                <a:cs typeface="Inter"/>
                <a:sym typeface="Inter"/>
              </a:rPr>
              <a:t>Timeline:</a:t>
            </a:r>
            <a:r>
              <a:rPr kumimoji="0" lang="en-US" sz="1100" b="0" i="0" u="none" strike="noStrike" kern="1200" cap="none" spc="0" normalizeH="0" baseline="0" noProof="0" dirty="0">
                <a:ln>
                  <a:noFill/>
                </a:ln>
                <a:solidFill>
                  <a:srgbClr val="111827"/>
                </a:solidFill>
                <a:effectLst/>
                <a:highlight>
                  <a:srgbClr val="FFFFFF"/>
                </a:highlight>
                <a:uLnTx/>
                <a:uFillTx/>
                <a:latin typeface="Inter"/>
                <a:ea typeface="Inter"/>
                <a:cs typeface="Inter"/>
                <a:sym typeface="Inter"/>
              </a:rPr>
              <a:t> Preliminary mapping products expected for collaborative discussion over the next month.</a:t>
            </a:r>
            <a:endParaRPr kumimoji="0" lang="en-US" sz="1100" b="1" i="0" u="none" strike="noStrike" kern="1200" cap="none" spc="0" normalizeH="0" baseline="0" noProof="0" dirty="0">
              <a:ln>
                <a:noFill/>
              </a:ln>
              <a:solidFill>
                <a:srgbClr val="005A9C"/>
              </a:solidFill>
              <a:effectLst/>
              <a:uLnTx/>
              <a:uFillTx/>
              <a:latin typeface="Inter"/>
              <a:ea typeface="Inter"/>
              <a:cs typeface="Inter"/>
              <a:sym typeface="Inter"/>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7C1398"/>
              </a:solidFill>
              <a:effectLst/>
              <a:uLnTx/>
              <a:uFillTx/>
              <a:latin typeface="Calibri" panose="020F0502020204030204"/>
              <a:ea typeface="+mn-ea"/>
              <a:cs typeface="+mn-cs"/>
            </a:endParaRP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Shape 178"/>
        <p:cNvGrpSpPr/>
        <p:nvPr/>
      </p:nvGrpSpPr>
      <p:grpSpPr>
        <a:xfrm>
          <a:off x="0" y="0"/>
          <a:ext cx="0" cy="0"/>
          <a:chOff x="0" y="0"/>
          <a:chExt cx="0" cy="0"/>
        </a:xfrm>
      </p:grpSpPr>
      <p:sp>
        <p:nvSpPr>
          <p:cNvPr id="179" name="Google Shape;179;p19"/>
          <p:cNvSpPr/>
          <p:nvPr/>
        </p:nvSpPr>
        <p:spPr>
          <a:xfrm>
            <a:off x="0" y="0"/>
            <a:ext cx="9144000" cy="5143500"/>
          </a:xfrm>
          <a:prstGeom prst="rect">
            <a:avLst/>
          </a:prstGeom>
          <a:solidFill>
            <a:srgbClr val="F4F4F5"/>
          </a:solidFill>
          <a:ln>
            <a:noFill/>
          </a:ln>
        </p:spPr>
        <p:txBody>
          <a:bodyPr spcFirstLastPara="1" wrap="square" lIns="0" tIns="0" rIns="0" bIns="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7C1398"/>
              </a:solidFill>
              <a:effectLst/>
              <a:uLnTx/>
              <a:uFillTx/>
              <a:latin typeface="Calibri" panose="020F0502020204030204"/>
              <a:ea typeface="+mn-ea"/>
              <a:cs typeface="+mn-cs"/>
            </a:endParaRPr>
          </a:p>
        </p:txBody>
      </p:sp>
      <p:pic>
        <p:nvPicPr>
          <p:cNvPr id="180" name="Google Shape;180;p19"/>
          <p:cNvPicPr preferRelativeResize="0"/>
          <p:nvPr/>
        </p:nvPicPr>
        <p:blipFill rotWithShape="1">
          <a:blip r:embed="rId3">
            <a:alphaModFix/>
          </a:blip>
          <a:srcRect/>
          <a:stretch/>
        </p:blipFill>
        <p:spPr>
          <a:xfrm>
            <a:off x="0" y="0"/>
            <a:ext cx="9144000" cy="5143500"/>
          </a:xfrm>
          <a:prstGeom prst="rect">
            <a:avLst/>
          </a:prstGeom>
          <a:noFill/>
          <a:ln>
            <a:noFill/>
          </a:ln>
        </p:spPr>
      </p:pic>
      <p:sp>
        <p:nvSpPr>
          <p:cNvPr id="185" name="Google Shape;185;p19"/>
          <p:cNvSpPr txBox="1"/>
          <p:nvPr/>
        </p:nvSpPr>
        <p:spPr>
          <a:xfrm>
            <a:off x="457200" y="419100"/>
            <a:ext cx="5715000" cy="857400"/>
          </a:xfrm>
          <a:prstGeom prst="rect">
            <a:avLst/>
          </a:prstGeom>
          <a:noFill/>
          <a:ln>
            <a:noFill/>
          </a:ln>
        </p:spPr>
        <p:txBody>
          <a:bodyPr spcFirstLastPara="1" wrap="square" lIns="0" tIns="0" rIns="0" bIns="0" anchor="t"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 sz="2400" b="0" i="0" u="none" strike="noStrike" kern="1200" cap="none" spc="0" normalizeH="0" baseline="0" noProof="0" dirty="0">
                <a:ln>
                  <a:noFill/>
                </a:ln>
                <a:solidFill>
                  <a:srgbClr val="C075D1"/>
                </a:solidFill>
                <a:effectLst/>
                <a:uLnTx/>
                <a:uFillTx/>
                <a:latin typeface="Inter ExtraBold"/>
                <a:ea typeface="Inter ExtraBold"/>
                <a:cs typeface="Inter ExtraBold"/>
                <a:sym typeface="Inter ExtraBold"/>
              </a:rPr>
              <a:t>Data and Technology Platforms Workstream</a:t>
            </a:r>
            <a:endParaRPr kumimoji="0" sz="2400" b="0" i="0" u="none" strike="noStrike" kern="1200" cap="none" spc="0" normalizeH="0" baseline="0" noProof="0" dirty="0">
              <a:ln>
                <a:noFill/>
              </a:ln>
              <a:solidFill>
                <a:srgbClr val="C075D1"/>
              </a:solidFill>
              <a:effectLst/>
              <a:uLnTx/>
              <a:uFillTx/>
              <a:latin typeface="Inter ExtraBold"/>
              <a:ea typeface="Inter ExtraBold"/>
              <a:cs typeface="Inter ExtraBold"/>
              <a:sym typeface="Inter ExtraBold"/>
            </a:endParaRPr>
          </a:p>
        </p:txBody>
      </p:sp>
      <p:grpSp>
        <p:nvGrpSpPr>
          <p:cNvPr id="186" name="Google Shape;186;p19"/>
          <p:cNvGrpSpPr/>
          <p:nvPr/>
        </p:nvGrpSpPr>
        <p:grpSpPr>
          <a:xfrm>
            <a:off x="457200" y="1285875"/>
            <a:ext cx="2686200" cy="3476700"/>
            <a:chOff x="0" y="0"/>
            <a:chExt cx="2686200" cy="3476700"/>
          </a:xfrm>
        </p:grpSpPr>
        <p:sp>
          <p:nvSpPr>
            <p:cNvPr id="187" name="Google Shape;187;p19"/>
            <p:cNvSpPr/>
            <p:nvPr/>
          </p:nvSpPr>
          <p:spPr>
            <a:xfrm>
              <a:off x="0" y="0"/>
              <a:ext cx="2686200" cy="3476700"/>
            </a:xfrm>
            <a:prstGeom prst="roundRect">
              <a:avLst>
                <a:gd name="adj" fmla="val 2836"/>
              </a:avLst>
            </a:prstGeom>
            <a:solidFill>
              <a:srgbClr val="FFFFFF"/>
            </a:solidFill>
            <a:ln w="9525" cap="flat" cmpd="sng">
              <a:solidFill>
                <a:srgbClr val="E5E7EB"/>
              </a:solidFill>
              <a:prstDash val="solid"/>
              <a:round/>
              <a:headEnd type="none" w="sm" len="sm"/>
              <a:tailEnd type="none" w="sm" len="sm"/>
            </a:ln>
          </p:spPr>
          <p:txBody>
            <a:bodyPr spcFirstLastPara="1" wrap="square" lIns="0" tIns="0" rIns="0" bIns="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7C1398"/>
                </a:solidFill>
                <a:effectLst/>
                <a:uLnTx/>
                <a:uFillTx/>
                <a:latin typeface="Calibri" panose="020F0502020204030204"/>
                <a:ea typeface="+mn-ea"/>
                <a:cs typeface="+mn-cs"/>
              </a:endParaRPr>
            </a:p>
          </p:txBody>
        </p:sp>
        <p:sp>
          <p:nvSpPr>
            <p:cNvPr id="188" name="Google Shape;188;p19"/>
            <p:cNvSpPr/>
            <p:nvPr/>
          </p:nvSpPr>
          <p:spPr>
            <a:xfrm>
              <a:off x="0" y="0"/>
              <a:ext cx="2686200" cy="38100"/>
            </a:xfrm>
            <a:prstGeom prst="roundRect">
              <a:avLst>
                <a:gd name="adj" fmla="val 50000"/>
              </a:avLst>
            </a:prstGeom>
            <a:solidFill>
              <a:srgbClr val="DA291C"/>
            </a:solidFill>
            <a:ln>
              <a:noFill/>
            </a:ln>
          </p:spPr>
          <p:txBody>
            <a:bodyPr spcFirstLastPara="1" wrap="square" lIns="0" tIns="0" rIns="0" bIns="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7C1398"/>
                </a:solidFill>
                <a:effectLst/>
                <a:uLnTx/>
                <a:uFillTx/>
                <a:latin typeface="Calibri" panose="020F0502020204030204"/>
                <a:ea typeface="+mn-ea"/>
                <a:cs typeface="+mn-cs"/>
              </a:endParaRPr>
            </a:p>
          </p:txBody>
        </p:sp>
        <p:sp>
          <p:nvSpPr>
            <p:cNvPr id="189" name="Google Shape;189;p19"/>
            <p:cNvSpPr txBox="1"/>
            <p:nvPr/>
          </p:nvSpPr>
          <p:spPr>
            <a:xfrm>
              <a:off x="190500" y="190500"/>
              <a:ext cx="2305200" cy="3095700"/>
            </a:xfrm>
            <a:prstGeom prst="rect">
              <a:avLst/>
            </a:prstGeom>
            <a:noFill/>
            <a:ln>
              <a:noFill/>
            </a:ln>
          </p:spPr>
          <p:txBody>
            <a:bodyPr spcFirstLastPara="1" wrap="square" lIns="0" tIns="0" rIns="0" bIns="0" anchor="t"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 sz="1200" b="1" i="0" u="none" strike="noStrike" kern="1200" cap="none" spc="0" normalizeH="0" baseline="0" noProof="0" dirty="0">
                  <a:ln>
                    <a:noFill/>
                  </a:ln>
                  <a:solidFill>
                    <a:srgbClr val="DA291C"/>
                  </a:solidFill>
                  <a:effectLst/>
                  <a:uLnTx/>
                  <a:uFillTx/>
                  <a:latin typeface="Inter"/>
                  <a:ea typeface="Inter"/>
                  <a:cs typeface="Inter"/>
                  <a:sym typeface="Inter"/>
                </a:rPr>
                <a:t>Workstream Overview</a:t>
              </a:r>
              <a:endParaRPr kumimoji="0" sz="1200" b="1" i="0" u="none" strike="noStrike" kern="1200" cap="none" spc="0" normalizeH="0" baseline="0" noProof="0" dirty="0">
                <a:ln>
                  <a:noFill/>
                </a:ln>
                <a:solidFill>
                  <a:srgbClr val="DA291C"/>
                </a:solidFill>
                <a:effectLst/>
                <a:uLnTx/>
                <a:uFillTx/>
                <a:latin typeface="Inter"/>
                <a:ea typeface="Inter"/>
                <a:cs typeface="Inter"/>
                <a:sym typeface="Inter"/>
              </a:endParaRPr>
            </a:p>
            <a:p>
              <a:pPr marL="0" marR="0" lvl="0" indent="0" algn="l" defTabSz="914400" rtl="0" eaLnBrk="1" fontAlgn="auto" latinLnBrk="0" hangingPunct="1">
                <a:lnSpc>
                  <a:spcPct val="100000"/>
                </a:lnSpc>
                <a:spcBef>
                  <a:spcPts val="450"/>
                </a:spcBef>
                <a:spcAft>
                  <a:spcPts val="0"/>
                </a:spcAft>
                <a:buClrTx/>
                <a:buSzTx/>
                <a:buFontTx/>
                <a:buNone/>
                <a:tabLst/>
                <a:defRPr/>
              </a:pPr>
              <a:r>
                <a:rPr kumimoji="0" lang="en" sz="1300" b="1" i="0" u="none" strike="noStrike" kern="1200" cap="none" spc="0" normalizeH="0" baseline="0" noProof="0" dirty="0">
                  <a:ln>
                    <a:noFill/>
                  </a:ln>
                  <a:solidFill>
                    <a:srgbClr val="111827"/>
                  </a:solidFill>
                  <a:effectLst/>
                  <a:uLnTx/>
                  <a:uFillTx/>
                  <a:latin typeface="Inter"/>
                  <a:ea typeface="Inter"/>
                  <a:cs typeface="Inter"/>
                  <a:sym typeface="Inter"/>
                </a:rPr>
                <a:t>Objectives</a:t>
              </a:r>
              <a:endParaRPr kumimoji="0" sz="950" b="1" i="0" u="none" strike="noStrike" kern="1200" cap="none" spc="0" normalizeH="0" baseline="0" noProof="0" dirty="0">
                <a:ln>
                  <a:noFill/>
                </a:ln>
                <a:solidFill>
                  <a:srgbClr val="005A9C"/>
                </a:solidFill>
                <a:effectLst/>
                <a:highlight>
                  <a:srgbClr val="F8FAFC"/>
                </a:highlight>
                <a:uLnTx/>
                <a:uFillTx/>
                <a:latin typeface="Inter"/>
                <a:ea typeface="Inter"/>
                <a:cs typeface="Inter"/>
                <a:sym typeface="Inter"/>
              </a:endParaRPr>
            </a:p>
            <a:p>
              <a:pPr marL="0" marR="0" lvl="0" indent="0" algn="l" defTabSz="914400" rtl="0" eaLnBrk="1" fontAlgn="auto" latinLnBrk="0" hangingPunct="1">
                <a:lnSpc>
                  <a:spcPct val="100000"/>
                </a:lnSpc>
                <a:spcBef>
                  <a:spcPts val="1050"/>
                </a:spcBef>
                <a:spcAft>
                  <a:spcPts val="0"/>
                </a:spcAft>
                <a:buClrTx/>
                <a:buSzTx/>
                <a:buFontTx/>
                <a:buNone/>
                <a:tabLst/>
                <a:defRPr/>
              </a:pPr>
              <a:r>
                <a:rPr kumimoji="0" lang="en" sz="1200" b="0" i="0" u="none" strike="noStrike" kern="1200" cap="none" spc="0" normalizeH="0" baseline="0" noProof="0" dirty="0">
                  <a:ln>
                    <a:noFill/>
                  </a:ln>
                  <a:solidFill>
                    <a:srgbClr val="4B5563"/>
                  </a:solidFill>
                  <a:effectLst/>
                  <a:uLnTx/>
                  <a:uFillTx/>
                  <a:latin typeface="Inter"/>
                  <a:ea typeface="Inter"/>
                  <a:cs typeface="Inter"/>
                  <a:sym typeface="Inter"/>
                </a:rPr>
                <a:t>The Data and Technoloy Platforms Workstream is currently focused on systematically gathering critical information and perspectives related to the technical and data infrastructure required to support MOCC operations.</a:t>
              </a:r>
              <a:endParaRPr kumimoji="0" sz="1200" b="0" i="0" u="none" strike="noStrike" kern="1200" cap="none" spc="0" normalizeH="0" baseline="0" noProof="0" dirty="0">
                <a:ln>
                  <a:noFill/>
                </a:ln>
                <a:solidFill>
                  <a:srgbClr val="4B5563"/>
                </a:solidFill>
                <a:effectLst/>
                <a:uLnTx/>
                <a:uFillTx/>
                <a:latin typeface="Inter"/>
                <a:ea typeface="Inter"/>
                <a:cs typeface="Inter"/>
                <a:sym typeface="Inter"/>
              </a:endParaRPr>
            </a:p>
            <a:p>
              <a:pPr marL="0" marR="0" lvl="0" indent="0" algn="l" defTabSz="914400" rtl="0" eaLnBrk="1" fontAlgn="auto" latinLnBrk="0" hangingPunct="1">
                <a:lnSpc>
                  <a:spcPct val="100000"/>
                </a:lnSpc>
                <a:spcBef>
                  <a:spcPts val="900"/>
                </a:spcBef>
                <a:spcAft>
                  <a:spcPts val="0"/>
                </a:spcAft>
                <a:buClrTx/>
                <a:buSzTx/>
                <a:buFontTx/>
                <a:buNone/>
                <a:tabLst/>
                <a:defRPr/>
              </a:pPr>
              <a:r>
                <a:rPr kumimoji="0" lang="en" sz="1200" b="0" i="0" u="none" strike="noStrike" kern="1200" cap="none" spc="0" normalizeH="0" baseline="0" noProof="0" dirty="0">
                  <a:ln>
                    <a:noFill/>
                  </a:ln>
                  <a:solidFill>
                    <a:srgbClr val="4B5563"/>
                  </a:solidFill>
                  <a:effectLst/>
                  <a:uLnTx/>
                  <a:uFillTx/>
                  <a:latin typeface="Inter"/>
                  <a:ea typeface="Inter"/>
                  <a:cs typeface="Inter"/>
                  <a:sym typeface="Inter"/>
                </a:rPr>
                <a:t>The initiative directly engages key stakeholders to systematically address technical infrastructure and interoperability barriers across systems.</a:t>
              </a:r>
              <a:endParaRPr kumimoji="0" sz="1200" b="0" i="0" u="none" strike="noStrike" kern="1200" cap="none" spc="0" normalizeH="0" baseline="0" noProof="0" dirty="0">
                <a:ln>
                  <a:noFill/>
                </a:ln>
                <a:solidFill>
                  <a:srgbClr val="4B5563"/>
                </a:solidFill>
                <a:effectLst/>
                <a:uLnTx/>
                <a:uFillTx/>
                <a:latin typeface="Inter"/>
                <a:ea typeface="Inter"/>
                <a:cs typeface="Inter"/>
                <a:sym typeface="Inter"/>
              </a:endParaRPr>
            </a:p>
          </p:txBody>
        </p:sp>
      </p:grpSp>
      <p:grpSp>
        <p:nvGrpSpPr>
          <p:cNvPr id="190" name="Google Shape;190;p19"/>
          <p:cNvGrpSpPr/>
          <p:nvPr/>
        </p:nvGrpSpPr>
        <p:grpSpPr>
          <a:xfrm>
            <a:off x="3286125" y="1285875"/>
            <a:ext cx="2686200" cy="3476700"/>
            <a:chOff x="0" y="0"/>
            <a:chExt cx="2686200" cy="3476700"/>
          </a:xfrm>
        </p:grpSpPr>
        <p:sp>
          <p:nvSpPr>
            <p:cNvPr id="191" name="Google Shape;191;p19"/>
            <p:cNvSpPr/>
            <p:nvPr/>
          </p:nvSpPr>
          <p:spPr>
            <a:xfrm>
              <a:off x="0" y="0"/>
              <a:ext cx="2686200" cy="3476700"/>
            </a:xfrm>
            <a:prstGeom prst="roundRect">
              <a:avLst>
                <a:gd name="adj" fmla="val 2836"/>
              </a:avLst>
            </a:prstGeom>
            <a:solidFill>
              <a:srgbClr val="FFFFFF"/>
            </a:solidFill>
            <a:ln w="9525" cap="flat" cmpd="sng">
              <a:solidFill>
                <a:srgbClr val="E5E7EB"/>
              </a:solidFill>
              <a:prstDash val="solid"/>
              <a:round/>
              <a:headEnd type="none" w="sm" len="sm"/>
              <a:tailEnd type="none" w="sm" len="sm"/>
            </a:ln>
          </p:spPr>
          <p:txBody>
            <a:bodyPr spcFirstLastPara="1" wrap="square" lIns="0" tIns="0" rIns="0" bIns="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7C1398"/>
                </a:solidFill>
                <a:effectLst/>
                <a:uLnTx/>
                <a:uFillTx/>
                <a:latin typeface="Calibri" panose="020F0502020204030204"/>
                <a:ea typeface="+mn-ea"/>
                <a:cs typeface="+mn-cs"/>
              </a:endParaRPr>
            </a:p>
          </p:txBody>
        </p:sp>
        <p:sp>
          <p:nvSpPr>
            <p:cNvPr id="192" name="Google Shape;192;p19"/>
            <p:cNvSpPr/>
            <p:nvPr/>
          </p:nvSpPr>
          <p:spPr>
            <a:xfrm>
              <a:off x="0" y="0"/>
              <a:ext cx="2686200" cy="38100"/>
            </a:xfrm>
            <a:prstGeom prst="roundRect">
              <a:avLst>
                <a:gd name="adj" fmla="val 50000"/>
              </a:avLst>
            </a:prstGeom>
            <a:solidFill>
              <a:srgbClr val="111827"/>
            </a:solidFill>
            <a:ln>
              <a:noFill/>
            </a:ln>
          </p:spPr>
          <p:txBody>
            <a:bodyPr spcFirstLastPara="1" wrap="square" lIns="0" tIns="0" rIns="0" bIns="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7C1398"/>
                </a:solidFill>
                <a:effectLst/>
                <a:uLnTx/>
                <a:uFillTx/>
                <a:latin typeface="Calibri" panose="020F0502020204030204"/>
                <a:ea typeface="+mn-ea"/>
                <a:cs typeface="+mn-cs"/>
              </a:endParaRPr>
            </a:p>
          </p:txBody>
        </p:sp>
        <p:sp>
          <p:nvSpPr>
            <p:cNvPr id="193" name="Google Shape;193;p19"/>
            <p:cNvSpPr txBox="1"/>
            <p:nvPr/>
          </p:nvSpPr>
          <p:spPr>
            <a:xfrm>
              <a:off x="190500" y="190500"/>
              <a:ext cx="2305200" cy="3095700"/>
            </a:xfrm>
            <a:prstGeom prst="rect">
              <a:avLst/>
            </a:prstGeom>
            <a:noFill/>
            <a:ln>
              <a:noFill/>
            </a:ln>
          </p:spPr>
          <p:txBody>
            <a:bodyPr spcFirstLastPara="1" wrap="square" lIns="0" tIns="0" rIns="0" bIns="0" anchor="t"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 sz="1200" b="1" i="0" u="none" strike="noStrike" kern="1200" cap="none" spc="0" normalizeH="0" baseline="0" noProof="0" dirty="0">
                  <a:ln>
                    <a:noFill/>
                  </a:ln>
                  <a:solidFill>
                    <a:srgbClr val="4B5563"/>
                  </a:solidFill>
                  <a:effectLst/>
                  <a:uLnTx/>
                  <a:uFillTx/>
                  <a:latin typeface="Inter"/>
                  <a:ea typeface="Inter"/>
                  <a:cs typeface="Inter"/>
                  <a:sym typeface="Inter"/>
                </a:rPr>
                <a:t>Stakeholder Engagement</a:t>
              </a:r>
              <a:endParaRPr kumimoji="0" sz="1200" b="1" i="0" u="none" strike="noStrike" kern="1200" cap="none" spc="0" normalizeH="0" baseline="0" noProof="0" dirty="0">
                <a:ln>
                  <a:noFill/>
                </a:ln>
                <a:solidFill>
                  <a:srgbClr val="4B5563"/>
                </a:solidFill>
                <a:effectLst/>
                <a:uLnTx/>
                <a:uFillTx/>
                <a:latin typeface="Inter"/>
                <a:ea typeface="Inter"/>
                <a:cs typeface="Inter"/>
                <a:sym typeface="Inter"/>
              </a:endParaRPr>
            </a:p>
            <a:p>
              <a:pPr marL="0" marR="0" lvl="0" indent="0" algn="l" defTabSz="914400" rtl="0" eaLnBrk="1" fontAlgn="auto" latinLnBrk="0" hangingPunct="1">
                <a:lnSpc>
                  <a:spcPct val="100000"/>
                </a:lnSpc>
                <a:spcBef>
                  <a:spcPts val="450"/>
                </a:spcBef>
                <a:spcAft>
                  <a:spcPts val="0"/>
                </a:spcAft>
                <a:buClrTx/>
                <a:buSzTx/>
                <a:buFontTx/>
                <a:buNone/>
                <a:tabLst/>
                <a:defRPr/>
              </a:pPr>
              <a:r>
                <a:rPr kumimoji="0" lang="en" sz="1300" b="1" i="0" u="none" strike="noStrike" kern="1200" cap="none" spc="0" normalizeH="0" baseline="0" noProof="0" dirty="0">
                  <a:ln>
                    <a:noFill/>
                  </a:ln>
                  <a:solidFill>
                    <a:srgbClr val="111827"/>
                  </a:solidFill>
                  <a:effectLst/>
                  <a:uLnTx/>
                  <a:uFillTx/>
                  <a:latin typeface="Inter"/>
                  <a:ea typeface="Inter"/>
                  <a:cs typeface="Inter"/>
                  <a:sym typeface="Inter"/>
                </a:rPr>
                <a:t>Targeted Discussions</a:t>
              </a:r>
              <a:endParaRPr kumimoji="0" sz="1300" b="1" i="0" u="none" strike="noStrike" kern="1200" cap="none" spc="0" normalizeH="0" baseline="0" noProof="0" dirty="0">
                <a:ln>
                  <a:noFill/>
                </a:ln>
                <a:solidFill>
                  <a:srgbClr val="111827"/>
                </a:solidFill>
                <a:effectLst/>
                <a:uLnTx/>
                <a:uFillTx/>
                <a:latin typeface="Inter"/>
                <a:ea typeface="Inter"/>
                <a:cs typeface="Inter"/>
                <a:sym typeface="Inter"/>
              </a:endParaRPr>
            </a:p>
            <a:p>
              <a:pPr marL="0" marR="0" lvl="0" indent="0" algn="l" defTabSz="914400" rtl="0" eaLnBrk="1" fontAlgn="auto" latinLnBrk="0" hangingPunct="1">
                <a:lnSpc>
                  <a:spcPct val="100000"/>
                </a:lnSpc>
                <a:spcBef>
                  <a:spcPts val="900"/>
                </a:spcBef>
                <a:spcAft>
                  <a:spcPts val="0"/>
                </a:spcAft>
                <a:buClrTx/>
                <a:buSzTx/>
                <a:buFontTx/>
                <a:buNone/>
                <a:tabLst/>
                <a:defRPr/>
              </a:pPr>
              <a:r>
                <a:rPr kumimoji="0" lang="en" sz="1200" b="0" i="0" u="none" strike="noStrike" kern="1200" cap="none" spc="0" normalizeH="0" baseline="0" noProof="0" dirty="0">
                  <a:ln>
                    <a:noFill/>
                  </a:ln>
                  <a:solidFill>
                    <a:srgbClr val="4B5563"/>
                  </a:solidFill>
                  <a:effectLst/>
                  <a:uLnTx/>
                  <a:uFillTx/>
                  <a:latin typeface="Inter"/>
                  <a:ea typeface="Inter"/>
                  <a:cs typeface="Inter"/>
                  <a:sym typeface="Inter"/>
                </a:rPr>
                <a:t>Planned activities include conducting targeted, 1-on-1 discussions with a curated group of:</a:t>
              </a:r>
              <a:endParaRPr kumimoji="0" sz="1200" b="0" i="0" u="none" strike="noStrike" kern="1200" cap="none" spc="0" normalizeH="0" baseline="0" noProof="0" dirty="0">
                <a:ln>
                  <a:noFill/>
                </a:ln>
                <a:solidFill>
                  <a:srgbClr val="4B5563"/>
                </a:solidFill>
                <a:effectLst/>
                <a:uLnTx/>
                <a:uFillTx/>
                <a:latin typeface="Inter"/>
                <a:ea typeface="Inter"/>
                <a:cs typeface="Inter"/>
                <a:sym typeface="Inter"/>
              </a:endParaRPr>
            </a:p>
            <a:p>
              <a:pPr marL="0" marR="0" lvl="0" indent="0" algn="l" defTabSz="914400" rtl="0" eaLnBrk="1" fontAlgn="auto" latinLnBrk="0" hangingPunct="1">
                <a:lnSpc>
                  <a:spcPct val="100000"/>
                </a:lnSpc>
                <a:spcBef>
                  <a:spcPts val="750"/>
                </a:spcBef>
                <a:spcAft>
                  <a:spcPts val="0"/>
                </a:spcAft>
                <a:buClrTx/>
                <a:buSzTx/>
                <a:buFontTx/>
                <a:buNone/>
                <a:tabLst/>
                <a:defRPr/>
              </a:pPr>
              <a:r>
                <a:rPr kumimoji="0" lang="en" sz="1200" b="1" i="0" u="none" strike="noStrike" kern="1200" cap="none" spc="0" normalizeH="0" baseline="0" noProof="0" dirty="0">
                  <a:ln>
                    <a:noFill/>
                  </a:ln>
                  <a:solidFill>
                    <a:srgbClr val="DA291C"/>
                  </a:solidFill>
                  <a:effectLst/>
                  <a:uLnTx/>
                  <a:uFillTx/>
                  <a:latin typeface="Inter"/>
                  <a:ea typeface="Inter"/>
                  <a:cs typeface="Inter"/>
                  <a:sym typeface="Inter"/>
                </a:rPr>
                <a:t>•</a:t>
              </a:r>
              <a:r>
                <a:rPr kumimoji="0" lang="en" sz="1200" b="1" i="0" u="none" strike="noStrike" kern="1200" cap="none" spc="0" normalizeH="0" baseline="0" noProof="0" dirty="0">
                  <a:ln>
                    <a:noFill/>
                  </a:ln>
                  <a:solidFill>
                    <a:srgbClr val="111827"/>
                  </a:solidFill>
                  <a:effectLst/>
                  <a:highlight>
                    <a:srgbClr val="F3F4F6"/>
                  </a:highlight>
                  <a:uLnTx/>
                  <a:uFillTx/>
                  <a:latin typeface="Inter"/>
                  <a:ea typeface="Inter"/>
                  <a:cs typeface="Inter"/>
                  <a:sym typeface="Inter"/>
                </a:rPr>
                <a:t> Data &amp; Platform Vendors</a:t>
              </a:r>
              <a:endParaRPr kumimoji="0" sz="1200" b="1" i="0" u="none" strike="noStrike" kern="1200" cap="none" spc="0" normalizeH="0" baseline="0" noProof="0" dirty="0">
                <a:ln>
                  <a:noFill/>
                </a:ln>
                <a:solidFill>
                  <a:srgbClr val="111827"/>
                </a:solidFill>
                <a:effectLst/>
                <a:highlight>
                  <a:srgbClr val="F3F4F6"/>
                </a:highlight>
                <a:uLnTx/>
                <a:uFillTx/>
                <a:latin typeface="Inter"/>
                <a:ea typeface="Inter"/>
                <a:cs typeface="Inter"/>
                <a:sym typeface="Inter"/>
              </a:endParaRPr>
            </a:p>
            <a:p>
              <a:pPr marL="0" marR="0" lvl="0" indent="0" algn="l" defTabSz="914400" rtl="0" eaLnBrk="1" fontAlgn="auto" latinLnBrk="0" hangingPunct="1">
                <a:lnSpc>
                  <a:spcPct val="100000"/>
                </a:lnSpc>
                <a:spcBef>
                  <a:spcPts val="450"/>
                </a:spcBef>
                <a:spcAft>
                  <a:spcPts val="0"/>
                </a:spcAft>
                <a:buClrTx/>
                <a:buSzTx/>
                <a:buFontTx/>
                <a:buNone/>
                <a:tabLst/>
                <a:defRPr/>
              </a:pPr>
              <a:r>
                <a:rPr kumimoji="0" lang="en" sz="1200" b="1" i="0" u="none" strike="noStrike" kern="1200" cap="none" spc="0" normalizeH="0" baseline="0" noProof="0" dirty="0">
                  <a:ln>
                    <a:noFill/>
                  </a:ln>
                  <a:solidFill>
                    <a:srgbClr val="DA291C"/>
                  </a:solidFill>
                  <a:effectLst/>
                  <a:uLnTx/>
                  <a:uFillTx/>
                  <a:latin typeface="Inter"/>
                  <a:ea typeface="Inter"/>
                  <a:cs typeface="Inter"/>
                  <a:sym typeface="Inter"/>
                </a:rPr>
                <a:t>•</a:t>
              </a:r>
              <a:r>
                <a:rPr kumimoji="0" lang="en" sz="1200" b="1" i="0" u="none" strike="noStrike" kern="1200" cap="none" spc="0" normalizeH="0" baseline="0" noProof="0" dirty="0">
                  <a:ln>
                    <a:noFill/>
                  </a:ln>
                  <a:solidFill>
                    <a:srgbClr val="111827"/>
                  </a:solidFill>
                  <a:effectLst/>
                  <a:highlight>
                    <a:srgbClr val="F3F4F6"/>
                  </a:highlight>
                  <a:uLnTx/>
                  <a:uFillTx/>
                  <a:latin typeface="Inter"/>
                  <a:ea typeface="Inter"/>
                  <a:cs typeface="Inter"/>
                  <a:sym typeface="Inter"/>
                </a:rPr>
                <a:t> Health System IT Leaders</a:t>
              </a:r>
              <a:endParaRPr kumimoji="0" sz="1200" b="1" i="0" u="none" strike="noStrike" kern="1200" cap="none" spc="0" normalizeH="0" baseline="0" noProof="0" dirty="0">
                <a:ln>
                  <a:noFill/>
                </a:ln>
                <a:solidFill>
                  <a:srgbClr val="111827"/>
                </a:solidFill>
                <a:effectLst/>
                <a:highlight>
                  <a:srgbClr val="F3F4F6"/>
                </a:highlight>
                <a:uLnTx/>
                <a:uFillTx/>
                <a:latin typeface="Inter"/>
                <a:ea typeface="Inter"/>
                <a:cs typeface="Inter"/>
                <a:sym typeface="Inter"/>
              </a:endParaRPr>
            </a:p>
            <a:p>
              <a:pPr marL="0" marR="0" lvl="0" indent="0" algn="l" defTabSz="914400" rtl="0" eaLnBrk="1" fontAlgn="auto" latinLnBrk="0" hangingPunct="1">
                <a:lnSpc>
                  <a:spcPct val="100000"/>
                </a:lnSpc>
                <a:spcBef>
                  <a:spcPts val="450"/>
                </a:spcBef>
                <a:spcAft>
                  <a:spcPts val="0"/>
                </a:spcAft>
                <a:buClrTx/>
                <a:buSzTx/>
                <a:buFontTx/>
                <a:buNone/>
                <a:tabLst/>
                <a:defRPr/>
              </a:pPr>
              <a:r>
                <a:rPr kumimoji="0" lang="en" sz="1200" b="1" i="0" u="none" strike="noStrike" kern="1200" cap="none" spc="0" normalizeH="0" baseline="0" noProof="0" dirty="0">
                  <a:ln>
                    <a:noFill/>
                  </a:ln>
                  <a:solidFill>
                    <a:srgbClr val="DA291C"/>
                  </a:solidFill>
                  <a:effectLst/>
                  <a:uLnTx/>
                  <a:uFillTx/>
                  <a:latin typeface="Inter"/>
                  <a:ea typeface="Inter"/>
                  <a:cs typeface="Inter"/>
                  <a:sym typeface="Inter"/>
                </a:rPr>
                <a:t>•</a:t>
              </a:r>
              <a:r>
                <a:rPr kumimoji="0" lang="en" sz="1200" b="1" i="0" u="none" strike="noStrike" kern="1200" cap="none" spc="0" normalizeH="0" baseline="0" noProof="0" dirty="0">
                  <a:ln>
                    <a:noFill/>
                  </a:ln>
                  <a:solidFill>
                    <a:srgbClr val="111827"/>
                  </a:solidFill>
                  <a:effectLst/>
                  <a:highlight>
                    <a:srgbClr val="F3F4F6"/>
                  </a:highlight>
                  <a:uLnTx/>
                  <a:uFillTx/>
                  <a:latin typeface="Inter"/>
                  <a:ea typeface="Inter"/>
                  <a:cs typeface="Inter"/>
                  <a:sym typeface="Inter"/>
                </a:rPr>
                <a:t> Key Operational Stakeholders</a:t>
              </a:r>
              <a:endParaRPr kumimoji="0" sz="1200" b="1" i="0" u="none" strike="noStrike" kern="1200" cap="none" spc="0" normalizeH="0" baseline="0" noProof="0" dirty="0">
                <a:ln>
                  <a:noFill/>
                </a:ln>
                <a:solidFill>
                  <a:srgbClr val="111827"/>
                </a:solidFill>
                <a:effectLst/>
                <a:highlight>
                  <a:srgbClr val="F3F4F6"/>
                </a:highlight>
                <a:uLnTx/>
                <a:uFillTx/>
                <a:latin typeface="Inter"/>
                <a:ea typeface="Inter"/>
                <a:cs typeface="Inter"/>
                <a:sym typeface="Inter"/>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 sz="1200" b="0" i="1" u="none" strike="noStrike" kern="1200" cap="none" spc="0" normalizeH="0" baseline="0" noProof="0" dirty="0">
                  <a:ln>
                    <a:noFill/>
                  </a:ln>
                  <a:solidFill>
                    <a:srgbClr val="6B7280"/>
                  </a:solidFill>
                  <a:effectLst/>
                  <a:uLnTx/>
                  <a:uFillTx/>
                  <a:latin typeface="Inter"/>
                  <a:ea typeface="Inter"/>
                  <a:cs typeface="Inter"/>
                  <a:sym typeface="Inter"/>
                </a:rPr>
                <a:t>Designed to better understand implementation challenges, interoperability barriers, data needs, and systems improvement opportunities.</a:t>
              </a:r>
              <a:endParaRPr kumimoji="0" sz="1200" b="0" i="1" u="none" strike="noStrike" kern="1200" cap="none" spc="0" normalizeH="0" baseline="0" noProof="0" dirty="0">
                <a:ln>
                  <a:noFill/>
                </a:ln>
                <a:solidFill>
                  <a:srgbClr val="6B7280"/>
                </a:solidFill>
                <a:effectLst/>
                <a:uLnTx/>
                <a:uFillTx/>
                <a:latin typeface="Inter"/>
                <a:ea typeface="Inter"/>
                <a:cs typeface="Inter"/>
                <a:sym typeface="Inter"/>
              </a:endParaRPr>
            </a:p>
          </p:txBody>
        </p:sp>
      </p:grpSp>
      <p:grpSp>
        <p:nvGrpSpPr>
          <p:cNvPr id="194" name="Google Shape;194;p19"/>
          <p:cNvGrpSpPr/>
          <p:nvPr/>
        </p:nvGrpSpPr>
        <p:grpSpPr>
          <a:xfrm>
            <a:off x="6115050" y="1285875"/>
            <a:ext cx="2686200" cy="3476700"/>
            <a:chOff x="0" y="0"/>
            <a:chExt cx="2686200" cy="3476700"/>
          </a:xfrm>
        </p:grpSpPr>
        <p:sp>
          <p:nvSpPr>
            <p:cNvPr id="195" name="Google Shape;195;p19"/>
            <p:cNvSpPr/>
            <p:nvPr/>
          </p:nvSpPr>
          <p:spPr>
            <a:xfrm>
              <a:off x="0" y="0"/>
              <a:ext cx="2686200" cy="3476700"/>
            </a:xfrm>
            <a:prstGeom prst="roundRect">
              <a:avLst>
                <a:gd name="adj" fmla="val 2836"/>
              </a:avLst>
            </a:prstGeom>
            <a:solidFill>
              <a:srgbClr val="FFFFFF"/>
            </a:solidFill>
            <a:ln w="9525" cap="flat" cmpd="sng">
              <a:solidFill>
                <a:srgbClr val="E5E7EB"/>
              </a:solidFill>
              <a:prstDash val="solid"/>
              <a:round/>
              <a:headEnd type="none" w="sm" len="sm"/>
              <a:tailEnd type="none" w="sm" len="sm"/>
            </a:ln>
          </p:spPr>
          <p:txBody>
            <a:bodyPr spcFirstLastPara="1" wrap="square" lIns="0" tIns="0" rIns="0" bIns="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7C1398"/>
                </a:solidFill>
                <a:effectLst/>
                <a:uLnTx/>
                <a:uFillTx/>
                <a:latin typeface="Calibri" panose="020F0502020204030204"/>
                <a:ea typeface="+mn-ea"/>
                <a:cs typeface="+mn-cs"/>
              </a:endParaRPr>
            </a:p>
          </p:txBody>
        </p:sp>
        <p:sp>
          <p:nvSpPr>
            <p:cNvPr id="196" name="Google Shape;196;p19"/>
            <p:cNvSpPr/>
            <p:nvPr/>
          </p:nvSpPr>
          <p:spPr>
            <a:xfrm>
              <a:off x="0" y="0"/>
              <a:ext cx="2686200" cy="38100"/>
            </a:xfrm>
            <a:prstGeom prst="roundRect">
              <a:avLst>
                <a:gd name="adj" fmla="val 50000"/>
              </a:avLst>
            </a:prstGeom>
            <a:solidFill>
              <a:srgbClr val="005A9C"/>
            </a:solidFill>
            <a:ln>
              <a:noFill/>
            </a:ln>
          </p:spPr>
          <p:txBody>
            <a:bodyPr spcFirstLastPara="1" wrap="square" lIns="0" tIns="0" rIns="0" bIns="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7C1398"/>
                </a:solidFill>
                <a:effectLst/>
                <a:uLnTx/>
                <a:uFillTx/>
                <a:latin typeface="Calibri" panose="020F0502020204030204"/>
                <a:ea typeface="+mn-ea"/>
                <a:cs typeface="+mn-cs"/>
              </a:endParaRPr>
            </a:p>
          </p:txBody>
        </p:sp>
        <p:sp>
          <p:nvSpPr>
            <p:cNvPr id="197" name="Google Shape;197;p19"/>
            <p:cNvSpPr txBox="1"/>
            <p:nvPr/>
          </p:nvSpPr>
          <p:spPr>
            <a:xfrm>
              <a:off x="190500" y="190500"/>
              <a:ext cx="2305200" cy="3095700"/>
            </a:xfrm>
            <a:prstGeom prst="rect">
              <a:avLst/>
            </a:prstGeom>
            <a:noFill/>
            <a:ln>
              <a:noFill/>
            </a:ln>
          </p:spPr>
          <p:txBody>
            <a:bodyPr spcFirstLastPara="1" wrap="square" lIns="0" tIns="0" rIns="0" bIns="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 sz="1200" b="1" i="0" u="none" strike="noStrike" kern="1200" cap="none" spc="0" normalizeH="0" baseline="0" noProof="0" dirty="0">
                  <a:ln>
                    <a:noFill/>
                  </a:ln>
                  <a:solidFill>
                    <a:srgbClr val="005A9C"/>
                  </a:solidFill>
                  <a:effectLst/>
                  <a:uLnTx/>
                  <a:uFillTx/>
                  <a:latin typeface="Inter"/>
                  <a:ea typeface="Inter"/>
                  <a:cs typeface="Inter"/>
                  <a:sym typeface="Inter"/>
                </a:rPr>
                <a:t>Next Phase</a:t>
              </a:r>
              <a:endParaRPr kumimoji="0" sz="1200" b="1" i="0" u="none" strike="noStrike" kern="1200" cap="none" spc="0" normalizeH="0" baseline="0" noProof="0" dirty="0">
                <a:ln>
                  <a:noFill/>
                </a:ln>
                <a:solidFill>
                  <a:srgbClr val="005A9C"/>
                </a:solidFill>
                <a:effectLst/>
                <a:uLnTx/>
                <a:uFillTx/>
                <a:latin typeface="Inter"/>
                <a:ea typeface="Inter"/>
                <a:cs typeface="Inter"/>
                <a:sym typeface="Inter"/>
              </a:endParaRPr>
            </a:p>
            <a:p>
              <a:pPr marL="0" marR="0" lvl="0" indent="0" algn="l" defTabSz="914400" rtl="0" eaLnBrk="1" fontAlgn="auto" latinLnBrk="0" hangingPunct="1">
                <a:lnSpc>
                  <a:spcPct val="100000"/>
                </a:lnSpc>
                <a:spcBef>
                  <a:spcPts val="450"/>
                </a:spcBef>
                <a:spcAft>
                  <a:spcPts val="0"/>
                </a:spcAft>
                <a:buClrTx/>
                <a:buSzTx/>
                <a:buFontTx/>
                <a:buNone/>
                <a:tabLst/>
                <a:defRPr/>
              </a:pPr>
              <a:r>
                <a:rPr kumimoji="0" lang="en" sz="1200" b="1" i="0" u="none" strike="noStrike" kern="1200" cap="none" spc="0" normalizeH="0" baseline="0" noProof="0" dirty="0">
                  <a:ln>
                    <a:noFill/>
                  </a:ln>
                  <a:solidFill>
                    <a:srgbClr val="111827"/>
                  </a:solidFill>
                  <a:effectLst/>
                  <a:uLnTx/>
                  <a:uFillTx/>
                  <a:latin typeface="Inter"/>
                  <a:ea typeface="Inter"/>
                  <a:cs typeface="Inter"/>
                  <a:sym typeface="Inter"/>
                </a:rPr>
                <a:t>Steps &amp; Reconvening</a:t>
              </a:r>
              <a:endParaRPr kumimoji="0" sz="1200" b="1" i="0" u="none" strike="noStrike" kern="1200" cap="none" spc="0" normalizeH="0" baseline="0" noProof="0" dirty="0">
                <a:ln>
                  <a:noFill/>
                </a:ln>
                <a:solidFill>
                  <a:srgbClr val="111827"/>
                </a:solidFill>
                <a:effectLst/>
                <a:uLnTx/>
                <a:uFillTx/>
                <a:latin typeface="Inter"/>
                <a:ea typeface="Inter"/>
                <a:cs typeface="Inter"/>
                <a:sym typeface="Inter"/>
              </a:endParaRPr>
            </a:p>
            <a:p>
              <a:pPr marL="0" marR="0" lvl="0" indent="0" algn="l" defTabSz="914400" rtl="0" eaLnBrk="1" fontAlgn="auto" latinLnBrk="0" hangingPunct="1">
                <a:lnSpc>
                  <a:spcPct val="100000"/>
                </a:lnSpc>
                <a:spcBef>
                  <a:spcPts val="750"/>
                </a:spcBef>
                <a:spcAft>
                  <a:spcPts val="0"/>
                </a:spcAft>
                <a:buClrTx/>
                <a:buSzTx/>
                <a:buFontTx/>
                <a:buNone/>
                <a:tabLst/>
                <a:defRPr/>
              </a:pPr>
              <a:r>
                <a:rPr kumimoji="0" lang="en" sz="1200" b="0" i="0" u="none" strike="noStrike" kern="1200" cap="none" spc="0" normalizeH="0" baseline="0" noProof="0" dirty="0">
                  <a:ln>
                    <a:noFill/>
                  </a:ln>
                  <a:solidFill>
                    <a:srgbClr val="4B5563"/>
                  </a:solidFill>
                  <a:effectLst/>
                  <a:uLnTx/>
                  <a:uFillTx/>
                  <a:latin typeface="Inter"/>
                  <a:ea typeface="Inter"/>
                  <a:cs typeface="Inter"/>
                  <a:sym typeface="Inter"/>
                </a:rPr>
                <a:t>Currently reconvened to shape key foundational elements prior to launching formal engagement.</a:t>
              </a:r>
              <a:endParaRPr kumimoji="0" sz="1200" b="0" i="0" u="none" strike="noStrike" kern="1200" cap="none" spc="0" normalizeH="0" baseline="0" noProof="0" dirty="0">
                <a:ln>
                  <a:noFill/>
                </a:ln>
                <a:solidFill>
                  <a:srgbClr val="4B5563"/>
                </a:solidFill>
                <a:effectLst/>
                <a:uLnTx/>
                <a:uFillTx/>
                <a:latin typeface="Inter"/>
                <a:ea typeface="Inter"/>
                <a:cs typeface="Inter"/>
                <a:sym typeface="Inter"/>
              </a:endParaRPr>
            </a:p>
            <a:p>
              <a:pPr marL="0" marR="0" lvl="0" indent="0" algn="l" defTabSz="914400" rtl="0" eaLnBrk="1" fontAlgn="auto" latinLnBrk="0" hangingPunct="1">
                <a:lnSpc>
                  <a:spcPct val="100000"/>
                </a:lnSpc>
                <a:spcBef>
                  <a:spcPts val="900"/>
                </a:spcBef>
                <a:spcAft>
                  <a:spcPts val="0"/>
                </a:spcAft>
                <a:buClrTx/>
                <a:buSzTx/>
                <a:buFontTx/>
                <a:buNone/>
                <a:tabLst/>
                <a:defRPr/>
              </a:pPr>
              <a:r>
                <a:rPr kumimoji="0" lang="en" sz="1200" b="1" i="0" u="none" strike="noStrike" kern="1200" cap="none" spc="0" normalizeH="0" baseline="0" noProof="0" dirty="0">
                  <a:ln>
                    <a:noFill/>
                  </a:ln>
                  <a:solidFill>
                    <a:srgbClr val="111827"/>
                  </a:solidFill>
                  <a:effectLst/>
                  <a:uLnTx/>
                  <a:uFillTx/>
                  <a:latin typeface="Inter"/>
                  <a:ea typeface="Inter"/>
                  <a:cs typeface="Inter"/>
                  <a:sym typeface="Inter"/>
                </a:rPr>
                <a:t>Key Focus Areas:</a:t>
              </a:r>
              <a:endParaRPr kumimoji="0" sz="1200" b="1" i="0" u="none" strike="noStrike" kern="1200" cap="none" spc="0" normalizeH="0" baseline="0" noProof="0" dirty="0">
                <a:ln>
                  <a:noFill/>
                </a:ln>
                <a:solidFill>
                  <a:srgbClr val="111827"/>
                </a:solidFill>
                <a:effectLst/>
                <a:uLnTx/>
                <a:uFillTx/>
                <a:latin typeface="Inter"/>
                <a:ea typeface="Inter"/>
                <a:cs typeface="Inter"/>
                <a:sym typeface="Inter"/>
              </a:endParaRPr>
            </a:p>
            <a:p>
              <a:pPr marL="457200" marR="0" lvl="0" indent="-285750" algn="l" defTabSz="914400" rtl="0" eaLnBrk="1" fontAlgn="auto" latinLnBrk="0" hangingPunct="1">
                <a:lnSpc>
                  <a:spcPct val="100000"/>
                </a:lnSpc>
                <a:spcBef>
                  <a:spcPts val="600"/>
                </a:spcBef>
                <a:spcAft>
                  <a:spcPts val="0"/>
                </a:spcAft>
                <a:buClr>
                  <a:srgbClr val="4B5563"/>
                </a:buClr>
                <a:buSzPts val="900"/>
                <a:buFont typeface="Inter"/>
                <a:buChar char="●"/>
                <a:tabLst/>
                <a:defRPr/>
              </a:pPr>
              <a:r>
                <a:rPr kumimoji="0" lang="en" sz="1200" b="0" i="0" u="none" strike="noStrike" kern="1200" cap="none" spc="0" normalizeH="0" baseline="0" noProof="0" dirty="0">
                  <a:ln>
                    <a:noFill/>
                  </a:ln>
                  <a:solidFill>
                    <a:srgbClr val="4B5563"/>
                  </a:solidFill>
                  <a:effectLst/>
                  <a:uLnTx/>
                  <a:uFillTx/>
                  <a:latin typeface="Inter"/>
                  <a:ea typeface="Inter"/>
                  <a:cs typeface="Inter"/>
                  <a:sym typeface="Inter"/>
                </a:rPr>
                <a:t>Shape the discussion guide</a:t>
              </a:r>
              <a:endParaRPr kumimoji="0" sz="1200" b="0" i="0" u="none" strike="noStrike" kern="1200" cap="none" spc="0" normalizeH="0" baseline="0" noProof="0" dirty="0">
                <a:ln>
                  <a:noFill/>
                </a:ln>
                <a:solidFill>
                  <a:srgbClr val="4B5563"/>
                </a:solidFill>
                <a:effectLst/>
                <a:uLnTx/>
                <a:uFillTx/>
                <a:latin typeface="Inter"/>
                <a:ea typeface="Inter"/>
                <a:cs typeface="Inter"/>
                <a:sym typeface="Inter"/>
              </a:endParaRPr>
            </a:p>
            <a:p>
              <a:pPr marL="457200" marR="0" lvl="0" indent="-285750" algn="l" defTabSz="914400" rtl="0" eaLnBrk="1" fontAlgn="auto" latinLnBrk="0" hangingPunct="1">
                <a:lnSpc>
                  <a:spcPct val="100000"/>
                </a:lnSpc>
                <a:spcBef>
                  <a:spcPts val="450"/>
                </a:spcBef>
                <a:spcAft>
                  <a:spcPts val="0"/>
                </a:spcAft>
                <a:buClr>
                  <a:srgbClr val="4B5563"/>
                </a:buClr>
                <a:buSzPts val="900"/>
                <a:buFont typeface="Inter"/>
                <a:buChar char="●"/>
                <a:tabLst/>
                <a:defRPr/>
              </a:pPr>
              <a:r>
                <a:rPr kumimoji="0" lang="en" sz="1200" b="0" i="0" u="none" strike="noStrike" kern="1200" cap="none" spc="0" normalizeH="0" baseline="0" noProof="0" dirty="0">
                  <a:ln>
                    <a:noFill/>
                  </a:ln>
                  <a:solidFill>
                    <a:srgbClr val="4B5563"/>
                  </a:solidFill>
                  <a:effectLst/>
                  <a:uLnTx/>
                  <a:uFillTx/>
                  <a:latin typeface="Inter"/>
                  <a:ea typeface="Inter"/>
                  <a:cs typeface="Inter"/>
                  <a:sym typeface="Inter"/>
                </a:rPr>
                <a:t>Identify the right participants</a:t>
              </a:r>
              <a:endParaRPr kumimoji="0" sz="1200" b="0" i="0" u="none" strike="noStrike" kern="1200" cap="none" spc="0" normalizeH="0" baseline="0" noProof="0" dirty="0">
                <a:ln>
                  <a:noFill/>
                </a:ln>
                <a:solidFill>
                  <a:srgbClr val="4B5563"/>
                </a:solidFill>
                <a:effectLst/>
                <a:uLnTx/>
                <a:uFillTx/>
                <a:latin typeface="Inter"/>
                <a:ea typeface="Inter"/>
                <a:cs typeface="Inter"/>
                <a:sym typeface="Inter"/>
              </a:endParaRPr>
            </a:p>
            <a:p>
              <a:pPr marL="457200" marR="0" lvl="0" indent="-285750" algn="l" defTabSz="914400" rtl="0" eaLnBrk="1" fontAlgn="auto" latinLnBrk="0" hangingPunct="1">
                <a:lnSpc>
                  <a:spcPct val="100000"/>
                </a:lnSpc>
                <a:spcBef>
                  <a:spcPts val="450"/>
                </a:spcBef>
                <a:spcAft>
                  <a:spcPts val="0"/>
                </a:spcAft>
                <a:buClr>
                  <a:srgbClr val="4B5563"/>
                </a:buClr>
                <a:buSzPts val="900"/>
                <a:buFont typeface="Inter"/>
                <a:buChar char="●"/>
                <a:tabLst/>
                <a:defRPr/>
              </a:pPr>
              <a:r>
                <a:rPr kumimoji="0" lang="en" sz="1200" b="0" i="0" u="none" strike="noStrike" kern="1200" cap="none" spc="0" normalizeH="0" baseline="0" noProof="0" dirty="0">
                  <a:ln>
                    <a:noFill/>
                  </a:ln>
                  <a:solidFill>
                    <a:srgbClr val="4B5563"/>
                  </a:solidFill>
                  <a:effectLst/>
                  <a:uLnTx/>
                  <a:uFillTx/>
                  <a:latin typeface="Inter"/>
                  <a:ea typeface="Inter"/>
                  <a:cs typeface="Inter"/>
                  <a:sym typeface="Inter"/>
                </a:rPr>
                <a:t>Refine overall strategic approach</a:t>
              </a:r>
              <a:endParaRPr kumimoji="0" sz="1200" b="0" i="0" u="none" strike="noStrike" kern="1200" cap="none" spc="0" normalizeH="0" baseline="0" noProof="0" dirty="0">
                <a:ln>
                  <a:noFill/>
                </a:ln>
                <a:solidFill>
                  <a:srgbClr val="4B5563"/>
                </a:solidFill>
                <a:effectLst/>
                <a:uLnTx/>
                <a:uFillTx/>
                <a:latin typeface="Inter"/>
                <a:ea typeface="Inter"/>
                <a:cs typeface="Inter"/>
                <a:sym typeface="Inter"/>
              </a:endParaRPr>
            </a:p>
            <a:p>
              <a:pPr marL="0" marR="0" lvl="0" indent="0" algn="l" defTabSz="914400" rtl="0" eaLnBrk="1" fontAlgn="auto" latinLnBrk="0" hangingPunct="1">
                <a:lnSpc>
                  <a:spcPct val="100000"/>
                </a:lnSpc>
                <a:spcBef>
                  <a:spcPts val="600"/>
                </a:spcBef>
                <a:spcAft>
                  <a:spcPts val="0"/>
                </a:spcAft>
                <a:buClrTx/>
                <a:buSzTx/>
                <a:buFontTx/>
                <a:buNone/>
                <a:tabLst/>
                <a:defRPr/>
              </a:pPr>
              <a:r>
                <a:rPr kumimoji="0" lang="en" sz="1200" b="1" i="0" u="none" strike="noStrike" kern="1200" cap="none" spc="0" normalizeH="0" baseline="0" noProof="0" dirty="0">
                  <a:ln>
                    <a:noFill/>
                  </a:ln>
                  <a:solidFill>
                    <a:srgbClr val="005A9C"/>
                  </a:solidFill>
                  <a:effectLst/>
                  <a:highlight>
                    <a:srgbClr val="EFF6FF"/>
                  </a:highlight>
                  <a:uLnTx/>
                  <a:uFillTx/>
                  <a:latin typeface="Inter"/>
                  <a:ea typeface="Inter"/>
                  <a:cs typeface="Inter"/>
                  <a:sym typeface="Inter"/>
                </a:rPr>
                <a:t>Target: Finalize strategy before formal outreach begins.</a:t>
              </a:r>
              <a:endParaRPr kumimoji="0" sz="1200" b="1" i="0" u="none" strike="noStrike" kern="1200" cap="none" spc="0" normalizeH="0" baseline="0" noProof="0" dirty="0">
                <a:ln>
                  <a:noFill/>
                </a:ln>
                <a:solidFill>
                  <a:srgbClr val="005A9C"/>
                </a:solidFill>
                <a:effectLst/>
                <a:highlight>
                  <a:srgbClr val="EFF6FF"/>
                </a:highlight>
                <a:uLnTx/>
                <a:uFillTx/>
                <a:latin typeface="Inter"/>
                <a:ea typeface="Inter"/>
                <a:cs typeface="Inter"/>
                <a:sym typeface="Inter"/>
              </a:endParaRPr>
            </a:p>
          </p:txBody>
        </p:sp>
      </p:gr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Shape 201"/>
        <p:cNvGrpSpPr/>
        <p:nvPr/>
      </p:nvGrpSpPr>
      <p:grpSpPr>
        <a:xfrm>
          <a:off x="0" y="0"/>
          <a:ext cx="0" cy="0"/>
          <a:chOff x="0" y="0"/>
          <a:chExt cx="0" cy="0"/>
        </a:xfrm>
      </p:grpSpPr>
      <p:sp>
        <p:nvSpPr>
          <p:cNvPr id="202" name="Google Shape;202;p20"/>
          <p:cNvSpPr/>
          <p:nvPr/>
        </p:nvSpPr>
        <p:spPr>
          <a:xfrm>
            <a:off x="0" y="0"/>
            <a:ext cx="9144000" cy="5143500"/>
          </a:xfrm>
          <a:prstGeom prst="rect">
            <a:avLst/>
          </a:prstGeom>
          <a:solidFill>
            <a:srgbClr val="F4F4F5"/>
          </a:solidFill>
          <a:ln>
            <a:noFill/>
          </a:ln>
        </p:spPr>
        <p:txBody>
          <a:bodyPr spcFirstLastPara="1" wrap="square" lIns="0" tIns="0" rIns="0" bIns="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7C1398"/>
              </a:solidFill>
              <a:effectLst/>
              <a:uLnTx/>
              <a:uFillTx/>
              <a:latin typeface="Calibri" panose="020F0502020204030204"/>
              <a:ea typeface="+mn-ea"/>
              <a:cs typeface="+mn-cs"/>
            </a:endParaRPr>
          </a:p>
        </p:txBody>
      </p:sp>
      <p:pic>
        <p:nvPicPr>
          <p:cNvPr id="203" name="Google Shape;203;p20"/>
          <p:cNvPicPr preferRelativeResize="0"/>
          <p:nvPr/>
        </p:nvPicPr>
        <p:blipFill rotWithShape="1">
          <a:blip r:embed="rId3">
            <a:alphaModFix/>
          </a:blip>
          <a:srcRect/>
          <a:stretch/>
        </p:blipFill>
        <p:spPr>
          <a:xfrm>
            <a:off x="0" y="-19050"/>
            <a:ext cx="9144000" cy="5143500"/>
          </a:xfrm>
          <a:prstGeom prst="rect">
            <a:avLst/>
          </a:prstGeom>
          <a:noFill/>
          <a:ln>
            <a:noFill/>
          </a:ln>
        </p:spPr>
      </p:pic>
      <p:sp>
        <p:nvSpPr>
          <p:cNvPr id="208" name="Google Shape;208;p20"/>
          <p:cNvSpPr txBox="1"/>
          <p:nvPr/>
        </p:nvSpPr>
        <p:spPr>
          <a:xfrm>
            <a:off x="457200" y="381000"/>
            <a:ext cx="5524500" cy="762000"/>
          </a:xfrm>
          <a:prstGeom prst="rect">
            <a:avLst/>
          </a:prstGeom>
          <a:noFill/>
          <a:ln>
            <a:noFill/>
          </a:ln>
        </p:spPr>
        <p:txBody>
          <a:bodyPr spcFirstLastPara="1" wrap="square" lIns="0" tIns="0" rIns="0" bIns="0" anchor="t"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 sz="2800" b="1" i="0" u="none" strike="noStrike" kern="1200" cap="none" spc="0" normalizeH="0" baseline="0" noProof="0" dirty="0">
                <a:ln>
                  <a:noFill/>
                </a:ln>
                <a:solidFill>
                  <a:srgbClr val="C075D1"/>
                </a:solidFill>
                <a:effectLst/>
                <a:uLnTx/>
                <a:uFillTx/>
                <a:latin typeface="Inter"/>
                <a:ea typeface="Inter"/>
                <a:cs typeface="Inter"/>
                <a:sym typeface="Inter"/>
              </a:rPr>
              <a:t>Communications Workstream </a:t>
            </a:r>
            <a:endParaRPr kumimoji="0" sz="2800" b="1" i="0" u="none" strike="noStrike" kern="1200" cap="none" spc="0" normalizeH="0" baseline="0" noProof="0" dirty="0">
              <a:ln>
                <a:noFill/>
              </a:ln>
              <a:solidFill>
                <a:srgbClr val="C075D1"/>
              </a:solidFill>
              <a:effectLst/>
              <a:uLnTx/>
              <a:uFillTx/>
              <a:latin typeface="Inter"/>
              <a:ea typeface="Inter"/>
              <a:cs typeface="Inter"/>
              <a:sym typeface="Inter"/>
            </a:endParaRPr>
          </a:p>
        </p:txBody>
      </p:sp>
      <p:grpSp>
        <p:nvGrpSpPr>
          <p:cNvPr id="209" name="Google Shape;209;p20"/>
          <p:cNvGrpSpPr/>
          <p:nvPr/>
        </p:nvGrpSpPr>
        <p:grpSpPr>
          <a:xfrm>
            <a:off x="457200" y="1285875"/>
            <a:ext cx="4019700" cy="3429000"/>
            <a:chOff x="0" y="0"/>
            <a:chExt cx="4019700" cy="3429000"/>
          </a:xfrm>
        </p:grpSpPr>
        <p:sp>
          <p:nvSpPr>
            <p:cNvPr id="210" name="Google Shape;210;p20"/>
            <p:cNvSpPr/>
            <p:nvPr/>
          </p:nvSpPr>
          <p:spPr>
            <a:xfrm>
              <a:off x="0" y="0"/>
              <a:ext cx="4019700" cy="3429000"/>
            </a:xfrm>
            <a:prstGeom prst="roundRect">
              <a:avLst>
                <a:gd name="adj" fmla="val 2222"/>
              </a:avLst>
            </a:prstGeom>
            <a:solidFill>
              <a:srgbClr val="FFFFFF"/>
            </a:solidFill>
            <a:ln w="9525" cap="flat" cmpd="sng">
              <a:solidFill>
                <a:srgbClr val="E5E7EB"/>
              </a:solidFill>
              <a:prstDash val="solid"/>
              <a:round/>
              <a:headEnd type="none" w="sm" len="sm"/>
              <a:tailEnd type="none" w="sm" len="sm"/>
            </a:ln>
          </p:spPr>
          <p:txBody>
            <a:bodyPr spcFirstLastPara="1" wrap="square" lIns="0" tIns="0" rIns="0" bIns="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7C1398"/>
                </a:solidFill>
                <a:effectLst/>
                <a:uLnTx/>
                <a:uFillTx/>
                <a:latin typeface="Calibri" panose="020F0502020204030204"/>
                <a:ea typeface="+mn-ea"/>
                <a:cs typeface="+mn-cs"/>
              </a:endParaRPr>
            </a:p>
          </p:txBody>
        </p:sp>
        <p:sp>
          <p:nvSpPr>
            <p:cNvPr id="211" name="Google Shape;211;p20"/>
            <p:cNvSpPr/>
            <p:nvPr/>
          </p:nvSpPr>
          <p:spPr>
            <a:xfrm>
              <a:off x="0" y="0"/>
              <a:ext cx="4019700" cy="114300"/>
            </a:xfrm>
            <a:custGeom>
              <a:avLst/>
              <a:gdLst/>
              <a:ahLst/>
              <a:cxnLst/>
              <a:rect l="l" t="t" r="r" b="b"/>
              <a:pathLst>
                <a:path w="120000" h="120000" extrusionOk="0">
                  <a:moveTo>
                    <a:pt x="2275" y="0"/>
                  </a:moveTo>
                  <a:lnTo>
                    <a:pt x="117725" y="0"/>
                  </a:lnTo>
                  <a:cubicBezTo>
                    <a:pt x="118328" y="-1"/>
                    <a:pt x="118907" y="8427"/>
                    <a:pt x="119334" y="23430"/>
                  </a:cubicBezTo>
                  <a:cubicBezTo>
                    <a:pt x="119760" y="38433"/>
                    <a:pt x="120000" y="58782"/>
                    <a:pt x="120000" y="80000"/>
                  </a:cubicBezTo>
                  <a:lnTo>
                    <a:pt x="120000" y="120000"/>
                  </a:lnTo>
                  <a:lnTo>
                    <a:pt x="0" y="120000"/>
                  </a:lnTo>
                  <a:lnTo>
                    <a:pt x="0" y="80000"/>
                  </a:lnTo>
                  <a:cubicBezTo>
                    <a:pt x="0" y="58783"/>
                    <a:pt x="240" y="38434"/>
                    <a:pt x="666" y="23431"/>
                  </a:cubicBezTo>
                  <a:cubicBezTo>
                    <a:pt x="1093" y="8429"/>
                    <a:pt x="1672" y="0"/>
                    <a:pt x="2275" y="0"/>
                  </a:cubicBezTo>
                  <a:close/>
                </a:path>
              </a:pathLst>
            </a:custGeom>
            <a:solidFill>
              <a:srgbClr val="005A9C"/>
            </a:solidFill>
            <a:ln>
              <a:noFill/>
            </a:ln>
          </p:spPr>
          <p:txBody>
            <a:bodyPr spcFirstLastPara="1" wrap="square" lIns="0" tIns="0" rIns="0" bIns="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7C1398"/>
                </a:solidFill>
                <a:effectLst/>
                <a:uLnTx/>
                <a:uFillTx/>
                <a:latin typeface="Calibri" panose="020F0502020204030204"/>
                <a:ea typeface="+mn-ea"/>
                <a:cs typeface="+mn-cs"/>
              </a:endParaRPr>
            </a:p>
          </p:txBody>
        </p:sp>
        <p:sp>
          <p:nvSpPr>
            <p:cNvPr id="212" name="Google Shape;212;p20"/>
            <p:cNvSpPr txBox="1"/>
            <p:nvPr/>
          </p:nvSpPr>
          <p:spPr>
            <a:xfrm>
              <a:off x="228600" y="228600"/>
              <a:ext cx="3562200" cy="2971800"/>
            </a:xfrm>
            <a:prstGeom prst="rect">
              <a:avLst/>
            </a:prstGeom>
            <a:noFill/>
            <a:ln>
              <a:noFill/>
            </a:ln>
          </p:spPr>
          <p:txBody>
            <a:bodyPr spcFirstLastPara="1" wrap="square" lIns="0" tIns="0" rIns="0" bIns="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 sz="1200" b="1" i="0" u="none" strike="noStrike" kern="1200" cap="none" spc="0" normalizeH="0" baseline="0" noProof="0" dirty="0">
                  <a:ln>
                    <a:noFill/>
                  </a:ln>
                  <a:solidFill>
                    <a:srgbClr val="005A9C"/>
                  </a:solidFill>
                  <a:effectLst/>
                  <a:highlight>
                    <a:srgbClr val="EFF6FF"/>
                  </a:highlight>
                  <a:uLnTx/>
                  <a:uFillTx/>
                  <a:latin typeface="Inter"/>
                  <a:ea typeface="Inter"/>
                  <a:cs typeface="Inter"/>
                  <a:sym typeface="Inter"/>
                </a:rPr>
                <a:t>PHASE 1 • INITIAL FOCUS</a:t>
              </a:r>
              <a:endParaRPr kumimoji="0" sz="1200" b="0" i="0" u="none" strike="noStrike" kern="1200" cap="none" spc="0" normalizeH="0" baseline="0" noProof="0" dirty="0">
                <a:ln>
                  <a:noFill/>
                </a:ln>
                <a:solidFill>
                  <a:srgbClr val="7C1398"/>
                </a:solidFill>
                <a:effectLst/>
                <a:uLnTx/>
                <a:uFillTx/>
                <a:latin typeface="Inter"/>
                <a:ea typeface="Inter"/>
                <a:cs typeface="Inter"/>
                <a:sym typeface="Inter"/>
              </a:endParaRPr>
            </a:p>
            <a:p>
              <a:pPr marL="0" marR="0" lvl="0" indent="0" algn="l" defTabSz="914400" rtl="0" eaLnBrk="1" fontAlgn="auto" latinLnBrk="0" hangingPunct="1">
                <a:lnSpc>
                  <a:spcPct val="100000"/>
                </a:lnSpc>
                <a:spcBef>
                  <a:spcPts val="600"/>
                </a:spcBef>
                <a:spcAft>
                  <a:spcPts val="0"/>
                </a:spcAft>
                <a:buClrTx/>
                <a:buSzTx/>
                <a:buFontTx/>
                <a:buNone/>
                <a:tabLst/>
                <a:defRPr/>
              </a:pPr>
              <a:r>
                <a:rPr kumimoji="0" lang="en" sz="1400" b="1" i="0" u="none" strike="noStrike" kern="1200" cap="none" spc="0" normalizeH="0" baseline="0" noProof="0" dirty="0">
                  <a:ln>
                    <a:noFill/>
                  </a:ln>
                  <a:solidFill>
                    <a:srgbClr val="111827"/>
                  </a:solidFill>
                  <a:effectLst/>
                  <a:uLnTx/>
                  <a:uFillTx/>
                  <a:latin typeface="Inter"/>
                  <a:ea typeface="Inter"/>
                  <a:cs typeface="Inter"/>
                  <a:sym typeface="Inter"/>
                </a:rPr>
                <a:t>Foundational Messaging &amp; Materials</a:t>
              </a:r>
              <a:endParaRPr kumimoji="0" sz="1400" b="1" i="0" u="none" strike="noStrike" kern="1200" cap="none" spc="0" normalizeH="0" baseline="0" noProof="0" dirty="0">
                <a:ln>
                  <a:noFill/>
                </a:ln>
                <a:solidFill>
                  <a:srgbClr val="111827"/>
                </a:solidFill>
                <a:effectLst/>
                <a:uLnTx/>
                <a:uFillTx/>
                <a:latin typeface="Inter"/>
                <a:ea typeface="Inter"/>
                <a:cs typeface="Inter"/>
                <a:sym typeface="Inter"/>
              </a:endParaRPr>
            </a:p>
            <a:p>
              <a:pPr marL="0" marR="0" lvl="0" indent="0" algn="l" defTabSz="914400" rtl="0" eaLnBrk="1" fontAlgn="auto" latinLnBrk="0" hangingPunct="1">
                <a:lnSpc>
                  <a:spcPct val="100000"/>
                </a:lnSpc>
                <a:spcBef>
                  <a:spcPts val="450"/>
                </a:spcBef>
                <a:spcAft>
                  <a:spcPts val="0"/>
                </a:spcAft>
                <a:buClrTx/>
                <a:buSzTx/>
                <a:buFontTx/>
                <a:buNone/>
                <a:tabLst/>
                <a:defRPr/>
              </a:pPr>
              <a:r>
                <a:rPr kumimoji="0" lang="en" sz="1200" b="1" i="0" u="none" strike="noStrike" kern="1200" cap="none" spc="0" normalizeH="0" baseline="0" noProof="0" dirty="0">
                  <a:ln>
                    <a:noFill/>
                  </a:ln>
                  <a:solidFill>
                    <a:srgbClr val="005A9C"/>
                  </a:solidFill>
                  <a:effectLst/>
                  <a:uLnTx/>
                  <a:uFillTx/>
                  <a:latin typeface="Inter"/>
                  <a:ea typeface="Inter"/>
                  <a:cs typeface="Inter"/>
                  <a:sym typeface="Inter"/>
                </a:rPr>
                <a:t>Led by John Armstrong</a:t>
              </a:r>
              <a:endParaRPr kumimoji="0" sz="1200" b="1" i="0" u="none" strike="noStrike" kern="1200" cap="none" spc="0" normalizeH="0" baseline="0" noProof="0" dirty="0">
                <a:ln>
                  <a:noFill/>
                </a:ln>
                <a:solidFill>
                  <a:srgbClr val="005A9C"/>
                </a:solidFill>
                <a:effectLst/>
                <a:uLnTx/>
                <a:uFillTx/>
                <a:latin typeface="Inter"/>
                <a:ea typeface="Inter"/>
                <a:cs typeface="Inter"/>
                <a:sym typeface="Inter"/>
              </a:endParaRPr>
            </a:p>
            <a:p>
              <a:pPr marL="0" marR="0" lvl="0" indent="0" algn="l" defTabSz="914400" rtl="0" eaLnBrk="1" fontAlgn="auto" latinLnBrk="0" hangingPunct="1">
                <a:lnSpc>
                  <a:spcPct val="100000"/>
                </a:lnSpc>
                <a:spcBef>
                  <a:spcPts val="900"/>
                </a:spcBef>
                <a:spcAft>
                  <a:spcPts val="0"/>
                </a:spcAft>
                <a:buClrTx/>
                <a:buSzTx/>
                <a:buFontTx/>
                <a:buNone/>
                <a:tabLst/>
                <a:defRPr/>
              </a:pPr>
              <a:r>
                <a:rPr kumimoji="0" lang="en" sz="1200" b="0" i="0" u="none" strike="noStrike" kern="1200" cap="none" spc="0" normalizeH="0" baseline="0" noProof="0" dirty="0">
                  <a:ln>
                    <a:noFill/>
                  </a:ln>
                  <a:solidFill>
                    <a:srgbClr val="4B5563"/>
                  </a:solidFill>
                  <a:effectLst/>
                  <a:uLnTx/>
                  <a:uFillTx/>
                  <a:latin typeface="Inter"/>
                  <a:ea typeface="Inter"/>
                  <a:cs typeface="Inter"/>
                  <a:sym typeface="Inter"/>
                </a:rPr>
                <a:t>Originally focused on developing core communications materials to establish a clear, standardized understanding of the MOCC concept across various sectors.</a:t>
              </a:r>
              <a:endParaRPr kumimoji="0" sz="1200" b="0" i="0" u="none" strike="noStrike" kern="1200" cap="none" spc="0" normalizeH="0" baseline="0" noProof="0" dirty="0">
                <a:ln>
                  <a:noFill/>
                </a:ln>
                <a:solidFill>
                  <a:srgbClr val="4B5563"/>
                </a:solidFill>
                <a:effectLst/>
                <a:uLnTx/>
                <a:uFillTx/>
                <a:latin typeface="Inter"/>
                <a:ea typeface="Inter"/>
                <a:cs typeface="Inter"/>
                <a:sym typeface="Inter"/>
              </a:endParaRPr>
            </a:p>
            <a:p>
              <a:pPr marL="0" marR="0" lvl="0" indent="0" algn="l" defTabSz="914400" rtl="0" eaLnBrk="1" fontAlgn="auto" latinLnBrk="0" hangingPunct="1">
                <a:lnSpc>
                  <a:spcPct val="100000"/>
                </a:lnSpc>
                <a:spcBef>
                  <a:spcPts val="1050"/>
                </a:spcBef>
                <a:spcAft>
                  <a:spcPts val="0"/>
                </a:spcAft>
                <a:buClrTx/>
                <a:buSzTx/>
                <a:buFontTx/>
                <a:buNone/>
                <a:tabLst/>
                <a:defRPr/>
              </a:pPr>
              <a:r>
                <a:rPr kumimoji="0" lang="en" sz="1200" b="1" i="0" u="none" strike="noStrike" kern="1200" cap="none" spc="0" normalizeH="0" baseline="0" noProof="0" dirty="0">
                  <a:ln>
                    <a:noFill/>
                  </a:ln>
                  <a:solidFill>
                    <a:srgbClr val="111827"/>
                  </a:solidFill>
                  <a:effectLst/>
                  <a:uLnTx/>
                  <a:uFillTx/>
                  <a:latin typeface="Inter"/>
                  <a:ea typeface="Inter"/>
                  <a:cs typeface="Inter"/>
                  <a:sym typeface="Inter"/>
                </a:rPr>
                <a:t>Key Deliverables Developed:</a:t>
              </a:r>
              <a:endParaRPr kumimoji="0" sz="1200" b="1" i="0" u="none" strike="noStrike" kern="1200" cap="none" spc="0" normalizeH="0" baseline="0" noProof="0" dirty="0">
                <a:ln>
                  <a:noFill/>
                </a:ln>
                <a:solidFill>
                  <a:srgbClr val="111827"/>
                </a:solidFill>
                <a:effectLst/>
                <a:uLnTx/>
                <a:uFillTx/>
                <a:latin typeface="Inter"/>
                <a:ea typeface="Inter"/>
                <a:cs typeface="Inter"/>
                <a:sym typeface="Inter"/>
              </a:endParaRPr>
            </a:p>
            <a:p>
              <a:pPr marL="457200" marR="0" lvl="0" indent="-285750" algn="l" defTabSz="914400" rtl="0" eaLnBrk="1" fontAlgn="auto" latinLnBrk="0" hangingPunct="1">
                <a:lnSpc>
                  <a:spcPct val="100000"/>
                </a:lnSpc>
                <a:spcBef>
                  <a:spcPts val="600"/>
                </a:spcBef>
                <a:spcAft>
                  <a:spcPts val="0"/>
                </a:spcAft>
                <a:buClr>
                  <a:srgbClr val="4B5563"/>
                </a:buClr>
                <a:buSzPts val="900"/>
                <a:buFont typeface="Inter"/>
                <a:buChar char="●"/>
                <a:tabLst/>
                <a:defRPr/>
              </a:pPr>
              <a:r>
                <a:rPr kumimoji="0" lang="en" sz="1200" b="0" i="0" u="none" strike="noStrike" kern="1200" cap="none" spc="0" normalizeH="0" baseline="0" noProof="0" dirty="0">
                  <a:ln>
                    <a:noFill/>
                  </a:ln>
                  <a:solidFill>
                    <a:srgbClr val="111827"/>
                  </a:solidFill>
                  <a:effectLst/>
                  <a:uLnTx/>
                  <a:uFillTx/>
                  <a:latin typeface="Inter SemiBold"/>
                  <a:ea typeface="Inter SemiBold"/>
                  <a:cs typeface="Inter SemiBold"/>
                  <a:sym typeface="Inter SemiBold"/>
                </a:rPr>
                <a:t>Standardized definitions</a:t>
              </a:r>
              <a:r>
                <a:rPr kumimoji="0" lang="en" sz="1200" b="0" i="0" u="none" strike="noStrike" kern="1200" cap="none" spc="0" normalizeH="0" baseline="0" noProof="0" dirty="0">
                  <a:ln>
                    <a:noFill/>
                  </a:ln>
                  <a:solidFill>
                    <a:srgbClr val="4B5563"/>
                  </a:solidFill>
                  <a:effectLst/>
                  <a:uLnTx/>
                  <a:uFillTx/>
                  <a:latin typeface="Inter"/>
                  <a:ea typeface="Inter"/>
                  <a:cs typeface="Inter"/>
                  <a:sym typeface="Inter"/>
                </a:rPr>
                <a:t> &amp; fact sheets</a:t>
              </a:r>
              <a:endParaRPr kumimoji="0" sz="1200" b="0" i="0" u="none" strike="noStrike" kern="1200" cap="none" spc="0" normalizeH="0" baseline="0" noProof="0" dirty="0">
                <a:ln>
                  <a:noFill/>
                </a:ln>
                <a:solidFill>
                  <a:srgbClr val="4B5563"/>
                </a:solidFill>
                <a:effectLst/>
                <a:uLnTx/>
                <a:uFillTx/>
                <a:latin typeface="Inter"/>
                <a:ea typeface="Inter"/>
                <a:cs typeface="Inter"/>
                <a:sym typeface="Inter"/>
              </a:endParaRPr>
            </a:p>
            <a:p>
              <a:pPr marL="457200" marR="0" lvl="0" indent="-285750" algn="l" defTabSz="914400" rtl="0" eaLnBrk="1" fontAlgn="auto" latinLnBrk="0" hangingPunct="1">
                <a:lnSpc>
                  <a:spcPct val="100000"/>
                </a:lnSpc>
                <a:spcBef>
                  <a:spcPts val="450"/>
                </a:spcBef>
                <a:spcAft>
                  <a:spcPts val="0"/>
                </a:spcAft>
                <a:buClr>
                  <a:srgbClr val="4B5563"/>
                </a:buClr>
                <a:buSzPts val="900"/>
                <a:buFont typeface="Inter"/>
                <a:buChar char="●"/>
                <a:tabLst/>
                <a:defRPr/>
              </a:pPr>
              <a:r>
                <a:rPr kumimoji="0" lang="en" sz="1200" b="0" i="0" u="none" strike="noStrike" kern="1200" cap="none" spc="0" normalizeH="0" baseline="0" noProof="0" dirty="0">
                  <a:ln>
                    <a:noFill/>
                  </a:ln>
                  <a:solidFill>
                    <a:srgbClr val="111827"/>
                  </a:solidFill>
                  <a:effectLst/>
                  <a:uLnTx/>
                  <a:uFillTx/>
                  <a:latin typeface="Inter SemiBold"/>
                  <a:ea typeface="Inter SemiBold"/>
                  <a:cs typeface="Inter SemiBold"/>
                  <a:sym typeface="Inter SemiBold"/>
                </a:rPr>
                <a:t>Targeted talking points</a:t>
              </a:r>
              <a:r>
                <a:rPr kumimoji="0" lang="en" sz="1200" b="0" i="0" u="none" strike="noStrike" kern="1200" cap="none" spc="0" normalizeH="0" baseline="0" noProof="0" dirty="0">
                  <a:ln>
                    <a:noFill/>
                  </a:ln>
                  <a:solidFill>
                    <a:srgbClr val="4B5563"/>
                  </a:solidFill>
                  <a:effectLst/>
                  <a:uLnTx/>
                  <a:uFillTx/>
                  <a:latin typeface="Inter"/>
                  <a:ea typeface="Inter"/>
                  <a:cs typeface="Inter"/>
                  <a:sym typeface="Inter"/>
                </a:rPr>
                <a:t> &amp; messaging resources</a:t>
              </a:r>
              <a:endParaRPr kumimoji="0" sz="1200" b="0" i="0" u="none" strike="noStrike" kern="1200" cap="none" spc="0" normalizeH="0" baseline="0" noProof="0" dirty="0">
                <a:ln>
                  <a:noFill/>
                </a:ln>
                <a:solidFill>
                  <a:srgbClr val="4B5563"/>
                </a:solidFill>
                <a:effectLst/>
                <a:uLnTx/>
                <a:uFillTx/>
                <a:latin typeface="Inter"/>
                <a:ea typeface="Inter"/>
                <a:cs typeface="Inter"/>
                <a:sym typeface="Inter"/>
              </a:endParaRPr>
            </a:p>
            <a:p>
              <a:pPr marL="0" marR="0" lvl="0" indent="0" algn="l" defTabSz="914400" rtl="0" eaLnBrk="1" fontAlgn="auto" latinLnBrk="0" hangingPunct="1">
                <a:lnSpc>
                  <a:spcPct val="100000"/>
                </a:lnSpc>
                <a:spcBef>
                  <a:spcPts val="450"/>
                </a:spcBef>
                <a:spcAft>
                  <a:spcPts val="0"/>
                </a:spcAft>
                <a:buClrTx/>
                <a:buSzTx/>
                <a:buFontTx/>
                <a:buNone/>
                <a:tabLst/>
                <a:defRPr/>
              </a:pPr>
              <a:r>
                <a:rPr kumimoji="0" lang="en" sz="1200" b="0" i="1" u="none" strike="noStrike" kern="1200" cap="none" spc="0" normalizeH="0" baseline="0" noProof="0" dirty="0">
                  <a:ln>
                    <a:noFill/>
                  </a:ln>
                  <a:solidFill>
                    <a:srgbClr val="6B7280"/>
                  </a:solidFill>
                  <a:effectLst/>
                  <a:highlight>
                    <a:srgbClr val="F9FAFB"/>
                  </a:highlight>
                  <a:uLnTx/>
                  <a:uFillTx/>
                  <a:latin typeface="Inter"/>
                  <a:ea typeface="Inter"/>
                  <a:cs typeface="Inter"/>
                  <a:sym typeface="Inter"/>
                </a:rPr>
                <a:t>Draft materials and concepts have been successfully developed but revisions needed.</a:t>
              </a:r>
              <a:endParaRPr kumimoji="0" sz="1200" b="0" i="1" u="none" strike="noStrike" kern="1200" cap="none" spc="0" normalizeH="0" baseline="0" noProof="0" dirty="0">
                <a:ln>
                  <a:noFill/>
                </a:ln>
                <a:solidFill>
                  <a:srgbClr val="6B7280"/>
                </a:solidFill>
                <a:effectLst/>
                <a:highlight>
                  <a:srgbClr val="F9FAFB"/>
                </a:highlight>
                <a:uLnTx/>
                <a:uFillTx/>
                <a:latin typeface="Inter"/>
                <a:ea typeface="Inter"/>
                <a:cs typeface="Inter"/>
                <a:sym typeface="Inter"/>
              </a:endParaRPr>
            </a:p>
          </p:txBody>
        </p:sp>
      </p:grpSp>
      <p:grpSp>
        <p:nvGrpSpPr>
          <p:cNvPr id="213" name="Google Shape;213;p20"/>
          <p:cNvGrpSpPr/>
          <p:nvPr/>
        </p:nvGrpSpPr>
        <p:grpSpPr>
          <a:xfrm>
            <a:off x="4667250" y="1285875"/>
            <a:ext cx="4019700" cy="3429000"/>
            <a:chOff x="0" y="0"/>
            <a:chExt cx="4019700" cy="3429000"/>
          </a:xfrm>
        </p:grpSpPr>
        <p:sp>
          <p:nvSpPr>
            <p:cNvPr id="214" name="Google Shape;214;p20"/>
            <p:cNvSpPr/>
            <p:nvPr/>
          </p:nvSpPr>
          <p:spPr>
            <a:xfrm>
              <a:off x="0" y="0"/>
              <a:ext cx="4019700" cy="3429000"/>
            </a:xfrm>
            <a:prstGeom prst="roundRect">
              <a:avLst>
                <a:gd name="adj" fmla="val 2222"/>
              </a:avLst>
            </a:prstGeom>
            <a:solidFill>
              <a:srgbClr val="FFFFFF"/>
            </a:solidFill>
            <a:ln w="9525" cap="flat" cmpd="sng">
              <a:solidFill>
                <a:srgbClr val="E5E7EB"/>
              </a:solidFill>
              <a:prstDash val="solid"/>
              <a:round/>
              <a:headEnd type="none" w="sm" len="sm"/>
              <a:tailEnd type="none" w="sm" len="sm"/>
            </a:ln>
          </p:spPr>
          <p:txBody>
            <a:bodyPr spcFirstLastPara="1" wrap="square" lIns="0" tIns="0" rIns="0" bIns="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7C1398"/>
                </a:solidFill>
                <a:effectLst/>
                <a:uLnTx/>
                <a:uFillTx/>
                <a:latin typeface="Calibri" panose="020F0502020204030204"/>
                <a:ea typeface="+mn-ea"/>
                <a:cs typeface="+mn-cs"/>
              </a:endParaRPr>
            </a:p>
          </p:txBody>
        </p:sp>
        <p:sp>
          <p:nvSpPr>
            <p:cNvPr id="215" name="Google Shape;215;p20"/>
            <p:cNvSpPr/>
            <p:nvPr/>
          </p:nvSpPr>
          <p:spPr>
            <a:xfrm>
              <a:off x="0" y="0"/>
              <a:ext cx="4019700" cy="114300"/>
            </a:xfrm>
            <a:custGeom>
              <a:avLst/>
              <a:gdLst/>
              <a:ahLst/>
              <a:cxnLst/>
              <a:rect l="l" t="t" r="r" b="b"/>
              <a:pathLst>
                <a:path w="120000" h="120000" extrusionOk="0">
                  <a:moveTo>
                    <a:pt x="2275" y="0"/>
                  </a:moveTo>
                  <a:lnTo>
                    <a:pt x="117725" y="0"/>
                  </a:lnTo>
                  <a:cubicBezTo>
                    <a:pt x="118328" y="-1"/>
                    <a:pt x="118907" y="8427"/>
                    <a:pt x="119334" y="23430"/>
                  </a:cubicBezTo>
                  <a:cubicBezTo>
                    <a:pt x="119760" y="38433"/>
                    <a:pt x="120000" y="58782"/>
                    <a:pt x="120000" y="80000"/>
                  </a:cubicBezTo>
                  <a:lnTo>
                    <a:pt x="120000" y="120000"/>
                  </a:lnTo>
                  <a:lnTo>
                    <a:pt x="0" y="120000"/>
                  </a:lnTo>
                  <a:lnTo>
                    <a:pt x="0" y="80000"/>
                  </a:lnTo>
                  <a:cubicBezTo>
                    <a:pt x="0" y="58783"/>
                    <a:pt x="240" y="38434"/>
                    <a:pt x="666" y="23431"/>
                  </a:cubicBezTo>
                  <a:cubicBezTo>
                    <a:pt x="1093" y="8429"/>
                    <a:pt x="1672" y="0"/>
                    <a:pt x="2275" y="0"/>
                  </a:cubicBezTo>
                  <a:close/>
                </a:path>
              </a:pathLst>
            </a:custGeom>
            <a:solidFill>
              <a:srgbClr val="DA291C"/>
            </a:solidFill>
            <a:ln>
              <a:noFill/>
            </a:ln>
          </p:spPr>
          <p:txBody>
            <a:bodyPr spcFirstLastPara="1" wrap="square" lIns="0" tIns="0" rIns="0" bIns="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7C1398"/>
                </a:solidFill>
                <a:effectLst/>
                <a:uLnTx/>
                <a:uFillTx/>
                <a:latin typeface="Calibri" panose="020F0502020204030204"/>
                <a:ea typeface="+mn-ea"/>
                <a:cs typeface="+mn-cs"/>
              </a:endParaRPr>
            </a:p>
          </p:txBody>
        </p:sp>
        <p:sp>
          <p:nvSpPr>
            <p:cNvPr id="216" name="Google Shape;216;p20"/>
            <p:cNvSpPr txBox="1"/>
            <p:nvPr/>
          </p:nvSpPr>
          <p:spPr>
            <a:xfrm>
              <a:off x="228600" y="228600"/>
              <a:ext cx="3562200" cy="2971800"/>
            </a:xfrm>
            <a:prstGeom prst="rect">
              <a:avLst/>
            </a:prstGeom>
            <a:noFill/>
            <a:ln>
              <a:noFill/>
            </a:ln>
          </p:spPr>
          <p:txBody>
            <a:bodyPr spcFirstLastPara="1" wrap="square" lIns="0" tIns="0" rIns="0" bIns="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 sz="1200" b="1" i="0" u="none" strike="noStrike" kern="1200" cap="none" spc="0" normalizeH="0" baseline="0" noProof="0" dirty="0">
                  <a:ln>
                    <a:noFill/>
                  </a:ln>
                  <a:solidFill>
                    <a:srgbClr val="DA291C"/>
                  </a:solidFill>
                  <a:effectLst/>
                  <a:uLnTx/>
                  <a:uFillTx/>
                  <a:latin typeface="Inter"/>
                  <a:ea typeface="Inter"/>
                  <a:cs typeface="Inter"/>
                  <a:sym typeface="Inter"/>
                </a:rPr>
                <a:t>PHASE 2 • CURRENT PRIORITY</a:t>
              </a:r>
              <a:endParaRPr kumimoji="0" sz="1200" b="0" i="0" u="none" strike="noStrike" kern="1200" cap="none" spc="0" normalizeH="0" baseline="0" noProof="0" dirty="0">
                <a:ln>
                  <a:noFill/>
                </a:ln>
                <a:solidFill>
                  <a:srgbClr val="7C1398"/>
                </a:solidFill>
                <a:effectLst/>
                <a:uLnTx/>
                <a:uFillTx/>
                <a:latin typeface="Inter"/>
                <a:ea typeface="Inter"/>
                <a:cs typeface="Inter"/>
                <a:sym typeface="Inter"/>
              </a:endParaRPr>
            </a:p>
            <a:p>
              <a:pPr marL="0" marR="0" lvl="0" indent="0" algn="l" defTabSz="914400" rtl="0" eaLnBrk="1" fontAlgn="auto" latinLnBrk="0" hangingPunct="1">
                <a:lnSpc>
                  <a:spcPct val="100000"/>
                </a:lnSpc>
                <a:spcBef>
                  <a:spcPts val="600"/>
                </a:spcBef>
                <a:spcAft>
                  <a:spcPts val="0"/>
                </a:spcAft>
                <a:buClrTx/>
                <a:buSzTx/>
                <a:buFontTx/>
                <a:buNone/>
                <a:tabLst/>
                <a:defRPr/>
              </a:pPr>
              <a:r>
                <a:rPr kumimoji="0" lang="en" sz="1200" b="1" i="0" u="none" strike="noStrike" kern="1200" cap="none" spc="0" normalizeH="0" baseline="0" noProof="0" dirty="0">
                  <a:ln>
                    <a:noFill/>
                  </a:ln>
                  <a:solidFill>
                    <a:srgbClr val="111827"/>
                  </a:solidFill>
                  <a:effectLst/>
                  <a:uLnTx/>
                  <a:uFillTx/>
                  <a:latin typeface="Inter"/>
                  <a:ea typeface="Inter"/>
                  <a:cs typeface="Inter"/>
                  <a:sym typeface="Inter"/>
                </a:rPr>
                <a:t>MOCC Research &amp; Evidence Agenda</a:t>
              </a:r>
              <a:endParaRPr kumimoji="0" sz="1200" b="1" i="0" u="none" strike="noStrike" kern="1200" cap="none" spc="0" normalizeH="0" baseline="0" noProof="0" dirty="0">
                <a:ln>
                  <a:noFill/>
                </a:ln>
                <a:solidFill>
                  <a:srgbClr val="111827"/>
                </a:solidFill>
                <a:effectLst/>
                <a:uLnTx/>
                <a:uFillTx/>
                <a:latin typeface="Inter"/>
                <a:ea typeface="Inter"/>
                <a:cs typeface="Inter"/>
                <a:sym typeface="Inter"/>
              </a:endParaRPr>
            </a:p>
            <a:p>
              <a:pPr marL="0" marR="0" lvl="0" indent="0" algn="l" defTabSz="914400" rtl="0" eaLnBrk="1" fontAlgn="auto" latinLnBrk="0" hangingPunct="1">
                <a:lnSpc>
                  <a:spcPct val="100000"/>
                </a:lnSpc>
                <a:spcBef>
                  <a:spcPts val="450"/>
                </a:spcBef>
                <a:spcAft>
                  <a:spcPts val="0"/>
                </a:spcAft>
                <a:buClrTx/>
                <a:buSzTx/>
                <a:buFontTx/>
                <a:buNone/>
                <a:tabLst/>
                <a:defRPr/>
              </a:pPr>
              <a:r>
                <a:rPr kumimoji="0" lang="en" sz="1200" b="1" i="0" u="none" strike="noStrike" kern="1200" cap="none" spc="0" normalizeH="0" baseline="0" noProof="0" dirty="0">
                  <a:ln>
                    <a:noFill/>
                  </a:ln>
                  <a:solidFill>
                    <a:srgbClr val="DA291C"/>
                  </a:solidFill>
                  <a:effectLst/>
                  <a:uLnTx/>
                  <a:uFillTx/>
                  <a:latin typeface="Inter"/>
                  <a:ea typeface="Inter"/>
                  <a:cs typeface="Inter"/>
                  <a:sym typeface="Inter"/>
                </a:rPr>
                <a:t>Next Critical Workstream Phase</a:t>
              </a:r>
              <a:endParaRPr kumimoji="0" sz="1200" b="1" i="0" u="none" strike="noStrike" kern="1200" cap="none" spc="0" normalizeH="0" baseline="0" noProof="0" dirty="0">
                <a:ln>
                  <a:noFill/>
                </a:ln>
                <a:solidFill>
                  <a:srgbClr val="DA291C"/>
                </a:solidFill>
                <a:effectLst/>
                <a:uLnTx/>
                <a:uFillTx/>
                <a:latin typeface="Inter"/>
                <a:ea typeface="Inter"/>
                <a:cs typeface="Inter"/>
                <a:sym typeface="Inter"/>
              </a:endParaRPr>
            </a:p>
            <a:p>
              <a:pPr marL="0" marR="0" lvl="0" indent="0" algn="l" defTabSz="914400" rtl="0" eaLnBrk="1" fontAlgn="auto" latinLnBrk="0" hangingPunct="1">
                <a:lnSpc>
                  <a:spcPct val="100000"/>
                </a:lnSpc>
                <a:spcBef>
                  <a:spcPts val="900"/>
                </a:spcBef>
                <a:spcAft>
                  <a:spcPts val="0"/>
                </a:spcAft>
                <a:buClrTx/>
                <a:buSzTx/>
                <a:buFontTx/>
                <a:buNone/>
                <a:tabLst/>
                <a:defRPr/>
              </a:pPr>
              <a:r>
                <a:rPr kumimoji="0" lang="en" sz="1200" b="0" i="0" u="none" strike="noStrike" kern="1200" cap="none" spc="0" normalizeH="0" baseline="0" noProof="0" dirty="0">
                  <a:ln>
                    <a:noFill/>
                  </a:ln>
                  <a:solidFill>
                    <a:srgbClr val="4B5563"/>
                  </a:solidFill>
                  <a:effectLst/>
                  <a:uLnTx/>
                  <a:uFillTx/>
                  <a:latin typeface="Inter"/>
                  <a:ea typeface="Inter"/>
                  <a:cs typeface="Inter"/>
                  <a:sym typeface="Inter"/>
                </a:rPr>
                <a:t>Building directly on the foundational messaging work, the group is now actively exploring a broader research and evidence agenda to advance the field.</a:t>
              </a:r>
              <a:endParaRPr kumimoji="0" sz="1200" b="0" i="0" u="none" strike="noStrike" kern="1200" cap="none" spc="0" normalizeH="0" baseline="0" noProof="0" dirty="0">
                <a:ln>
                  <a:noFill/>
                </a:ln>
                <a:solidFill>
                  <a:srgbClr val="4B5563"/>
                </a:solidFill>
                <a:effectLst/>
                <a:uLnTx/>
                <a:uFillTx/>
                <a:latin typeface="Inter"/>
                <a:ea typeface="Inter"/>
                <a:cs typeface="Inter"/>
                <a:sym typeface="Inter"/>
              </a:endParaRPr>
            </a:p>
            <a:p>
              <a:pPr marL="0" marR="0" lvl="0" indent="0" algn="l" defTabSz="914400" rtl="0" eaLnBrk="1" fontAlgn="auto" latinLnBrk="0" hangingPunct="1">
                <a:lnSpc>
                  <a:spcPct val="100000"/>
                </a:lnSpc>
                <a:spcBef>
                  <a:spcPts val="1050"/>
                </a:spcBef>
                <a:spcAft>
                  <a:spcPts val="0"/>
                </a:spcAft>
                <a:buClrTx/>
                <a:buSzTx/>
                <a:buFontTx/>
                <a:buNone/>
                <a:tabLst/>
                <a:defRPr/>
              </a:pPr>
              <a:r>
                <a:rPr kumimoji="0" lang="en" sz="1200" b="1" i="0" u="none" strike="noStrike" kern="1200" cap="none" spc="0" normalizeH="0" baseline="0" noProof="0" dirty="0">
                  <a:ln>
                    <a:noFill/>
                  </a:ln>
                  <a:solidFill>
                    <a:srgbClr val="111827"/>
                  </a:solidFill>
                  <a:effectLst/>
                  <a:uLnTx/>
                  <a:uFillTx/>
                  <a:latin typeface="Inter"/>
                  <a:ea typeface="Inter"/>
                  <a:cs typeface="Inter"/>
                  <a:sym typeface="Inter"/>
                </a:rPr>
                <a:t>Strategic Focus Areas:</a:t>
              </a:r>
              <a:endParaRPr kumimoji="0" sz="1200" b="1" i="0" u="none" strike="noStrike" kern="1200" cap="none" spc="0" normalizeH="0" baseline="0" noProof="0" dirty="0">
                <a:ln>
                  <a:noFill/>
                </a:ln>
                <a:solidFill>
                  <a:srgbClr val="111827"/>
                </a:solidFill>
                <a:effectLst/>
                <a:uLnTx/>
                <a:uFillTx/>
                <a:latin typeface="Inter"/>
                <a:ea typeface="Inter"/>
                <a:cs typeface="Inter"/>
                <a:sym typeface="Inter"/>
              </a:endParaRPr>
            </a:p>
            <a:p>
              <a:pPr marL="457200" marR="0" lvl="0" indent="-285750" algn="l" defTabSz="914400" rtl="0" eaLnBrk="1" fontAlgn="auto" latinLnBrk="0" hangingPunct="1">
                <a:lnSpc>
                  <a:spcPct val="100000"/>
                </a:lnSpc>
                <a:spcBef>
                  <a:spcPts val="600"/>
                </a:spcBef>
                <a:spcAft>
                  <a:spcPts val="0"/>
                </a:spcAft>
                <a:buClr>
                  <a:srgbClr val="4B5563"/>
                </a:buClr>
                <a:buSzPts val="900"/>
                <a:buFont typeface="Inter"/>
                <a:buChar char="●"/>
                <a:tabLst/>
                <a:defRPr/>
              </a:pPr>
              <a:r>
                <a:rPr kumimoji="0" lang="en" sz="1200" b="0" i="0" u="none" strike="noStrike" kern="1200" cap="none" spc="0" normalizeH="0" baseline="0" noProof="0" dirty="0">
                  <a:ln>
                    <a:noFill/>
                  </a:ln>
                  <a:solidFill>
                    <a:srgbClr val="111827"/>
                  </a:solidFill>
                  <a:effectLst/>
                  <a:uLnTx/>
                  <a:uFillTx/>
                  <a:latin typeface="Inter SemiBold"/>
                  <a:ea typeface="Inter SemiBold"/>
                  <a:cs typeface="Inter SemiBold"/>
                  <a:sym typeface="Inter SemiBold"/>
                </a:rPr>
                <a:t>Identifying key knowledge gaps</a:t>
              </a:r>
              <a:r>
                <a:rPr kumimoji="0" lang="en" sz="1200" b="0" i="0" u="none" strike="noStrike" kern="1200" cap="none" spc="0" normalizeH="0" baseline="0" noProof="0" dirty="0">
                  <a:ln>
                    <a:noFill/>
                  </a:ln>
                  <a:solidFill>
                    <a:srgbClr val="4B5563"/>
                  </a:solidFill>
                  <a:effectLst/>
                  <a:uLnTx/>
                  <a:uFillTx/>
                  <a:latin typeface="Inter"/>
                  <a:ea typeface="Inter"/>
                  <a:cs typeface="Inter"/>
                  <a:sym typeface="Inter"/>
                </a:rPr>
                <a:t> in the field</a:t>
              </a:r>
              <a:endParaRPr kumimoji="0" sz="1200" b="0" i="0" u="none" strike="noStrike" kern="1200" cap="none" spc="0" normalizeH="0" baseline="0" noProof="0" dirty="0">
                <a:ln>
                  <a:noFill/>
                </a:ln>
                <a:solidFill>
                  <a:srgbClr val="4B5563"/>
                </a:solidFill>
                <a:effectLst/>
                <a:uLnTx/>
                <a:uFillTx/>
                <a:latin typeface="Inter"/>
                <a:ea typeface="Inter"/>
                <a:cs typeface="Inter"/>
                <a:sym typeface="Inter"/>
              </a:endParaRPr>
            </a:p>
            <a:p>
              <a:pPr marL="457200" marR="0" lvl="0" indent="-285750" algn="l" defTabSz="914400" rtl="0" eaLnBrk="1" fontAlgn="auto" latinLnBrk="0" hangingPunct="1">
                <a:lnSpc>
                  <a:spcPct val="100000"/>
                </a:lnSpc>
                <a:spcBef>
                  <a:spcPts val="450"/>
                </a:spcBef>
                <a:spcAft>
                  <a:spcPts val="0"/>
                </a:spcAft>
                <a:buClr>
                  <a:srgbClr val="4B5563"/>
                </a:buClr>
                <a:buSzPts val="900"/>
                <a:buFont typeface="Inter"/>
                <a:buChar char="●"/>
                <a:tabLst/>
                <a:defRPr/>
              </a:pPr>
              <a:r>
                <a:rPr kumimoji="0" lang="en" sz="1200" b="0" i="0" u="none" strike="noStrike" kern="1200" cap="none" spc="0" normalizeH="0" baseline="0" noProof="0" dirty="0">
                  <a:ln>
                    <a:noFill/>
                  </a:ln>
                  <a:solidFill>
                    <a:srgbClr val="111827"/>
                  </a:solidFill>
                  <a:effectLst/>
                  <a:uLnTx/>
                  <a:uFillTx/>
                  <a:latin typeface="Inter SemiBold"/>
                  <a:ea typeface="Inter SemiBold"/>
                  <a:cs typeface="Inter SemiBold"/>
                  <a:sym typeface="Inter SemiBold"/>
                </a:rPr>
                <a:t>Establishing clear research</a:t>
              </a:r>
              <a:r>
                <a:rPr kumimoji="0" lang="en" sz="1200" b="0" i="0" u="none" strike="noStrike" kern="1200" cap="none" spc="0" normalizeH="0" baseline="0" noProof="0" dirty="0">
                  <a:ln>
                    <a:noFill/>
                  </a:ln>
                  <a:solidFill>
                    <a:srgbClr val="4B5563"/>
                  </a:solidFill>
                  <a:effectLst/>
                  <a:uLnTx/>
                  <a:uFillTx/>
                  <a:latin typeface="Inter"/>
                  <a:ea typeface="Inter"/>
                  <a:cs typeface="Inter"/>
                  <a:sym typeface="Inter"/>
                </a:rPr>
                <a:t> &amp; evaluation priorities</a:t>
              </a:r>
              <a:endParaRPr kumimoji="0" sz="1200" b="0" i="0" u="none" strike="noStrike" kern="1200" cap="none" spc="0" normalizeH="0" baseline="0" noProof="0" dirty="0">
                <a:ln>
                  <a:noFill/>
                </a:ln>
                <a:solidFill>
                  <a:srgbClr val="4B5563"/>
                </a:solidFill>
                <a:effectLst/>
                <a:uLnTx/>
                <a:uFillTx/>
                <a:latin typeface="Inter"/>
                <a:ea typeface="Inter"/>
                <a:cs typeface="Inter"/>
                <a:sym typeface="Inter"/>
              </a:endParaRPr>
            </a:p>
            <a:p>
              <a:pPr marL="0" marR="0" lvl="0" indent="0" algn="l" defTabSz="914400" rtl="0" eaLnBrk="1" fontAlgn="auto" latinLnBrk="0" hangingPunct="1">
                <a:lnSpc>
                  <a:spcPct val="100000"/>
                </a:lnSpc>
                <a:spcBef>
                  <a:spcPts val="450"/>
                </a:spcBef>
                <a:spcAft>
                  <a:spcPts val="0"/>
                </a:spcAft>
                <a:buClrTx/>
                <a:buSzTx/>
                <a:buFontTx/>
                <a:buNone/>
                <a:tabLst/>
                <a:defRPr/>
              </a:pPr>
              <a:r>
                <a:rPr kumimoji="0" lang="en" sz="1200" b="0" i="1" u="none" strike="noStrike" kern="1200" cap="none" spc="0" normalizeH="0" baseline="0" noProof="0" dirty="0">
                  <a:ln>
                    <a:noFill/>
                  </a:ln>
                  <a:solidFill>
                    <a:srgbClr val="991B1B"/>
                  </a:solidFill>
                  <a:effectLst/>
                  <a:highlight>
                    <a:srgbClr val="FEF2F2"/>
                  </a:highlight>
                  <a:uLnTx/>
                  <a:uFillTx/>
                  <a:latin typeface="Inter"/>
                  <a:ea typeface="Inter"/>
                  <a:cs typeface="Inter"/>
                  <a:sym typeface="Inter"/>
                </a:rPr>
                <a:t>This phase will guide future evaluation frameworks and evidence-building strategies across participating partner institutions.</a:t>
              </a:r>
              <a:endParaRPr kumimoji="0" sz="1200" b="0" i="1" u="none" strike="noStrike" kern="1200" cap="none" spc="0" normalizeH="0" baseline="0" noProof="0" dirty="0">
                <a:ln>
                  <a:noFill/>
                </a:ln>
                <a:solidFill>
                  <a:srgbClr val="991B1B"/>
                </a:solidFill>
                <a:effectLst/>
                <a:highlight>
                  <a:srgbClr val="FEF2F2"/>
                </a:highlight>
                <a:uLnTx/>
                <a:uFillTx/>
                <a:latin typeface="Inter"/>
                <a:ea typeface="Inter"/>
                <a:cs typeface="Inter"/>
                <a:sym typeface="Inter"/>
              </a:endParaRPr>
            </a:p>
          </p:txBody>
        </p:sp>
      </p:gr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Shape 220"/>
        <p:cNvGrpSpPr/>
        <p:nvPr/>
      </p:nvGrpSpPr>
      <p:grpSpPr>
        <a:xfrm>
          <a:off x="0" y="0"/>
          <a:ext cx="0" cy="0"/>
          <a:chOff x="0" y="0"/>
          <a:chExt cx="0" cy="0"/>
        </a:xfrm>
      </p:grpSpPr>
      <p:grpSp>
        <p:nvGrpSpPr>
          <p:cNvPr id="221" name="Google Shape;221;p21"/>
          <p:cNvGrpSpPr/>
          <p:nvPr/>
        </p:nvGrpSpPr>
        <p:grpSpPr>
          <a:xfrm>
            <a:off x="0" y="0"/>
            <a:ext cx="9144000" cy="5143500"/>
            <a:chOff x="0" y="0"/>
            <a:chExt cx="9144000" cy="5143500"/>
          </a:xfrm>
        </p:grpSpPr>
        <p:sp>
          <p:nvSpPr>
            <p:cNvPr id="222" name="Google Shape;222;p21"/>
            <p:cNvSpPr/>
            <p:nvPr/>
          </p:nvSpPr>
          <p:spPr>
            <a:xfrm>
              <a:off x="0" y="0"/>
              <a:ext cx="9144000" cy="5143500"/>
            </a:xfrm>
            <a:prstGeom prst="rect">
              <a:avLst/>
            </a:prstGeom>
            <a:solidFill>
              <a:srgbClr val="F4F4F5"/>
            </a:solidFill>
            <a:ln>
              <a:noFill/>
            </a:ln>
          </p:spPr>
          <p:txBody>
            <a:bodyPr spcFirstLastPara="1" wrap="square" lIns="0" tIns="0" rIns="0" bIns="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7C1398"/>
                </a:solidFill>
                <a:effectLst/>
                <a:uLnTx/>
                <a:uFillTx/>
                <a:latin typeface="Calibri" panose="020F0502020204030204"/>
                <a:ea typeface="+mn-ea"/>
                <a:cs typeface="+mn-cs"/>
              </a:endParaRPr>
            </a:p>
          </p:txBody>
        </p:sp>
        <p:pic>
          <p:nvPicPr>
            <p:cNvPr id="223" name="Google Shape;223;p21"/>
            <p:cNvPicPr preferRelativeResize="0"/>
            <p:nvPr/>
          </p:nvPicPr>
          <p:blipFill rotWithShape="1">
            <a:blip r:embed="rId3">
              <a:alphaModFix/>
            </a:blip>
            <a:srcRect/>
            <a:stretch/>
          </p:blipFill>
          <p:spPr>
            <a:xfrm>
              <a:off x="0" y="0"/>
              <a:ext cx="9144000" cy="5143500"/>
            </a:xfrm>
            <a:prstGeom prst="rect">
              <a:avLst/>
            </a:prstGeom>
            <a:noFill/>
            <a:ln>
              <a:noFill/>
            </a:ln>
          </p:spPr>
        </p:pic>
        <p:sp>
          <p:nvSpPr>
            <p:cNvPr id="226" name="Google Shape;226;p21"/>
            <p:cNvSpPr/>
            <p:nvPr/>
          </p:nvSpPr>
          <p:spPr>
            <a:xfrm>
              <a:off x="6381750" y="552450"/>
              <a:ext cx="190500" cy="190500"/>
            </a:xfrm>
            <a:custGeom>
              <a:avLst/>
              <a:gdLst/>
              <a:ahLst/>
              <a:cxnLst/>
              <a:rect l="l" t="t" r="r" b="b"/>
              <a:pathLst>
                <a:path w="120000" h="120000" fill="none" extrusionOk="0">
                  <a:moveTo>
                    <a:pt x="60000" y="0"/>
                  </a:moveTo>
                  <a:lnTo>
                    <a:pt x="60000" y="120000"/>
                  </a:lnTo>
                  <a:moveTo>
                    <a:pt x="0" y="60000"/>
                  </a:moveTo>
                  <a:lnTo>
                    <a:pt x="120000" y="60000"/>
                  </a:lnTo>
                </a:path>
              </a:pathLst>
            </a:custGeom>
            <a:solidFill>
              <a:srgbClr val="FFFFFF"/>
            </a:solidFill>
            <a:ln w="38100" cap="sq" cmpd="sng">
              <a:solidFill>
                <a:srgbClr val="FFFFFF"/>
              </a:solidFill>
              <a:prstDash val="solid"/>
              <a:round/>
              <a:headEnd type="none" w="sm" len="sm"/>
              <a:tailEnd type="none" w="sm" len="sm"/>
            </a:ln>
          </p:spPr>
          <p:txBody>
            <a:bodyPr spcFirstLastPara="1" wrap="square" lIns="0" tIns="0" rIns="0" bIns="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7C1398"/>
                </a:solidFill>
                <a:effectLst/>
                <a:uLnTx/>
                <a:uFillTx/>
                <a:latin typeface="Calibri" panose="020F0502020204030204"/>
                <a:ea typeface="+mn-ea"/>
                <a:cs typeface="+mn-cs"/>
              </a:endParaRPr>
            </a:p>
          </p:txBody>
        </p:sp>
        <p:sp>
          <p:nvSpPr>
            <p:cNvPr id="228" name="Google Shape;228;p21"/>
            <p:cNvSpPr txBox="1"/>
            <p:nvPr/>
          </p:nvSpPr>
          <p:spPr>
            <a:xfrm>
              <a:off x="457200" y="457200"/>
              <a:ext cx="5715000" cy="762000"/>
            </a:xfrm>
            <a:prstGeom prst="rect">
              <a:avLst/>
            </a:prstGeom>
            <a:noFill/>
            <a:ln>
              <a:noFill/>
            </a:ln>
          </p:spPr>
          <p:txBody>
            <a:bodyPr spcFirstLastPara="1" wrap="square" lIns="0" tIns="0" rIns="0" bIns="0" anchor="t"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 sz="2400" b="0" i="0" u="none" strike="noStrike" kern="1200" cap="none" spc="0" normalizeH="0" baseline="0" noProof="0" dirty="0">
                  <a:ln>
                    <a:noFill/>
                  </a:ln>
                  <a:solidFill>
                    <a:srgbClr val="C075D1"/>
                  </a:solidFill>
                  <a:effectLst/>
                  <a:uLnTx/>
                  <a:uFillTx/>
                  <a:latin typeface="Inter ExtraBold"/>
                  <a:ea typeface="Inter ExtraBold"/>
                  <a:cs typeface="Inter ExtraBold"/>
                  <a:sym typeface="Inter ExtraBold"/>
                </a:rPr>
                <a:t>Patient Transfer Center Models &amp; MOCC Integration</a:t>
              </a:r>
              <a:endParaRPr kumimoji="0" sz="2400" b="0" i="0" u="none" strike="noStrike" kern="1200" cap="none" spc="0" normalizeH="0" baseline="0" noProof="0" dirty="0">
                <a:ln>
                  <a:noFill/>
                </a:ln>
                <a:solidFill>
                  <a:srgbClr val="C075D1"/>
                </a:solidFill>
                <a:effectLst/>
                <a:uLnTx/>
                <a:uFillTx/>
                <a:latin typeface="Inter ExtraBold"/>
                <a:ea typeface="Inter ExtraBold"/>
                <a:cs typeface="Inter ExtraBold"/>
                <a:sym typeface="Inter ExtraBold"/>
              </a:endParaRPr>
            </a:p>
          </p:txBody>
        </p:sp>
      </p:grpSp>
      <p:grpSp>
        <p:nvGrpSpPr>
          <p:cNvPr id="229" name="Google Shape;229;p21"/>
          <p:cNvGrpSpPr/>
          <p:nvPr/>
        </p:nvGrpSpPr>
        <p:grpSpPr>
          <a:xfrm>
            <a:off x="457200" y="1333500"/>
            <a:ext cx="3714900" cy="3238500"/>
            <a:chOff x="0" y="0"/>
            <a:chExt cx="3714900" cy="3238500"/>
          </a:xfrm>
        </p:grpSpPr>
        <p:sp>
          <p:nvSpPr>
            <p:cNvPr id="230" name="Google Shape;230;p21"/>
            <p:cNvSpPr/>
            <p:nvPr/>
          </p:nvSpPr>
          <p:spPr>
            <a:xfrm>
              <a:off x="0" y="0"/>
              <a:ext cx="457200" cy="38100"/>
            </a:xfrm>
            <a:prstGeom prst="rect">
              <a:avLst/>
            </a:prstGeom>
            <a:solidFill>
              <a:srgbClr val="DA291C"/>
            </a:solidFill>
            <a:ln>
              <a:noFill/>
            </a:ln>
          </p:spPr>
          <p:txBody>
            <a:bodyPr spcFirstLastPara="1" wrap="square" lIns="0" tIns="0" rIns="0" bIns="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7C1398"/>
                </a:solidFill>
                <a:effectLst/>
                <a:uLnTx/>
                <a:uFillTx/>
                <a:latin typeface="Calibri" panose="020F0502020204030204"/>
                <a:ea typeface="+mn-ea"/>
                <a:cs typeface="+mn-cs"/>
              </a:endParaRPr>
            </a:p>
          </p:txBody>
        </p:sp>
        <p:sp>
          <p:nvSpPr>
            <p:cNvPr id="231" name="Google Shape;231;p21"/>
            <p:cNvSpPr txBox="1"/>
            <p:nvPr/>
          </p:nvSpPr>
          <p:spPr>
            <a:xfrm>
              <a:off x="0" y="152400"/>
              <a:ext cx="3714900" cy="285900"/>
            </a:xfrm>
            <a:prstGeom prst="rect">
              <a:avLst/>
            </a:prstGeom>
            <a:noFill/>
            <a:ln>
              <a:noFill/>
            </a:ln>
          </p:spPr>
          <p:txBody>
            <a:bodyPr spcFirstLastPara="1" wrap="square" lIns="0" tIns="0" rIns="0" bIns="0" anchor="t"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 sz="900" b="1" i="0" u="none" strike="noStrike" kern="1200" cap="none" spc="0" normalizeH="0" baseline="0" noProof="0">
                  <a:ln>
                    <a:noFill/>
                  </a:ln>
                  <a:solidFill>
                    <a:srgbClr val="DA291C"/>
                  </a:solidFill>
                  <a:effectLst/>
                  <a:uLnTx/>
                  <a:uFillTx/>
                  <a:latin typeface="Inter"/>
                  <a:ea typeface="Inter"/>
                  <a:cs typeface="Inter"/>
                  <a:sym typeface="Inter"/>
                </a:rPr>
                <a:t>INITIATIVE LEAD: JOHN HICK</a:t>
              </a:r>
              <a:endParaRPr kumimoji="0" sz="900" b="1" i="0" u="none" strike="noStrike" kern="1200" cap="none" spc="0" normalizeH="0" baseline="0" noProof="0">
                <a:ln>
                  <a:noFill/>
                </a:ln>
                <a:solidFill>
                  <a:srgbClr val="DA291C"/>
                </a:solidFill>
                <a:effectLst/>
                <a:uLnTx/>
                <a:uFillTx/>
                <a:latin typeface="Inter"/>
                <a:ea typeface="Inter"/>
                <a:cs typeface="Inter"/>
                <a:sym typeface="Inter"/>
              </a:endParaRPr>
            </a:p>
          </p:txBody>
        </p:sp>
        <p:sp>
          <p:nvSpPr>
            <p:cNvPr id="232" name="Google Shape;232;p21"/>
            <p:cNvSpPr txBox="1"/>
            <p:nvPr/>
          </p:nvSpPr>
          <p:spPr>
            <a:xfrm>
              <a:off x="0" y="419100"/>
              <a:ext cx="3714900" cy="1238400"/>
            </a:xfrm>
            <a:prstGeom prst="rect">
              <a:avLst/>
            </a:prstGeom>
            <a:noFill/>
            <a:ln>
              <a:noFill/>
            </a:ln>
          </p:spPr>
          <p:txBody>
            <a:bodyPr spcFirstLastPara="1" wrap="square" lIns="0" tIns="0" rIns="0" bIns="0" anchor="t"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 sz="1650" b="0" i="0" u="none" strike="noStrike" kern="1200" cap="none" spc="0" normalizeH="0" baseline="0" noProof="0">
                  <a:ln>
                    <a:noFill/>
                  </a:ln>
                  <a:solidFill>
                    <a:srgbClr val="111827"/>
                  </a:solidFill>
                  <a:effectLst/>
                  <a:uLnTx/>
                  <a:uFillTx/>
                  <a:latin typeface="Inter SemiBold"/>
                  <a:ea typeface="Inter SemiBold"/>
                  <a:cs typeface="Inter SemiBold"/>
                  <a:sym typeface="Inter SemiBold"/>
                </a:rPr>
                <a:t>Examining centralized transfer functions to inform broader healthcare coordination.</a:t>
              </a:r>
              <a:endParaRPr kumimoji="0" sz="1650" b="0" i="0" u="none" strike="noStrike" kern="1200" cap="none" spc="0" normalizeH="0" baseline="0" noProof="0">
                <a:ln>
                  <a:noFill/>
                </a:ln>
                <a:solidFill>
                  <a:srgbClr val="111827"/>
                </a:solidFill>
                <a:effectLst/>
                <a:uLnTx/>
                <a:uFillTx/>
                <a:latin typeface="Inter SemiBold"/>
                <a:ea typeface="Inter SemiBold"/>
                <a:cs typeface="Inter SemiBold"/>
                <a:sym typeface="Inter SemiBold"/>
              </a:endParaRPr>
            </a:p>
          </p:txBody>
        </p:sp>
        <p:grpSp>
          <p:nvGrpSpPr>
            <p:cNvPr id="233" name="Google Shape;233;p21"/>
            <p:cNvGrpSpPr/>
            <p:nvPr/>
          </p:nvGrpSpPr>
          <p:grpSpPr>
            <a:xfrm>
              <a:off x="0" y="1714500"/>
              <a:ext cx="3714900" cy="1524000"/>
              <a:chOff x="0" y="0"/>
              <a:chExt cx="3714900" cy="1524000"/>
            </a:xfrm>
          </p:grpSpPr>
          <p:sp>
            <p:nvSpPr>
              <p:cNvPr id="234" name="Google Shape;234;p21"/>
              <p:cNvSpPr/>
              <p:nvPr/>
            </p:nvSpPr>
            <p:spPr>
              <a:xfrm>
                <a:off x="0" y="0"/>
                <a:ext cx="3714900" cy="1524000"/>
              </a:xfrm>
              <a:prstGeom prst="rect">
                <a:avLst/>
              </a:prstGeom>
              <a:solidFill>
                <a:srgbClr val="FFFFFF"/>
              </a:solidFill>
              <a:ln w="9525" cap="flat" cmpd="sng">
                <a:solidFill>
                  <a:srgbClr val="E5E7EB"/>
                </a:solidFill>
                <a:prstDash val="solid"/>
                <a:round/>
                <a:headEnd type="none" w="sm" len="sm"/>
                <a:tailEnd type="none" w="sm" len="sm"/>
              </a:ln>
            </p:spPr>
            <p:txBody>
              <a:bodyPr spcFirstLastPara="1" wrap="square" lIns="0" tIns="0" rIns="0" bIns="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7C1398"/>
                  </a:solidFill>
                  <a:effectLst/>
                  <a:uLnTx/>
                  <a:uFillTx/>
                  <a:latin typeface="Calibri" panose="020F0502020204030204"/>
                  <a:ea typeface="+mn-ea"/>
                  <a:cs typeface="+mn-cs"/>
                </a:endParaRPr>
              </a:p>
            </p:txBody>
          </p:sp>
          <p:sp>
            <p:nvSpPr>
              <p:cNvPr id="235" name="Google Shape;235;p21"/>
              <p:cNvSpPr txBox="1"/>
              <p:nvPr/>
            </p:nvSpPr>
            <p:spPr>
              <a:xfrm>
                <a:off x="190500" y="190500"/>
                <a:ext cx="3333900" cy="1143000"/>
              </a:xfrm>
              <a:prstGeom prst="rect">
                <a:avLst/>
              </a:prstGeom>
              <a:noFill/>
              <a:ln>
                <a:noFill/>
              </a:ln>
            </p:spPr>
            <p:txBody>
              <a:bodyPr spcFirstLastPara="1" wrap="square" lIns="0" tIns="0" rIns="0" bIns="0" anchor="t"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 sz="1400" b="0" i="0" u="none" strike="noStrike" kern="1200" cap="none" spc="0" normalizeH="0" baseline="0" noProof="0" dirty="0">
                    <a:ln>
                      <a:noFill/>
                    </a:ln>
                    <a:solidFill>
                      <a:srgbClr val="4B5563"/>
                    </a:solidFill>
                    <a:effectLst/>
                    <a:uLnTx/>
                    <a:uFillTx/>
                    <a:latin typeface="Inter"/>
                    <a:ea typeface="Inter"/>
                    <a:cs typeface="Inter"/>
                    <a:sym typeface="Inter"/>
                  </a:rPr>
                  <a:t>Running in parallel with primary workstreams, this expert discussion engages health systems operating centralized transfer and capacity-management functions to extract actionable operational insights.</a:t>
                </a:r>
                <a:endParaRPr kumimoji="0" sz="1400" b="0" i="0" u="none" strike="noStrike" kern="1200" cap="none" spc="0" normalizeH="0" baseline="0" noProof="0" dirty="0">
                  <a:ln>
                    <a:noFill/>
                  </a:ln>
                  <a:solidFill>
                    <a:srgbClr val="4B5563"/>
                  </a:solidFill>
                  <a:effectLst/>
                  <a:uLnTx/>
                  <a:uFillTx/>
                  <a:latin typeface="Inter"/>
                  <a:ea typeface="Inter"/>
                  <a:cs typeface="Inter"/>
                  <a:sym typeface="Inter"/>
                </a:endParaRPr>
              </a:p>
            </p:txBody>
          </p:sp>
        </p:grpSp>
      </p:grpSp>
      <p:grpSp>
        <p:nvGrpSpPr>
          <p:cNvPr id="236" name="Google Shape;236;p21"/>
          <p:cNvGrpSpPr/>
          <p:nvPr/>
        </p:nvGrpSpPr>
        <p:grpSpPr>
          <a:xfrm>
            <a:off x="4495800" y="1333500"/>
            <a:ext cx="4191000" cy="3238500"/>
            <a:chOff x="0" y="0"/>
            <a:chExt cx="4191000" cy="3238500"/>
          </a:xfrm>
        </p:grpSpPr>
        <p:sp>
          <p:nvSpPr>
            <p:cNvPr id="237" name="Google Shape;237;p21"/>
            <p:cNvSpPr/>
            <p:nvPr/>
          </p:nvSpPr>
          <p:spPr>
            <a:xfrm>
              <a:off x="0" y="0"/>
              <a:ext cx="4191000" cy="3238500"/>
            </a:xfrm>
            <a:prstGeom prst="rect">
              <a:avLst/>
            </a:prstGeom>
            <a:solidFill>
              <a:srgbClr val="FFFFFF"/>
            </a:solidFill>
            <a:ln w="9525" cap="flat" cmpd="sng">
              <a:solidFill>
                <a:srgbClr val="E5E7EB"/>
              </a:solidFill>
              <a:prstDash val="solid"/>
              <a:round/>
              <a:headEnd type="none" w="sm" len="sm"/>
              <a:tailEnd type="none" w="sm" len="sm"/>
            </a:ln>
          </p:spPr>
          <p:txBody>
            <a:bodyPr spcFirstLastPara="1" wrap="square" lIns="0" tIns="0" rIns="0" bIns="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7C1398"/>
                </a:solidFill>
                <a:effectLst/>
                <a:uLnTx/>
                <a:uFillTx/>
                <a:latin typeface="Calibri" panose="020F0502020204030204"/>
                <a:ea typeface="+mn-ea"/>
                <a:cs typeface="+mn-cs"/>
              </a:endParaRPr>
            </a:p>
          </p:txBody>
        </p:sp>
        <p:grpSp>
          <p:nvGrpSpPr>
            <p:cNvPr id="238" name="Google Shape;238;p21"/>
            <p:cNvGrpSpPr/>
            <p:nvPr/>
          </p:nvGrpSpPr>
          <p:grpSpPr>
            <a:xfrm>
              <a:off x="228600" y="228600"/>
              <a:ext cx="3750708" cy="2506586"/>
              <a:chOff x="0" y="0"/>
              <a:chExt cx="3750708" cy="2506586"/>
            </a:xfrm>
          </p:grpSpPr>
          <p:sp>
            <p:nvSpPr>
              <p:cNvPr id="239" name="Google Shape;239;p21"/>
              <p:cNvSpPr/>
              <p:nvPr/>
            </p:nvSpPr>
            <p:spPr>
              <a:xfrm>
                <a:off x="0" y="57150"/>
                <a:ext cx="114300" cy="76200"/>
              </a:xfrm>
              <a:custGeom>
                <a:avLst/>
                <a:gdLst/>
                <a:ahLst/>
                <a:cxnLst/>
                <a:rect l="l" t="t" r="r" b="b"/>
                <a:pathLst>
                  <a:path w="120000" h="120000" extrusionOk="0">
                    <a:moveTo>
                      <a:pt x="0" y="60000"/>
                    </a:moveTo>
                    <a:lnTo>
                      <a:pt x="120000" y="60000"/>
                    </a:lnTo>
                    <a:moveTo>
                      <a:pt x="80000" y="0"/>
                    </a:moveTo>
                    <a:lnTo>
                      <a:pt x="120000" y="60000"/>
                    </a:lnTo>
                    <a:lnTo>
                      <a:pt x="80000" y="120000"/>
                    </a:lnTo>
                  </a:path>
                </a:pathLst>
              </a:custGeom>
              <a:solidFill>
                <a:srgbClr val="000000">
                  <a:alpha val="0"/>
                </a:srgbClr>
              </a:solidFill>
              <a:ln w="19050" cap="sq" cmpd="sng">
                <a:solidFill>
                  <a:srgbClr val="DA291C"/>
                </a:solidFill>
                <a:prstDash val="solid"/>
                <a:miter lim="8000"/>
                <a:headEnd type="none" w="sm" len="sm"/>
                <a:tailEnd type="none" w="sm" len="sm"/>
              </a:ln>
            </p:spPr>
            <p:txBody>
              <a:bodyPr spcFirstLastPara="1" wrap="square" lIns="0" tIns="0" rIns="0" bIns="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7C1398"/>
                  </a:solidFill>
                  <a:effectLst/>
                  <a:uLnTx/>
                  <a:uFillTx/>
                  <a:latin typeface="Calibri" panose="020F0502020204030204"/>
                  <a:ea typeface="+mn-ea"/>
                  <a:cs typeface="+mn-cs"/>
                </a:endParaRPr>
              </a:p>
            </p:txBody>
          </p:sp>
          <p:sp>
            <p:nvSpPr>
              <p:cNvPr id="240" name="Google Shape;240;p21"/>
              <p:cNvSpPr txBox="1"/>
              <p:nvPr/>
            </p:nvSpPr>
            <p:spPr>
              <a:xfrm>
                <a:off x="228600" y="0"/>
                <a:ext cx="3505200" cy="666900"/>
              </a:xfrm>
              <a:prstGeom prst="rect">
                <a:avLst/>
              </a:prstGeom>
              <a:noFill/>
              <a:ln>
                <a:noFill/>
              </a:ln>
            </p:spPr>
            <p:txBody>
              <a:bodyPr spcFirstLastPara="1" wrap="square" lIns="0" tIns="0" rIns="0" bIns="0" anchor="t"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 sz="1400" b="1" i="0" u="none" strike="noStrike" kern="1200" cap="none" spc="0" normalizeH="0" baseline="0" noProof="0" dirty="0">
                    <a:ln>
                      <a:noFill/>
                    </a:ln>
                    <a:solidFill>
                      <a:srgbClr val="111827"/>
                    </a:solidFill>
                    <a:effectLst/>
                    <a:uLnTx/>
                    <a:uFillTx/>
                    <a:latin typeface="Inter"/>
                    <a:ea typeface="Inter"/>
                    <a:cs typeface="Inter"/>
                    <a:sym typeface="Inter"/>
                  </a:rPr>
                  <a:t>Real-World System Models</a:t>
                </a:r>
                <a:endParaRPr kumimoji="0" sz="1400" b="1" i="0" u="none" strike="noStrike" kern="1200" cap="none" spc="0" normalizeH="0" baseline="0" noProof="0" dirty="0">
                  <a:ln>
                    <a:noFill/>
                  </a:ln>
                  <a:solidFill>
                    <a:srgbClr val="111827"/>
                  </a:solidFill>
                  <a:effectLst/>
                  <a:uLnTx/>
                  <a:uFillTx/>
                  <a:latin typeface="Inter"/>
                  <a:ea typeface="Inter"/>
                  <a:cs typeface="Inter"/>
                  <a:sym typeface="Inter"/>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 sz="1200" b="0" i="0" u="none" strike="noStrike" kern="1200" cap="none" spc="0" normalizeH="0" baseline="0" noProof="0" dirty="0">
                    <a:ln>
                      <a:noFill/>
                    </a:ln>
                    <a:solidFill>
                      <a:srgbClr val="4B5563"/>
                    </a:solidFill>
                    <a:effectLst/>
                    <a:uLnTx/>
                    <a:uFillTx/>
                    <a:latin typeface="Inter"/>
                    <a:ea typeface="Inter"/>
                    <a:cs typeface="Inter"/>
                    <a:sym typeface="Inter"/>
                  </a:rPr>
                  <a:t>Gather direct insights on current operational models and daily management challenges from active health systems.</a:t>
                </a:r>
                <a:endParaRPr kumimoji="0" sz="1200" b="0" i="0" u="none" strike="noStrike" kern="1200" cap="none" spc="0" normalizeH="0" baseline="0" noProof="0" dirty="0">
                  <a:ln>
                    <a:noFill/>
                  </a:ln>
                  <a:solidFill>
                    <a:srgbClr val="4B5563"/>
                  </a:solidFill>
                  <a:effectLst/>
                  <a:uLnTx/>
                  <a:uFillTx/>
                  <a:latin typeface="Inter"/>
                  <a:ea typeface="Inter"/>
                  <a:cs typeface="Inter"/>
                  <a:sym typeface="Inter"/>
                </a:endParaRPr>
              </a:p>
            </p:txBody>
          </p:sp>
          <p:sp>
            <p:nvSpPr>
              <p:cNvPr id="241" name="Google Shape;241;p21"/>
              <p:cNvSpPr/>
              <p:nvPr/>
            </p:nvSpPr>
            <p:spPr>
              <a:xfrm>
                <a:off x="0" y="914400"/>
                <a:ext cx="114300" cy="76200"/>
              </a:xfrm>
              <a:custGeom>
                <a:avLst/>
                <a:gdLst/>
                <a:ahLst/>
                <a:cxnLst/>
                <a:rect l="l" t="t" r="r" b="b"/>
                <a:pathLst>
                  <a:path w="120000" h="120000" extrusionOk="0">
                    <a:moveTo>
                      <a:pt x="0" y="60000"/>
                    </a:moveTo>
                    <a:lnTo>
                      <a:pt x="120000" y="60000"/>
                    </a:lnTo>
                    <a:moveTo>
                      <a:pt x="80000" y="0"/>
                    </a:moveTo>
                    <a:lnTo>
                      <a:pt x="120000" y="60000"/>
                    </a:lnTo>
                    <a:lnTo>
                      <a:pt x="80000" y="120000"/>
                    </a:lnTo>
                  </a:path>
                </a:pathLst>
              </a:custGeom>
              <a:solidFill>
                <a:srgbClr val="000000">
                  <a:alpha val="0"/>
                </a:srgbClr>
              </a:solidFill>
              <a:ln w="19050" cap="sq" cmpd="sng">
                <a:solidFill>
                  <a:srgbClr val="DA291C"/>
                </a:solidFill>
                <a:prstDash val="solid"/>
                <a:miter lim="8000"/>
                <a:headEnd type="none" w="sm" len="sm"/>
                <a:tailEnd type="none" w="sm" len="sm"/>
              </a:ln>
            </p:spPr>
            <p:txBody>
              <a:bodyPr spcFirstLastPara="1" wrap="square" lIns="0" tIns="0" rIns="0" bIns="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7C1398"/>
                  </a:solidFill>
                  <a:effectLst/>
                  <a:uLnTx/>
                  <a:uFillTx/>
                  <a:latin typeface="Calibri" panose="020F0502020204030204"/>
                  <a:ea typeface="+mn-ea"/>
                  <a:cs typeface="+mn-cs"/>
                </a:endParaRPr>
              </a:p>
            </p:txBody>
          </p:sp>
          <p:sp>
            <p:nvSpPr>
              <p:cNvPr id="242" name="Google Shape;242;p21"/>
              <p:cNvSpPr txBox="1"/>
              <p:nvPr/>
            </p:nvSpPr>
            <p:spPr>
              <a:xfrm>
                <a:off x="228600" y="857250"/>
                <a:ext cx="3505200" cy="666900"/>
              </a:xfrm>
              <a:prstGeom prst="rect">
                <a:avLst/>
              </a:prstGeom>
              <a:noFill/>
              <a:ln>
                <a:noFill/>
              </a:ln>
            </p:spPr>
            <p:txBody>
              <a:bodyPr spcFirstLastPara="1" wrap="square" lIns="0" tIns="0" rIns="0" bIns="0" anchor="t"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 sz="1400" b="1" i="0" u="none" strike="noStrike" kern="1200" cap="none" spc="0" normalizeH="0" baseline="0" noProof="0" dirty="0">
                    <a:ln>
                      <a:noFill/>
                    </a:ln>
                    <a:solidFill>
                      <a:srgbClr val="111827"/>
                    </a:solidFill>
                    <a:effectLst/>
                    <a:uLnTx/>
                    <a:uFillTx/>
                    <a:latin typeface="Inter"/>
                    <a:ea typeface="Inter"/>
                    <a:cs typeface="Inter"/>
                    <a:sym typeface="Inter"/>
                  </a:rPr>
                  <a:t>Technology &amp; Data Infrastructure</a:t>
                </a:r>
                <a:endParaRPr kumimoji="0" sz="1400" b="1" i="0" u="none" strike="noStrike" kern="1200" cap="none" spc="0" normalizeH="0" baseline="0" noProof="0" dirty="0">
                  <a:ln>
                    <a:noFill/>
                  </a:ln>
                  <a:solidFill>
                    <a:srgbClr val="111827"/>
                  </a:solidFill>
                  <a:effectLst/>
                  <a:uLnTx/>
                  <a:uFillTx/>
                  <a:latin typeface="Inter"/>
                  <a:ea typeface="Inter"/>
                  <a:cs typeface="Inter"/>
                  <a:sym typeface="Inter"/>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 sz="1200" b="0" i="0" u="none" strike="noStrike" kern="1200" cap="none" spc="0" normalizeH="0" baseline="0" noProof="0" dirty="0">
                    <a:ln>
                      <a:noFill/>
                    </a:ln>
                    <a:solidFill>
                      <a:srgbClr val="4B5563"/>
                    </a:solidFill>
                    <a:effectLst/>
                    <a:uLnTx/>
                    <a:uFillTx/>
                    <a:latin typeface="Inter"/>
                    <a:ea typeface="Inter"/>
                    <a:cs typeface="Inter"/>
                    <a:sym typeface="Inter"/>
                  </a:rPr>
                  <a:t>Identify specific technology, data requirements, and key lessons learned from centralized operations.</a:t>
                </a:r>
                <a:endParaRPr kumimoji="0" sz="1200" b="0" i="0" u="none" strike="noStrike" kern="1200" cap="none" spc="0" normalizeH="0" baseline="0" noProof="0" dirty="0">
                  <a:ln>
                    <a:noFill/>
                  </a:ln>
                  <a:solidFill>
                    <a:srgbClr val="4B5563"/>
                  </a:solidFill>
                  <a:effectLst/>
                  <a:uLnTx/>
                  <a:uFillTx/>
                  <a:latin typeface="Inter"/>
                  <a:ea typeface="Inter"/>
                  <a:cs typeface="Inter"/>
                  <a:sym typeface="Inter"/>
                </a:endParaRPr>
              </a:p>
            </p:txBody>
          </p:sp>
          <p:sp>
            <p:nvSpPr>
              <p:cNvPr id="243" name="Google Shape;243;p21"/>
              <p:cNvSpPr/>
              <p:nvPr/>
            </p:nvSpPr>
            <p:spPr>
              <a:xfrm>
                <a:off x="0" y="1771650"/>
                <a:ext cx="114300" cy="76200"/>
              </a:xfrm>
              <a:custGeom>
                <a:avLst/>
                <a:gdLst/>
                <a:ahLst/>
                <a:cxnLst/>
                <a:rect l="l" t="t" r="r" b="b"/>
                <a:pathLst>
                  <a:path w="120000" h="120000" extrusionOk="0">
                    <a:moveTo>
                      <a:pt x="0" y="60000"/>
                    </a:moveTo>
                    <a:lnTo>
                      <a:pt x="120000" y="60000"/>
                    </a:lnTo>
                    <a:moveTo>
                      <a:pt x="80000" y="0"/>
                    </a:moveTo>
                    <a:lnTo>
                      <a:pt x="120000" y="60000"/>
                    </a:lnTo>
                    <a:lnTo>
                      <a:pt x="80000" y="120000"/>
                    </a:lnTo>
                  </a:path>
                </a:pathLst>
              </a:custGeom>
              <a:solidFill>
                <a:srgbClr val="000000">
                  <a:alpha val="0"/>
                </a:srgbClr>
              </a:solidFill>
              <a:ln w="19050" cap="sq" cmpd="sng">
                <a:solidFill>
                  <a:srgbClr val="DA291C"/>
                </a:solidFill>
                <a:prstDash val="solid"/>
                <a:miter lim="8000"/>
                <a:headEnd type="none" w="sm" len="sm"/>
                <a:tailEnd type="none" w="sm" len="sm"/>
              </a:ln>
            </p:spPr>
            <p:txBody>
              <a:bodyPr spcFirstLastPara="1" wrap="square" lIns="0" tIns="0" rIns="0" bIns="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7C1398"/>
                  </a:solidFill>
                  <a:effectLst/>
                  <a:uLnTx/>
                  <a:uFillTx/>
                  <a:latin typeface="Calibri" panose="020F0502020204030204"/>
                  <a:ea typeface="+mn-ea"/>
                  <a:cs typeface="+mn-cs"/>
                </a:endParaRPr>
              </a:p>
            </p:txBody>
          </p:sp>
          <p:sp>
            <p:nvSpPr>
              <p:cNvPr id="244" name="Google Shape;244;p21"/>
              <p:cNvSpPr txBox="1"/>
              <p:nvPr/>
            </p:nvSpPr>
            <p:spPr>
              <a:xfrm>
                <a:off x="245508" y="1649186"/>
                <a:ext cx="3505200" cy="857400"/>
              </a:xfrm>
              <a:prstGeom prst="rect">
                <a:avLst/>
              </a:prstGeom>
              <a:noFill/>
              <a:ln>
                <a:noFill/>
              </a:ln>
            </p:spPr>
            <p:txBody>
              <a:bodyPr spcFirstLastPara="1" wrap="square" lIns="0" tIns="0" rIns="0" bIns="0" anchor="t"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 sz="1400" b="1" i="0" u="none" strike="noStrike" kern="1200" cap="none" spc="0" normalizeH="0" baseline="0" noProof="0" dirty="0">
                    <a:ln>
                      <a:noFill/>
                    </a:ln>
                    <a:solidFill>
                      <a:srgbClr val="111827"/>
                    </a:solidFill>
                    <a:effectLst/>
                    <a:uLnTx/>
                    <a:uFillTx/>
                    <a:latin typeface="Inter"/>
                    <a:ea typeface="Inter"/>
                    <a:cs typeface="Inter"/>
                    <a:sym typeface="Inter"/>
                  </a:rPr>
                  <a:t>MOCC Alignment &amp; Intersections</a:t>
                </a:r>
                <a:endParaRPr kumimoji="0" sz="1400" b="1" i="0" u="none" strike="noStrike" kern="1200" cap="none" spc="0" normalizeH="0" baseline="0" noProof="0" dirty="0">
                  <a:ln>
                    <a:noFill/>
                  </a:ln>
                  <a:solidFill>
                    <a:srgbClr val="111827"/>
                  </a:solidFill>
                  <a:effectLst/>
                  <a:uLnTx/>
                  <a:uFillTx/>
                  <a:latin typeface="Inter"/>
                  <a:ea typeface="Inter"/>
                  <a:cs typeface="Inter"/>
                  <a:sym typeface="Inter"/>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 sz="1200" b="0" i="0" u="none" strike="noStrike" kern="1200" cap="none" spc="0" normalizeH="0" baseline="0" noProof="0" dirty="0">
                    <a:ln>
                      <a:noFill/>
                    </a:ln>
                    <a:solidFill>
                      <a:srgbClr val="4B5563"/>
                    </a:solidFill>
                    <a:effectLst/>
                    <a:uLnTx/>
                    <a:uFillTx/>
                    <a:latin typeface="Inter"/>
                    <a:ea typeface="Inter"/>
                    <a:cs typeface="Inter"/>
                    <a:sym typeface="Inter"/>
                  </a:rPr>
                  <a:t>Map exact intersections and relationships between transfer centers and overarching MOCC functions to ensure system-wide alignment.</a:t>
                </a:r>
                <a:endParaRPr kumimoji="0" sz="1200" b="0" i="0" u="none" strike="noStrike" kern="1200" cap="none" spc="0" normalizeH="0" baseline="0" noProof="0" dirty="0">
                  <a:ln>
                    <a:noFill/>
                  </a:ln>
                  <a:solidFill>
                    <a:srgbClr val="4B5563"/>
                  </a:solidFill>
                  <a:effectLst/>
                  <a:uLnTx/>
                  <a:uFillTx/>
                  <a:latin typeface="Inter"/>
                  <a:ea typeface="Inter"/>
                  <a:cs typeface="Inter"/>
                  <a:sym typeface="Inter"/>
                </a:endParaRPr>
              </a:p>
            </p:txBody>
          </p:sp>
        </p:grpSp>
      </p:gr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15E81AE8-B923-B6EB-BA49-79A886C32B88}"/>
              </a:ext>
            </a:extLst>
          </p:cNvPr>
          <p:cNvSpPr txBox="1"/>
          <p:nvPr/>
        </p:nvSpPr>
        <p:spPr>
          <a:xfrm>
            <a:off x="685800" y="742950"/>
            <a:ext cx="5486400" cy="70788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rgbClr val="7C1398"/>
                </a:solidFill>
                <a:effectLst/>
                <a:uLnTx/>
                <a:uFillTx/>
                <a:latin typeface="Calibri" panose="020F0502020204030204"/>
                <a:ea typeface="+mn-ea"/>
                <a:cs typeface="+mn-cs"/>
              </a:rPr>
              <a:t>Jeannette Capella, MD, MEd, FACS, MAMSE</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rgbClr val="7C1398"/>
                </a:solidFill>
                <a:effectLst/>
                <a:uLnTx/>
                <a:uFillTx/>
                <a:latin typeface="Calibri" panose="020F0502020204030204"/>
                <a:ea typeface="+mn-ea"/>
                <a:cs typeface="+mn-cs"/>
              </a:rPr>
              <a:t>jmcapella44@gmail.com</a:t>
            </a:r>
          </a:p>
        </p:txBody>
      </p:sp>
    </p:spTree>
    <p:extLst>
      <p:ext uri="{BB962C8B-B14F-4D97-AF65-F5344CB8AC3E}">
        <p14:creationId xmlns:p14="http://schemas.microsoft.com/office/powerpoint/2010/main" val="189875686"/>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ID" val="6903065cdbcbbd1a4188e1d4"/>
  <p:tag name="BIOJSON" val="{&quot;id&quot;:&quot;ca59cfe4-7ff3-4002-bba6-d05e4c33a0d9&quot;,&quot;objects&quot;:{&quot;ca59cfe4-7ff3-4002-bba6-d05e4c33a0d9&quot;:{&quot;id&quot;:&quot;ca59cfe4-7ff3-4002-bba6-d05e4c33a0d9&quot;,&quot;type&quot;:&quot;FIGURE_OBJECT&quot;,&quot;document&quot;:{&quot;type&quot;:&quot;DOCUMENT_GROUP&quot;,&quot;canvasType&quot;:&quot;FIGURE&quot;,&quot;units&quot;:&quot;px&quot;}},&quot;615fc1ae-3b0b-455b-8b33-f1eaec8980d5&quot;:{&quot;id&quot;:&quot;615fc1ae-3b0b-455b-8b33-f1eaec8980d5&quot;,&quot;type&quot;:&quot;FIGURE_OBJECT&quot;,&quot;relativeTransform&quot;:{&quot;translate&quot;:{&quot;x&quot;:0,&quot;y&quot;:0},&quot;rotate&quot;:0,&quot;skewX&quot;:0,&quot;scale&quot;:{&quot;x&quot;:1,&quot;y&quot;:1}},&quot;path&quot;:{&quot;type&quot;:&quot;RECT&quot;,&quot;size&quot;:{&quot;x&quot;:960,&quot;y&quot;:672}},&quot;pathStyles&quot;:[{&quot;type&quot;:&quot;FILL&quot;,&quot;fillStyle&quot;:&quot;rgba(0,0,0,0)&quot;}],&quot;parent&quot;:{&quot;parentId&quot;:&quot;ca59cfe4-7ff3-4002-bba6-d05e4c33a0d9&quot;,&quot;type&quot;:&quot;FRAME&quot;,&quot;order&quot;:&quot;5&quot;}},&quot;ecfa93b8-f571-4dee-abb4-f4ecc3bbfb33&quot;:{&quot;id&quot;:&quot;ecfa93b8-f571-4dee-abb4-f4ecc3bbfb33&quot;,&quot;type&quot;:&quot;FIGURE_OBJECT&quot;,&quot;document&quot;:{&quot;type&quot;:&quot;FIGURE&quot;,&quot;canvasType&quot;:&quot;FIGURE&quot;,&quot;units&quot;:&quot;px&quot;},&quot;parent&quot;:{&quot;parentId&quot;:&quot;ca59cfe4-7ff3-4002-bba6-d05e4c33a0d9&quot;,&quot;type&quot;:&quot;DOCUMENT&quot;,&quot;order&quot;:&quot;5&quot;}},&quot;7b9477d5-cd96-4471-897c-747c4a416a66&quot;:{&quot;id&quot;:&quot;7b9477d5-cd96-4471-897c-747c4a416a66&quot;,&quot;type&quot;:&quot;FIGURE_OBJECT&quot;,&quot;relativeTransform&quot;:{&quot;translate&quot;:{&quot;x&quot;:0,&quot;y&quot;:0},&quot;rotate&quot;:0,&quot;skewX&quot;:0,&quot;scale&quot;:{&quot;x&quot;:1,&quot;y&quot;:1}},&quot;path&quot;:{&quot;type&quot;:&quot;RECT&quot;,&quot;size&quot;:{&quot;x&quot;:960,&quot;y&quot;:672}},&quot;pathStyles&quot;:[{&quot;type&quot;:&quot;FILL&quot;,&quot;fillStyle&quot;:&quot;rgba(0,0,0,0)&quot;}],&quot;parent&quot;:{&quot;type&quot;:&quot;FRAME&quot;,&quot;parentId&quot;:&quot;ecfa93b8-f571-4dee-abb4-f4ecc3bbfb33&quot;,&quot;order&quot;:&quot;5&quot;}},&quot;4723822d-9ada-4ad6-8015-a772b6ffd149&quot;:{&quot;id&quot;:&quot;4723822d-9ada-4ad6-8015-a772b6ffd149&quot;,&quot;type&quot;:&quot;FIGURE_OBJECT&quot;,&quot;guide&quot;:{&quot;type&quot;:&quot;GRID&quot;,&quot;distance&quot;:50,&quot;units&quot;:&quot;px&quot;},&quot;parent&quot;:{&quot;parentId&quot;:&quot;ca59cfe4-7ff3-4002-bba6-d05e4c33a0d9&quot;,&quot;type&quot;:&quot;GUIDE&quot;,&quot;order&quot;:&quot;5&quot;}},&quot;01d7aa77-c3dc-42d9-87ba-5e8042bdbe8a&quot;:{&quot;relativeTransform&quot;:{&quot;translate&quot;:{&quot;x&quot;:-108.26940965905138,&quot;y&quot;:-50.13104005820282},&quot;rotate&quot;:-1.3885785976278961},&quot;type&quot;:&quot;FIGURE_OBJECT&quot;,&quot;id&quot;:&quot;01d7aa77-c3dc-42d9-87ba-5e8042bdbe8a&quot;,&quot;opacity&quot;:1,&quot;path&quot;:{&quot;type&quot;:&quot;POLY_LINE&quot;,&quot;points&quot;:[{&quot;x&quot;:-53.273750124351295,&quot;y&quot;:133.6163723742936},{&quot;x&quot;:-103.40831153071859,&quot;y&quot;:-24.213924213491627},{&quot;x&quot;:-58.264643298888444,&quot;y&quot;:-147.26600852044749}],&quot;closed&quot;:false,&quot;cornerRounding&quot;:{&quot;type&quot;:&quot;ARC_LENGTH&quot;,&quot;global&quot;:60.03645015763943}},&quot;pathStyles&quot;:[{&quot;type&quot;:&quot;FILL&quot;,&quot;fillStyle&quot;:&quot;rgba(0,0,0,0)&quot;},{&quot;type&quot;:&quot;STROKE&quot;,&quot;strokeStyle&quot;:&quot;#232323&quot;,&quot;lineWidth&quot;:60.03645015763943,&quot;lineJoin&quot;:&quot;round&quot;}],&quot;isLocked&quot;:false,&quot;parent&quot;:{&quot;type&quot;:&quot;CHILD&quot;,&quot;parentId&quot;:&quot;ecfa93b8-f571-4dee-abb4-f4ecc3bbfb33&quot;,&quot;order&quot;:&quot;5&quot;},&quot;connectorInfo&quot;:{&quot;connectedObjects&quot;:[],&quot;type&quot;:&quot;ELBOW&quot;,&quot;offset&quot;:{&quot;x&quot;:0,&quot;y&quot;:0},&quot;bending&quot;:0.1,&quot;firstElementIsHead&quot;:true,&quot;customized&quot;:true},&quot;pathMarkers&quot;:{&quot;markerEnd&quot;:{&quot;type&quot;:&quot;PATH&quot;,&quot;units&quot;:{&quot;type&quot;:&quot;STROKE_WIDTH&quot;,&quot;scale&quot;:0.3},&quot;orient&quot;:{&quot;type&quot;:&quot;CLIPPED_CHORD&quot;},&quot;clipDistance&quot;:4,&quot;name&quot;:&quot;arrow&quot;,&quot;relativeTransform&quot;:{&quot;translate&quot;:{&quot;x&quot;:0,&quot;y&quot;:0},&quot;rotate&quot;:0,&quot;skewX&quot;:0,&quot;scale&quot;:{&quot;x&quot;:1,&quot;y&quot;:1}},&quot;path&quot;:{&quot;type&quot;:&quot;SPLINE&quot;,&quot;spline&quot;:{&quot;points&quot;:[{&quot;x&quot;:0,&quot;y&quot;:0,&quot;isEndPoint&quot;:true},{&quot;x&quot;:-5,&quot;y&quot;:-2.5,&quot;isEndPoint&quot;:true},{&quot;x&quot;:-5,&quot;y&quot;:2.5,&quot;isEndPoint&quot;:true}],&quot;closed&quot;:true}},&quot;pathStyles&quot;:[{&quot;type&quot;:&quot;FILL&quot;,&quot;fillStyle&quot;:&quot;context-stroke-flat&quot;}]}},&quot;pathPattern&quot;:{&quot;type&quot;:&quot;ROW&quot;,&quot;patternObject&quot;:{&quot;name&quot;:&quot;triangle&quot;,&quot;path&quot;:{&quot;type&quot;:&quot;SPLINE&quot;,&quot;spline&quot;:{&quot;points&quot;:[{&quot;x&quot;:0,&quot;y&quot;:0,&quot;isEndPoint&quot;:true},{&quot;x&quot;:1,&quot;y&quot;:0.5,&quot;isEndPoint&quot;:true},{&quot;x&quot;:1,&quot;y&quot;:-0.5,&quot;isEndPoint&quot;:true}],&quot;closed&quot;:true}},&quot;pathStyles&quot;:[{&quot;type&quot;:&quot;FILL&quot;,&quot;fillStyle&quot;:&quot;context-stroke&quot;}]},&quot;bending&quot;:true,&quot;patternTransform&quot;:{},&quot;xUnits&quot;:&quot;PATH_LENGTH&quot;,&quot;yUnits&quot;:&quot;STROKE_WIDTH&quot;,&quot;isPremium&quot;:false},&quot;name&quot;:&quot;Straight arrow (thick, tapered, editable)&quot;,&quot;displayName&quot;:&quot;Straight arrow (thick, tapered, editable)&quot;,&quot;source&quot;:{&quot;id&quot;:&quot;648742f346657b99788f0d08&quot;,&quot;type&quot;:&quot;ASSETS&quot;},&quot;isPremium&quot;:false},&quot;82675af1-32b7-4370-b46c-d19b21cec5ef&quot;:{&quot;relativeTransform&quot;:{&quot;translate&quot;:{&quot;x&quot;:33.13716290331479,&quot;y&quot;:208.6912584017175},&quot;rotate&quot;:0.3422508828191191},&quot;type&quot;:&quot;FIGURE_OBJECT&quot;,&quot;id&quot;:&quot;82675af1-32b7-4370-b46c-d19b21cec5ef&quot;,&quot;opacity&quot;:1,&quot;path&quot;:{&quot;type&quot;:&quot;POLY_LINE&quot;,&quot;points&quot;:[{&quot;x&quot;:-173.31505260397958,&quot;y&quot;:-311.4622354335627},{&quot;x&quot;:-107.51329150463391,&quot;y&quot;:-394.5931321985781},{&quot;x&quot;:26.702052139904723,&quot;y&quot;:-412.4559869238476}],&quot;closed&quot;:false},&quot;pathStyles&quot;:[{&quot;type&quot;:&quot;FILL&quot;,&quot;fillStyle&quot;:&quot;rgba(0,0,0,0)&quot;},{&quot;type&quot;:&quot;STROKE&quot;,&quot;strokeStyle&quot;:&quot;rgba(192,56,48,1)&quot;,&quot;lineWidth&quot;:26,&quot;lineJoin&quot;:&quot;round&quot;}],&quot;pathSmoothing&quot;:{&quot;type&quot;:&quot;CATMULL_SMOOTHING&quot;,&quot;smoothing&quot;:0.2},&quot;pathMarkers&quot;:{&quot;markerEnd&quot;:{&quot;type&quot;:&quot;PATH&quot;,&quot;units&quot;:{&quot;type&quot;:&quot;STROKE_WIDTH&quot;,&quot;scale&quot;:0.30000000000000004},&quot;orient&quot;:{&quot;type&quot;:&quot;CLIPPED_CHORD&quot;},&quot;clipDistance&quot;:4,&quot;name&quot;:&quot;arrow&quot;,&quot;relativeTransform&quot;:{&quot;translate&quot;:{&quot;x&quot;:0,&quot;y&quot;:0},&quot;rotate&quot;:0,&quot;skewX&quot;:0,&quot;scale&quot;:{&quot;x&quot;:1,&quot;y&quot;:1}},&quot;path&quot;:{&quot;type&quot;:&quot;SPLINE&quot;,&quot;spline&quot;:{&quot;points&quot;:[{&quot;x&quot;:0,&quot;y&quot;:0,&quot;isEndPoint&quot;:true},{&quot;x&quot;:-5,&quot;y&quot;:-2.5,&quot;isEndPoint&quot;:true},{&quot;x&quot;:-5,&quot;y&quot;:2.5,&quot;isEndPoint&quot;:true}],&quot;closed&quot;:true}},&quot;pathStyles&quot;:[{&quot;type&quot;:&quot;FILL&quot;,&quot;fillStyle&quot;:&quot;context-stroke-flat&quot;}]}},&quot;isLocked&quot;:false,&quot;pathPattern&quot;:{&quot;type&quot;:&quot;ROW&quot;,&quot;patternObject&quot;:{&quot;name&quot;:&quot;triangle&quot;,&quot;path&quot;:{&quot;type&quot;:&quot;SPLINE&quot;,&quot;spline&quot;:{&quot;points&quot;:[{&quot;x&quot;:0,&quot;y&quot;:0,&quot;isEndPoint&quot;:true},{&quot;x&quot;:1,&quot;y&quot;:0.5,&quot;isEndPoint&quot;:true},{&quot;x&quot;:1,&quot;y&quot;:-0.5,&quot;isEndPoint&quot;:true}],&quot;closed&quot;:true}},&quot;pathStyles&quot;:[{&quot;type&quot;:&quot;FILL&quot;,&quot;fillStyle&quot;:&quot;context-stroke&quot;}]},&quot;bending&quot;:true,&quot;patternTransform&quot;:{&quot;translate&quot;:{&quot;x&quot;:0,&quot;y&quot;:0},&quot;rotate&quot;:3.141592653589793,&quot;skewX&quot;:0,&quot;scale&quot;:{&quot;x&quot;:-1,&quot;y&quot;:1}},&quot;xUnits&quot;:&quot;PATH_LENGTH&quot;,&quot;yUnits&quot;:&quot;STROKE_WIDTH&quot;,&quot;isPremium&quot;:false},&quot;parent&quot;:{&quot;type&quot;:&quot;CHILD&quot;,&quot;parentId&quot;:&quot;ecfa93b8-f571-4dee-abb4-f4ecc3bbfb33&quot;,&quot;order&quot;:&quot;7&quot;},&quot;connectorInfo&quot;:{&quot;connectedObjects&quot;:[],&quot;type&quot;:&quot;QUADRATIC&quot;,&quot;offset&quot;:{&quot;x&quot;:0,&quot;y&quot;:0},&quot;bending&quot;:-0.1,&quot;firstElementIsHead&quot;:true,&quot;customized&quot;:true},&quot;name&quot;:&quot;Curving arrow (thick, tapered, editable) 1&quot;,&quot;displayName&quot;:&quot;Curving arrow (thick, tapered, editable) 1&quot;,&quot;source&quot;:{&quot;id&quot;:&quot;62699f20584bb04a6dca2fb4&quot;,&quot;type&quot;:&quot;ASSETS&quot;},&quot;isPremium&quot;:false}}}"/>
  <p:tag name="TRANSPARENTBACKGROUND" val="false"/>
  <p:tag name="VERSION" val="1783981085531"/>
  <p:tag name="TITLE" val="Untitled"/>
  <p:tag name="CREATORNAME" val="Jeremy Cannon"/>
  <p:tag name="DATEINSERTED" val="1783981130726"/>
</p:tagLst>
</file>

<file path=ppt/theme/theme1.xml><?xml version="1.0" encoding="utf-8"?>
<a:theme xmlns:a="http://schemas.openxmlformats.org/drawingml/2006/main" name="Body">
  <a:themeElements>
    <a:clrScheme name="Custom 11">
      <a:dk1>
        <a:srgbClr val="7C1398"/>
      </a:dk1>
      <a:lt1>
        <a:srgbClr val="FFFFFF"/>
      </a:lt1>
      <a:dk2>
        <a:srgbClr val="000000"/>
      </a:dk2>
      <a:lt2>
        <a:srgbClr val="E7E6E6"/>
      </a:lt2>
      <a:accent1>
        <a:srgbClr val="C075D1"/>
      </a:accent1>
      <a:accent2>
        <a:srgbClr val="9B29B4"/>
      </a:accent2>
      <a:accent3>
        <a:srgbClr val="A5A5A5"/>
      </a:accent3>
      <a:accent4>
        <a:srgbClr val="EAECF1"/>
      </a:accent4>
      <a:accent5>
        <a:srgbClr val="9B29B4"/>
      </a:accent5>
      <a:accent6>
        <a:srgbClr val="C075D1"/>
      </a:accent6>
      <a:hlink>
        <a:srgbClr val="C075D1"/>
      </a:hlink>
      <a:folHlink>
        <a:srgbClr val="9B29B4"/>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itle Slide_Option 1">
  <a:themeElements>
    <a:clrScheme name="ACS Brand">
      <a:dk1>
        <a:srgbClr val="000000"/>
      </a:dk1>
      <a:lt1>
        <a:srgbClr val="FFFFFF"/>
      </a:lt1>
      <a:dk2>
        <a:srgbClr val="082146"/>
      </a:dk2>
      <a:lt2>
        <a:srgbClr val="FEF6E3"/>
      </a:lt2>
      <a:accent1>
        <a:srgbClr val="1A3875"/>
      </a:accent1>
      <a:accent2>
        <a:srgbClr val="E91F00"/>
      </a:accent2>
      <a:accent3>
        <a:srgbClr val="5B7785"/>
      </a:accent3>
      <a:accent4>
        <a:srgbClr val="492436"/>
      </a:accent4>
      <a:accent5>
        <a:srgbClr val="D6DFE3"/>
      </a:accent5>
      <a:accent6>
        <a:srgbClr val="ECC8C8"/>
      </a:accent6>
      <a:hlink>
        <a:srgbClr val="1A3875"/>
      </a:hlink>
      <a:folHlink>
        <a:srgbClr val="B62B26"/>
      </a:folHlink>
    </a:clrScheme>
    <a:fontScheme name="Calibri">
      <a:maj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USU Presentation Template">
  <a:themeElements>
    <a:clrScheme name="USU Brand">
      <a:dk1>
        <a:srgbClr val="545454"/>
      </a:dk1>
      <a:lt1>
        <a:srgbClr val="FFFFFF"/>
      </a:lt1>
      <a:dk2>
        <a:srgbClr val="20245D"/>
      </a:dk2>
      <a:lt2>
        <a:srgbClr val="2D2D2C"/>
      </a:lt2>
      <a:accent1>
        <a:srgbClr val="263B95"/>
      </a:accent1>
      <a:accent2>
        <a:srgbClr val="B2CEDF"/>
      </a:accent2>
      <a:accent3>
        <a:srgbClr val="5A1413"/>
      </a:accent3>
      <a:accent4>
        <a:srgbClr val="5B141F"/>
      </a:accent4>
      <a:accent5>
        <a:srgbClr val="961B22"/>
      </a:accent5>
      <a:accent6>
        <a:srgbClr val="E1B15A"/>
      </a:accent6>
      <a:hlink>
        <a:srgbClr val="263B95"/>
      </a:hlink>
      <a:folHlink>
        <a:srgbClr val="B2CEDF"/>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5_USU Presentation Template">
  <a:themeElements>
    <a:clrScheme name="USU Brand">
      <a:dk1>
        <a:srgbClr val="545454"/>
      </a:dk1>
      <a:lt1>
        <a:srgbClr val="FFFFFF"/>
      </a:lt1>
      <a:dk2>
        <a:srgbClr val="20245D"/>
      </a:dk2>
      <a:lt2>
        <a:srgbClr val="2D2D2C"/>
      </a:lt2>
      <a:accent1>
        <a:srgbClr val="263B95"/>
      </a:accent1>
      <a:accent2>
        <a:srgbClr val="B2CEDF"/>
      </a:accent2>
      <a:accent3>
        <a:srgbClr val="5A1413"/>
      </a:accent3>
      <a:accent4>
        <a:srgbClr val="5B141F"/>
      </a:accent4>
      <a:accent5>
        <a:srgbClr val="961B22"/>
      </a:accent5>
      <a:accent6>
        <a:srgbClr val="E1B15A"/>
      </a:accent6>
      <a:hlink>
        <a:srgbClr val="263B95"/>
      </a:hlink>
      <a:folHlink>
        <a:srgbClr val="B2CEDF"/>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NCDMPH PowerPoint Template_Wide 16-9" id="{9A219036-A244-4025-AF8F-9F42E136876E}" vid="{58E2A19E-0B8F-4ACE-A01D-6B7C95618DAB}"/>
    </a:ext>
  </a:extLst>
</a:theme>
</file>

<file path=ppt/theme/theme5.xml><?xml version="1.0" encoding="utf-8"?>
<a:theme xmlns:a="http://schemas.openxmlformats.org/drawingml/2006/main" name="1_USU Presentation Template">
  <a:themeElements>
    <a:clrScheme name="USU Brand">
      <a:dk1>
        <a:srgbClr val="545454"/>
      </a:dk1>
      <a:lt1>
        <a:srgbClr val="FFFFFF"/>
      </a:lt1>
      <a:dk2>
        <a:srgbClr val="20245D"/>
      </a:dk2>
      <a:lt2>
        <a:srgbClr val="2D2D2C"/>
      </a:lt2>
      <a:accent1>
        <a:srgbClr val="263B95"/>
      </a:accent1>
      <a:accent2>
        <a:srgbClr val="B2CEDF"/>
      </a:accent2>
      <a:accent3>
        <a:srgbClr val="5A1413"/>
      </a:accent3>
      <a:accent4>
        <a:srgbClr val="5B141F"/>
      </a:accent4>
      <a:accent5>
        <a:srgbClr val="961B22"/>
      </a:accent5>
      <a:accent6>
        <a:srgbClr val="E1B15A"/>
      </a:accent6>
      <a:hlink>
        <a:srgbClr val="263B95"/>
      </a:hlink>
      <a:folHlink>
        <a:srgbClr val="B2CEDF"/>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6.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7.xml><?xml version="1.0" encoding="utf-8"?>
<a:theme xmlns:a="http://schemas.openxmlformats.org/drawingml/2006/main" name="1_Body">
  <a:themeElements>
    <a:clrScheme name="Custom 11">
      <a:dk1>
        <a:srgbClr val="7C1398"/>
      </a:dk1>
      <a:lt1>
        <a:srgbClr val="FFFFFF"/>
      </a:lt1>
      <a:dk2>
        <a:srgbClr val="000000"/>
      </a:dk2>
      <a:lt2>
        <a:srgbClr val="E7E6E6"/>
      </a:lt2>
      <a:accent1>
        <a:srgbClr val="C075D1"/>
      </a:accent1>
      <a:accent2>
        <a:srgbClr val="9B29B4"/>
      </a:accent2>
      <a:accent3>
        <a:srgbClr val="A5A5A5"/>
      </a:accent3>
      <a:accent4>
        <a:srgbClr val="EAECF1"/>
      </a:accent4>
      <a:accent5>
        <a:srgbClr val="9B29B4"/>
      </a:accent5>
      <a:accent6>
        <a:srgbClr val="C075D1"/>
      </a:accent6>
      <a:hlink>
        <a:srgbClr val="C075D1"/>
      </a:hlink>
      <a:folHlink>
        <a:srgbClr val="9B29B4"/>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8.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3437</TotalTime>
  <Words>3060</Words>
  <Application>Microsoft Office PowerPoint</Application>
  <PresentationFormat>On-screen Show (16:9)</PresentationFormat>
  <Paragraphs>453</Paragraphs>
  <Slides>49</Slides>
  <Notes>34</Notes>
  <HiddenSlides>0</HiddenSlides>
  <MMClips>0</MMClips>
  <ScaleCrop>false</ScaleCrop>
  <HeadingPairs>
    <vt:vector size="6" baseType="variant">
      <vt:variant>
        <vt:lpstr>Fonts Used</vt:lpstr>
      </vt:variant>
      <vt:variant>
        <vt:i4>20</vt:i4>
      </vt:variant>
      <vt:variant>
        <vt:lpstr>Theme</vt:lpstr>
      </vt:variant>
      <vt:variant>
        <vt:i4>7</vt:i4>
      </vt:variant>
      <vt:variant>
        <vt:lpstr>Slide Titles</vt:lpstr>
      </vt:variant>
      <vt:variant>
        <vt:i4>49</vt:i4>
      </vt:variant>
    </vt:vector>
  </HeadingPairs>
  <TitlesOfParts>
    <vt:vector size="76" baseType="lpstr">
      <vt:lpstr>Arial</vt:lpstr>
      <vt:lpstr>Avenir</vt:lpstr>
      <vt:lpstr>Calibri</vt:lpstr>
      <vt:lpstr>Calibri Light</vt:lpstr>
      <vt:lpstr>Figtree</vt:lpstr>
      <vt:lpstr>Franklin Gothic</vt:lpstr>
      <vt:lpstr>Franklin Gothic Book</vt:lpstr>
      <vt:lpstr>Franklin Gothic Demi</vt:lpstr>
      <vt:lpstr>geom-graphic</vt:lpstr>
      <vt:lpstr>Google Sans Flex</vt:lpstr>
      <vt:lpstr>Helvetica</vt:lpstr>
      <vt:lpstr>Inter</vt:lpstr>
      <vt:lpstr>Inter ExtraBold</vt:lpstr>
      <vt:lpstr>Inter SemiBold</vt:lpstr>
      <vt:lpstr>Libre Franklin</vt:lpstr>
      <vt:lpstr>Minion Pro SmBd</vt:lpstr>
      <vt:lpstr>Open Sans</vt:lpstr>
      <vt:lpstr>Poppins</vt:lpstr>
      <vt:lpstr>System Font Regular</vt:lpstr>
      <vt:lpstr>Whitney Semibold</vt:lpstr>
      <vt:lpstr>Body</vt:lpstr>
      <vt:lpstr>Title Slide_Option 1</vt:lpstr>
      <vt:lpstr>USU Presentation Template</vt:lpstr>
      <vt:lpstr>5_USU Presentation Template</vt:lpstr>
      <vt:lpstr>1_USU Presentation Template</vt:lpstr>
      <vt:lpstr>Office Theme</vt:lpstr>
      <vt:lpstr>1_Body</vt:lpstr>
      <vt:lpstr>NTEPS/RMOCC</vt:lpstr>
      <vt:lpstr>Disclosure</vt:lpstr>
      <vt:lpstr>In 2026, the U.S. still does not have a Trauma System</vt:lpstr>
      <vt:lpstr>2016 NASEM Report</vt:lpstr>
      <vt:lpstr>PowerPoint Presentation</vt:lpstr>
      <vt:lpstr>Session Overview</vt:lpstr>
      <vt:lpstr>PowerPoint Presentation</vt:lpstr>
      <vt:lpstr>RMOCC Standards: Process &amp; Current Status</vt:lpstr>
      <vt:lpstr>Standards Overview</vt:lpstr>
      <vt:lpstr>Beyond Standards: NTEPS Next Steps</vt:lpstr>
      <vt:lpstr>PowerPoint Presentation</vt:lpstr>
      <vt:lpstr>PowerPoint Presentation</vt:lpstr>
      <vt:lpstr>PowerPoint Presentation</vt:lpstr>
      <vt:lpstr>PowerPoint Presentation</vt:lpstr>
      <vt:lpstr>Advocacy around RMOCCs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Large-Scale Combat Operations and U.S. Healthcare</vt:lpstr>
      <vt:lpstr>PowerPoint Presentation</vt:lpstr>
      <vt:lpstr>PowerPoint Presentation</vt:lpstr>
      <vt:lpstr>NDMS Pilot Program</vt:lpstr>
      <vt:lpstr>PowerPoint Presentation</vt:lpstr>
      <vt:lpstr>PowerPoint Presentation</vt:lpstr>
      <vt:lpstr>PowerPoint Presentation</vt:lpstr>
      <vt:lpstr>Looking Ahead</vt:lpstr>
      <vt:lpstr>PowerPoint Presentation</vt:lpstr>
      <vt:lpstr>Thank you</vt:lpstr>
      <vt:lpstr>PowerPoint Presentation</vt:lpstr>
      <vt:lpstr>PowerPoint Presentation</vt:lpstr>
      <vt:lpstr>NASEM AC-MOCCs Update</vt:lpstr>
      <vt:lpstr>Acronymology</vt:lpstr>
      <vt:lpstr>NASEM Action Collaborative</vt:lpstr>
      <vt:lpstr>NASEM Forum Membership</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The American College of Surgeons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MACRA Quality Payment Program</dc:title>
  <dc:creator>Alicia Marquez</dc:creator>
  <cp:lastModifiedBy>Holly Michaels</cp:lastModifiedBy>
  <cp:revision>135</cp:revision>
  <dcterms:created xsi:type="dcterms:W3CDTF">2016-09-28T15:48:40Z</dcterms:created>
  <dcterms:modified xsi:type="dcterms:W3CDTF">2026-09-25T23:58:06Z</dcterms:modified>
</cp:coreProperties>
</file>