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84" r:id="rId2"/>
    <p:sldMasterId id="2147483672" r:id="rId3"/>
    <p:sldMasterId id="2147483696" r:id="rId4"/>
  </p:sldMasterIdLst>
  <p:sldIdLst>
    <p:sldId id="256" r:id="rId5"/>
    <p:sldId id="257" r:id="rId6"/>
    <p:sldId id="258" r:id="rId7"/>
    <p:sldId id="259" r:id="rId8"/>
    <p:sldId id="261" r:id="rId9"/>
    <p:sldId id="262" r:id="rId10"/>
    <p:sldId id="260" r:id="rId11"/>
    <p:sldId id="263" r:id="rId12"/>
    <p:sldId id="264" r:id="rId13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461"/>
    <p:restoredTop sz="94694"/>
  </p:normalViewPr>
  <p:slideViewPr>
    <p:cSldViewPr snapToGrid="0" showGuides="1">
      <p:cViewPr varScale="1">
        <p:scale>
          <a:sx n="186" d="100"/>
          <a:sy n="186" d="100"/>
        </p:scale>
        <p:origin x="2576" y="19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602793"/>
            <a:ext cx="5438815" cy="1418317"/>
          </a:xfrm>
        </p:spPr>
        <p:txBody>
          <a:bodyPr anchor="b"/>
          <a:lstStyle>
            <a:lvl1pPr>
              <a:defRPr sz="4500" b="1"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244875"/>
            <a:ext cx="5438815" cy="74442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7168229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>
                <a:solidFill>
                  <a:schemeClr val="accent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>
                <a:solidFill>
                  <a:schemeClr val="accent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03375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90395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566933"/>
            <a:ext cx="5438815" cy="1418317"/>
          </a:xfrm>
        </p:spPr>
        <p:txBody>
          <a:bodyPr anchor="b"/>
          <a:lstStyle>
            <a:lvl1pPr>
              <a:defRPr sz="4500" b="1">
                <a:solidFill>
                  <a:schemeClr val="accent4"/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209015"/>
            <a:ext cx="5438815" cy="744420"/>
          </a:xfrm>
        </p:spPr>
        <p:txBody>
          <a:bodyPr/>
          <a:lstStyle>
            <a:lvl1pPr marL="0" indent="0">
              <a:buNone/>
              <a:defRPr sz="1800">
                <a:solidFill>
                  <a:schemeClr val="accent4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481062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7DDE56D3-D528-A3E3-4458-10DFF7A9B0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602793"/>
            <a:ext cx="5438815" cy="1418317"/>
          </a:xfrm>
        </p:spPr>
        <p:txBody>
          <a:bodyPr anchor="b"/>
          <a:lstStyle>
            <a:lvl1pPr>
              <a:defRPr sz="4500" b="1">
                <a:solidFill>
                  <a:schemeClr val="accent4"/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4BE522D6-3635-5A2B-E360-0F5207681EA9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623888" y="3244875"/>
            <a:ext cx="5438815" cy="744420"/>
          </a:xfrm>
        </p:spPr>
        <p:txBody>
          <a:bodyPr/>
          <a:lstStyle>
            <a:lvl1pPr marL="0" indent="0">
              <a:buNone/>
              <a:defRPr sz="1800">
                <a:solidFill>
                  <a:schemeClr val="accent4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63003091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82752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6120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>
                <a:solidFill>
                  <a:schemeClr val="bg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>
                <a:solidFill>
                  <a:schemeClr val="bg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39524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12099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8070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77170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4.jpg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7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0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5.jpg"/><Relationship Id="rId5" Type="http://schemas.openxmlformats.org/officeDocument/2006/relationships/theme" Target="../theme/theme4.xml"/><Relationship Id="rId4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422874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b="1" kern="120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620">
          <p15:clr>
            <a:srgbClr val="F26B43"/>
          </p15:clr>
        </p15:guide>
        <p15:guide id="2" pos="2880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95268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6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91441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6" r:id="rId2"/>
    <p:sldLayoutId id="2147483677" r:id="rId3"/>
    <p:sldLayoutId id="2147483678" r:id="rId4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b="1" kern="1200">
          <a:solidFill>
            <a:schemeClr val="accent4"/>
          </a:solidFill>
          <a:latin typeface="+mn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6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69711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b="1" kern="1200">
          <a:solidFill>
            <a:schemeClr val="accent4"/>
          </a:solidFill>
          <a:latin typeface="+mn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accent4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accent4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accent4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accent4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accent4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326473-E2E7-82E1-4BCB-FDD9C43CF7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8CB31A-00AD-B870-76C8-0E0B040DCA8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9711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954A52-A029-14D7-B26A-43FBF66975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8131B3-7069-DA4B-CA54-5E398F9BC3B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4209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7B7834-5350-FE0D-1DC5-4C41C8E3E4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540078C-9056-7333-338E-0C57FFFEAD0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3822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631D13-C0EE-5812-EC8B-7284634DE0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D983DC-7A65-F25F-C1B5-5A626DBFBF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9151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E572C3-2E9F-80AB-A601-55DA74908C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F1C4F9-9C06-5022-138E-A332B0AF129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076F30F-4C5D-7E5B-DCBF-454775F1B69B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2086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879BEC-B1F8-1AE7-CF22-28F069F11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79C864-B454-9B96-549D-8FC8210F92D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87EE1A6-1C37-CC1E-9F0A-4A5EFC55315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348CC93-74A0-CC96-DB57-64450D1AB40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C0964E9-109E-8835-EF49-681EE9D55FCA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4791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1F43CD-C4CB-0186-6F20-C2067CFEFB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10F9E3-5481-EC1A-5358-494676B36A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8626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F1502A-4622-FAE4-B94A-321DAFBF4F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B2DA92-C084-C0D1-3D80-494B04E7F9F7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E1BC0D0-9136-E970-CB10-668FCAC3B05B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1954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5AD375-252C-1FE0-B8F5-17D4739BA8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83B3C9-6EE7-CBC5-25D7-70B498B87F2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203E4EA-BC00-D8ED-DA13-42A33851BFB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82BE084-A7A1-AB6D-B8AD-F6D30200212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C9B5721-B1F2-81A3-B016-FAD9BFF5CE36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3231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CS Cancer Conference 2024">
      <a:dk1>
        <a:srgbClr val="0E2044"/>
      </a:dk1>
      <a:lt1>
        <a:srgbClr val="F6F9FC"/>
      </a:lt1>
      <a:dk2>
        <a:srgbClr val="1A3875"/>
      </a:dk2>
      <a:lt2>
        <a:srgbClr val="0082B8"/>
      </a:lt2>
      <a:accent1>
        <a:srgbClr val="0082B8"/>
      </a:accent1>
      <a:accent2>
        <a:srgbClr val="B1D577"/>
      </a:accent2>
      <a:accent3>
        <a:srgbClr val="000000"/>
      </a:accent3>
      <a:accent4>
        <a:srgbClr val="FFFFFF"/>
      </a:accent4>
      <a:accent5>
        <a:srgbClr val="0F2044"/>
      </a:accent5>
      <a:accent6>
        <a:srgbClr val="1A3875"/>
      </a:accent6>
      <a:hlink>
        <a:srgbClr val="193774"/>
      </a:hlink>
      <a:folHlink>
        <a:srgbClr val="0082B8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ACS Cancer Conference 2024">
      <a:dk1>
        <a:srgbClr val="0E2044"/>
      </a:dk1>
      <a:lt1>
        <a:srgbClr val="F8FBFC"/>
      </a:lt1>
      <a:dk2>
        <a:srgbClr val="1A3875"/>
      </a:dk2>
      <a:lt2>
        <a:srgbClr val="0082B8"/>
      </a:lt2>
      <a:accent1>
        <a:srgbClr val="0082B8"/>
      </a:accent1>
      <a:accent2>
        <a:srgbClr val="B1D577"/>
      </a:accent2>
      <a:accent3>
        <a:srgbClr val="000000"/>
      </a:accent3>
      <a:accent4>
        <a:srgbClr val="FFFFFF"/>
      </a:accent4>
      <a:accent5>
        <a:srgbClr val="0F2044"/>
      </a:accent5>
      <a:accent6>
        <a:srgbClr val="1A3875"/>
      </a:accent6>
      <a:hlink>
        <a:srgbClr val="193774"/>
      </a:hlink>
      <a:folHlink>
        <a:srgbClr val="0082B8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Office Theme">
  <a:themeElements>
    <a:clrScheme name="ACS Cancer Conference 2024">
      <a:dk1>
        <a:srgbClr val="0E2044"/>
      </a:dk1>
      <a:lt1>
        <a:srgbClr val="F8FBFC"/>
      </a:lt1>
      <a:dk2>
        <a:srgbClr val="1A3875"/>
      </a:dk2>
      <a:lt2>
        <a:srgbClr val="0082B8"/>
      </a:lt2>
      <a:accent1>
        <a:srgbClr val="0082B8"/>
      </a:accent1>
      <a:accent2>
        <a:srgbClr val="B1D577"/>
      </a:accent2>
      <a:accent3>
        <a:srgbClr val="000000"/>
      </a:accent3>
      <a:accent4>
        <a:srgbClr val="FFFFFF"/>
      </a:accent4>
      <a:accent5>
        <a:srgbClr val="0F2044"/>
      </a:accent5>
      <a:accent6>
        <a:srgbClr val="1A3875"/>
      </a:accent6>
      <a:hlink>
        <a:srgbClr val="193774"/>
      </a:hlink>
      <a:folHlink>
        <a:srgbClr val="0082B8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3_Office Theme">
  <a:themeElements>
    <a:clrScheme name="ACS Cancer Conference 2024">
      <a:dk1>
        <a:srgbClr val="0E2044"/>
      </a:dk1>
      <a:lt1>
        <a:srgbClr val="F8FBFC"/>
      </a:lt1>
      <a:dk2>
        <a:srgbClr val="1A3875"/>
      </a:dk2>
      <a:lt2>
        <a:srgbClr val="0082B8"/>
      </a:lt2>
      <a:accent1>
        <a:srgbClr val="0082B8"/>
      </a:accent1>
      <a:accent2>
        <a:srgbClr val="B1D577"/>
      </a:accent2>
      <a:accent3>
        <a:srgbClr val="000000"/>
      </a:accent3>
      <a:accent4>
        <a:srgbClr val="FFFFFF"/>
      </a:accent4>
      <a:accent5>
        <a:srgbClr val="0F2044"/>
      </a:accent5>
      <a:accent6>
        <a:srgbClr val="1A3875"/>
      </a:accent6>
      <a:hlink>
        <a:srgbClr val="193774"/>
      </a:hlink>
      <a:folHlink>
        <a:srgbClr val="0082B8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60</TotalTime>
  <Words>0</Words>
  <Application>Microsoft Macintosh PowerPoint</Application>
  <PresentationFormat>On-screen Show (16:9)</PresentationFormat>
  <Paragraphs>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2_Office Theme</vt:lpstr>
      <vt:lpstr>1_Office Theme</vt:lpstr>
      <vt:lpstr>3_Office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Kelly Hyde</dc:creator>
  <cp:lastModifiedBy>Kelly Hyde</cp:lastModifiedBy>
  <cp:revision>4</cp:revision>
  <dcterms:created xsi:type="dcterms:W3CDTF">2023-08-22T15:33:48Z</dcterms:created>
  <dcterms:modified xsi:type="dcterms:W3CDTF">2023-08-22T16:34:11Z</dcterms:modified>
</cp:coreProperties>
</file>