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6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  <p:sldMasterId id="2147483746" r:id="rId2"/>
    <p:sldMasterId id="2147483685" r:id="rId3"/>
    <p:sldMasterId id="2147483718" r:id="rId4"/>
    <p:sldMasterId id="2147483725" r:id="rId5"/>
    <p:sldMasterId id="2147483732" r:id="rId6"/>
    <p:sldMasterId id="2147483739" r:id="rId7"/>
  </p:sldMasterIdLst>
  <p:notesMasterIdLst>
    <p:notesMasterId r:id="rId11"/>
  </p:notesMasterIdLst>
  <p:sldIdLst>
    <p:sldId id="256" r:id="rId8"/>
    <p:sldId id="260" r:id="rId9"/>
    <p:sldId id="258" r:id="rId10"/>
  </p:sldIdLst>
  <p:sldSz cx="178816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92" userDrawn="1">
          <p15:clr>
            <a:srgbClr val="A4A3A4"/>
          </p15:clr>
        </p15:guide>
        <p15:guide id="2" pos="56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DCDC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11"/>
    <p:restoredTop sz="96234"/>
  </p:normalViewPr>
  <p:slideViewPr>
    <p:cSldViewPr snapToGrid="0" showGuides="1">
      <p:cViewPr varScale="1">
        <p:scale>
          <a:sx n="74" d="100"/>
          <a:sy n="74" d="100"/>
        </p:scale>
        <p:origin x="1002" y="102"/>
      </p:cViewPr>
      <p:guideLst>
        <p:guide orient="horz" pos="3192"/>
        <p:guide pos="56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becca King" userId="6f0d382b-67af-48d3-9fdd-ae6adb01a4be" providerId="ADAL" clId="{F85291C3-3027-4319-A183-7BAC1C058840}"/>
    <pc:docChg chg="modSld">
      <pc:chgData name="Rebecca King" userId="6f0d382b-67af-48d3-9fdd-ae6adb01a4be" providerId="ADAL" clId="{F85291C3-3027-4319-A183-7BAC1C058840}" dt="2023-09-11T17:54:19.583" v="15" actId="1035"/>
      <pc:docMkLst>
        <pc:docMk/>
      </pc:docMkLst>
      <pc:sldChg chg="modSp mod">
        <pc:chgData name="Rebecca King" userId="6f0d382b-67af-48d3-9fdd-ae6adb01a4be" providerId="ADAL" clId="{F85291C3-3027-4319-A183-7BAC1C058840}" dt="2023-09-11T17:54:19.583" v="15" actId="1035"/>
        <pc:sldMkLst>
          <pc:docMk/>
          <pc:sldMk cId="3163517519" sldId="258"/>
        </pc:sldMkLst>
        <pc:spChg chg="mod">
          <ac:chgData name="Rebecca King" userId="6f0d382b-67af-48d3-9fdd-ae6adb01a4be" providerId="ADAL" clId="{F85291C3-3027-4319-A183-7BAC1C058840}" dt="2023-09-11T17:54:19.583" v="15" actId="1035"/>
          <ac:spMkLst>
            <pc:docMk/>
            <pc:sldMk cId="3163517519" sldId="258"/>
            <ac:spMk id="2" creationId="{E203DB7A-5FA6-9A09-BBDF-A15783600334}"/>
          </ac:spMkLst>
        </pc:spChg>
      </pc:sldChg>
      <pc:sldChg chg="modSp mod">
        <pc:chgData name="Rebecca King" userId="6f0d382b-67af-48d3-9fdd-ae6adb01a4be" providerId="ADAL" clId="{F85291C3-3027-4319-A183-7BAC1C058840}" dt="2023-09-11T17:54:13.043" v="7" actId="1035"/>
        <pc:sldMkLst>
          <pc:docMk/>
          <pc:sldMk cId="1980621520" sldId="260"/>
        </pc:sldMkLst>
        <pc:spChg chg="mod">
          <ac:chgData name="Rebecca King" userId="6f0d382b-67af-48d3-9fdd-ae6adb01a4be" providerId="ADAL" clId="{F85291C3-3027-4319-A183-7BAC1C058840}" dt="2023-09-11T17:54:13.043" v="7" actId="1035"/>
          <ac:spMkLst>
            <pc:docMk/>
            <pc:sldMk cId="1980621520" sldId="260"/>
            <ac:spMk id="2" creationId="{B254A8DA-F39C-6739-0C2C-4C3ABD2344B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25A5CD-30B1-7245-BA57-535B5FC479DB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DBD010-BA8F-2248-BA9B-512ADE74C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231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DBD010-BA8F-2248-BA9B-512ADE74CB4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205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4006E-31BB-71C2-236C-424C858FC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0048" y="1193163"/>
            <a:ext cx="9648843" cy="2474861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D12D1-4E3D-FEF6-6969-A23B578108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20048" y="3811573"/>
            <a:ext cx="9648843" cy="1375507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  <a:lvl2pPr marL="670556" indent="0">
              <a:buNone/>
              <a:defRPr sz="2933">
                <a:solidFill>
                  <a:schemeClr val="tx1">
                    <a:tint val="75000"/>
                  </a:schemeClr>
                </a:solidFill>
              </a:defRPr>
            </a:lvl2pPr>
            <a:lvl3pPr marL="1341112" indent="0">
              <a:buNone/>
              <a:defRPr sz="2640">
                <a:solidFill>
                  <a:schemeClr val="tx1">
                    <a:tint val="75000"/>
                  </a:schemeClr>
                </a:solidFill>
              </a:defRPr>
            </a:lvl3pPr>
            <a:lvl4pPr marL="2011669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4pPr>
            <a:lvl5pPr marL="2682222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5pPr>
            <a:lvl6pPr marL="3352779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6pPr>
            <a:lvl7pPr marL="4023334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7pPr>
            <a:lvl8pPr marL="4693890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8pPr>
            <a:lvl9pPr marL="5364446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67BF40-C4B4-D123-0032-CB6CA0081DF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4528722" y="8985424"/>
            <a:ext cx="2840443" cy="64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280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8E8C5-45E1-A36A-D943-37835D372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BBE9C40-2ADD-0A51-BA30-4D44595AAE6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State Advocacy Day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1BA252-43A0-ADE1-167B-BFC15914A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9365" y="2677584"/>
            <a:ext cx="15422880" cy="6381962"/>
          </a:xfrm>
          <a:prstGeom prst="rect">
            <a:avLst/>
          </a:prstGeom>
        </p:spPr>
        <p:txBody>
          <a:bodyPr vert="horz" wrap="none" lIns="91440" tIns="45720" rIns="91440" bIns="45720" numCol="2" spcCol="457200" rtlCol="0">
            <a:noAutofit/>
          </a:bodyPr>
          <a:lstStyle/>
          <a:p>
            <a:pPr lvl="0"/>
            <a:r>
              <a:rPr lang="en-US" dirty="0"/>
              <a:t>Body</a:t>
            </a:r>
          </a:p>
          <a:p>
            <a:pPr lvl="1"/>
            <a:r>
              <a:rPr lang="en-US" dirty="0"/>
              <a:t>SUBHEAD</a:t>
            </a:r>
          </a:p>
          <a:p>
            <a:pPr lvl="2"/>
            <a:r>
              <a:rPr lang="en-US" dirty="0"/>
              <a:t>Body Bold</a:t>
            </a:r>
          </a:p>
          <a:p>
            <a:pPr lvl="3"/>
            <a:r>
              <a:rPr lang="en-US" dirty="0"/>
              <a:t>Body Italic</a:t>
            </a:r>
          </a:p>
          <a:p>
            <a:pPr lvl="4"/>
            <a:r>
              <a:rPr lang="en-US" dirty="0"/>
              <a:t>Body Bullet</a:t>
            </a:r>
          </a:p>
          <a:p>
            <a:pPr lvl="5"/>
            <a:r>
              <a:rPr lang="en-US" dirty="0"/>
              <a:t>Body Sub-Bullet</a:t>
            </a:r>
          </a:p>
          <a:p>
            <a:pPr lvl="6"/>
            <a:r>
              <a:rPr lang="en-US" dirty="0"/>
              <a:t>Body Numbered List</a:t>
            </a:r>
          </a:p>
          <a:p>
            <a:pPr lvl="7"/>
            <a:r>
              <a:rPr lang="en-US" dirty="0"/>
              <a:t>Icon Red Text</a:t>
            </a:r>
          </a:p>
          <a:p>
            <a:pPr lvl="8"/>
            <a:r>
              <a:rPr lang="en-US" dirty="0"/>
              <a:t>Hyperlink</a:t>
            </a:r>
          </a:p>
        </p:txBody>
      </p:sp>
    </p:spTree>
    <p:extLst>
      <p:ext uri="{BB962C8B-B14F-4D97-AF65-F5344CB8AC3E}">
        <p14:creationId xmlns:p14="http://schemas.microsoft.com/office/powerpoint/2010/main" val="24404963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68" userDrawn="1">
          <p15:clr>
            <a:srgbClr val="FBAE40"/>
          </p15:clr>
        </p15:guide>
        <p15:guide id="2" pos="5632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42A4C-B9A1-4B2B-2A92-970228EDA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E4CE44-097D-D0E4-2CC4-6B824CFDA2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9C3F93-A67F-56D9-D8B9-526F3F8487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State Advocacy 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7894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68" userDrawn="1">
          <p15:clr>
            <a:srgbClr val="FBAE40"/>
          </p15:clr>
        </p15:guide>
        <p15:guide id="2" pos="563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AE0EC-1080-F10F-4FEB-01FE09FC0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83AFB-3B31-B8BC-40CC-C99C6E6AB2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29361" y="2677584"/>
            <a:ext cx="7599680" cy="6381962"/>
          </a:xfrm>
        </p:spPr>
        <p:txBody>
          <a:bodyPr numCol="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899373-8910-B553-0CA4-0585726FD6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052561" y="2677584"/>
            <a:ext cx="7599680" cy="6381962"/>
          </a:xfrm>
        </p:spPr>
        <p:txBody>
          <a:bodyPr numCol="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585A4B-D9E5-AD9E-1020-489D791EE6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State Advocacy 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6845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8FBD2-0715-849A-11F9-75FB1663E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1691" y="535523"/>
            <a:ext cx="15422880" cy="19441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4EF2FA-FF10-BAE4-5544-35B8E84CAFF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31695" y="2465706"/>
            <a:ext cx="7564754" cy="1208404"/>
          </a:xfrm>
        </p:spPr>
        <p:txBody>
          <a:bodyPr numCol="1" anchor="b">
            <a:noAutofit/>
          </a:bodyPr>
          <a:lstStyle>
            <a:lvl1pPr marL="0" indent="0">
              <a:buNone/>
              <a:defRPr sz="3520" b="1">
                <a:solidFill>
                  <a:schemeClr val="accent6"/>
                </a:solidFill>
              </a:defRPr>
            </a:lvl1pPr>
            <a:lvl2pPr marL="9525" indent="0" algn="l">
              <a:buNone/>
              <a:tabLst/>
              <a:defRPr sz="2933" b="1"/>
            </a:lvl2pPr>
            <a:lvl3pPr marL="1341112" indent="0">
              <a:buNone/>
              <a:defRPr sz="2640" b="1"/>
            </a:lvl3pPr>
            <a:lvl4pPr marL="2011669" indent="0">
              <a:buNone/>
              <a:defRPr sz="2347" b="1"/>
            </a:lvl4pPr>
            <a:lvl5pPr marL="2682222" indent="0">
              <a:buNone/>
              <a:defRPr sz="2347" b="1"/>
            </a:lvl5pPr>
            <a:lvl6pPr marL="3352779" indent="0">
              <a:buNone/>
              <a:defRPr sz="2347" b="1"/>
            </a:lvl6pPr>
            <a:lvl7pPr marL="4023334" indent="0">
              <a:buNone/>
              <a:defRPr sz="2347" b="1"/>
            </a:lvl7pPr>
            <a:lvl8pPr marL="4693890" indent="0">
              <a:buNone/>
              <a:defRPr sz="2347" b="1"/>
            </a:lvl8pPr>
            <a:lvl9pPr marL="5364446" indent="0">
              <a:buNone/>
              <a:defRPr sz="2347" b="1"/>
            </a:lvl9pPr>
          </a:lstStyle>
          <a:p>
            <a:pPr lvl="1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A64AC0-E894-B982-5790-B61EC59259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31695" y="3674110"/>
            <a:ext cx="7564754" cy="5404062"/>
          </a:xfrm>
        </p:spPr>
        <p:txBody>
          <a:bodyPr numCol="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65B78D-D533-E764-1530-2941DE90EEB6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9052560" y="2468880"/>
            <a:ext cx="7602008" cy="1208404"/>
          </a:xfrm>
        </p:spPr>
        <p:txBody>
          <a:bodyPr numCol="1" anchor="b">
            <a:noAutofit/>
          </a:bodyPr>
          <a:lstStyle>
            <a:lvl1pPr marL="0" indent="0">
              <a:buNone/>
              <a:defRPr sz="3520" b="1">
                <a:solidFill>
                  <a:schemeClr val="accent6"/>
                </a:solidFill>
              </a:defRPr>
            </a:lvl1pPr>
            <a:lvl2pPr marL="9525" indent="0" algn="l">
              <a:buNone/>
              <a:tabLst/>
              <a:defRPr sz="2933" b="1"/>
            </a:lvl2pPr>
            <a:lvl3pPr marL="1341112" indent="0">
              <a:buNone/>
              <a:defRPr sz="2640" b="1"/>
            </a:lvl3pPr>
            <a:lvl4pPr marL="2011669" indent="0">
              <a:buNone/>
              <a:defRPr sz="2347" b="1"/>
            </a:lvl4pPr>
            <a:lvl5pPr marL="2682222" indent="0">
              <a:buNone/>
              <a:defRPr sz="2347" b="1"/>
            </a:lvl5pPr>
            <a:lvl6pPr marL="3352779" indent="0">
              <a:buNone/>
              <a:defRPr sz="2347" b="1"/>
            </a:lvl6pPr>
            <a:lvl7pPr marL="4023334" indent="0">
              <a:buNone/>
              <a:defRPr sz="2347" b="1"/>
            </a:lvl7pPr>
            <a:lvl8pPr marL="4693890" indent="0">
              <a:buNone/>
              <a:defRPr sz="2347" b="1"/>
            </a:lvl8pPr>
            <a:lvl9pPr marL="5364446" indent="0">
              <a:buNone/>
              <a:defRPr sz="2347" b="1"/>
            </a:lvl9pPr>
          </a:lstStyle>
          <a:p>
            <a:pPr lvl="1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6ABA18-EB99-71E8-37CB-70D7E67823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052561" y="3674110"/>
            <a:ext cx="7602008" cy="5404062"/>
          </a:xfrm>
        </p:spPr>
        <p:txBody>
          <a:bodyPr numCol="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AE50E8-017A-4A0F-4A76-126271A6578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State Advocacy 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2407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AE3D8-7E82-19B6-3F32-7DB3206E9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E92B37-D852-CF5E-F6AF-64DE94680B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State Advocacy 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913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610F2-1481-6ACC-A802-C912BBA28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1693" y="670560"/>
            <a:ext cx="5767281" cy="2346960"/>
          </a:xfrm>
        </p:spPr>
        <p:txBody>
          <a:bodyPr anchor="b"/>
          <a:lstStyle>
            <a:lvl1pPr>
              <a:defRPr sz="469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98253C-A571-CBBF-A668-B9D0A59656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602008" y="1448230"/>
            <a:ext cx="9052561" cy="7147983"/>
          </a:xfrm>
        </p:spPr>
        <p:txBody>
          <a:bodyPr/>
          <a:lstStyle>
            <a:lvl1pPr marL="0" indent="0">
              <a:buNone/>
              <a:defRPr sz="4693"/>
            </a:lvl1pPr>
            <a:lvl2pPr marL="670556" indent="0">
              <a:buNone/>
              <a:defRPr sz="4107"/>
            </a:lvl2pPr>
            <a:lvl3pPr marL="1341112" indent="0">
              <a:buNone/>
              <a:defRPr sz="3520"/>
            </a:lvl3pPr>
            <a:lvl4pPr marL="2011669" indent="0">
              <a:buNone/>
              <a:defRPr sz="2933"/>
            </a:lvl4pPr>
            <a:lvl5pPr marL="2682222" indent="0">
              <a:buNone/>
              <a:defRPr sz="2933"/>
            </a:lvl5pPr>
            <a:lvl6pPr marL="3352779" indent="0">
              <a:buNone/>
              <a:defRPr sz="2933"/>
            </a:lvl6pPr>
            <a:lvl7pPr marL="4023334" indent="0">
              <a:buNone/>
              <a:defRPr sz="2933"/>
            </a:lvl7pPr>
            <a:lvl8pPr marL="4693890" indent="0">
              <a:buNone/>
              <a:defRPr sz="2933"/>
            </a:lvl8pPr>
            <a:lvl9pPr marL="5364446" indent="0">
              <a:buNone/>
              <a:defRPr sz="2933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E3C6C9-BEAE-19FF-8A82-99FA6F2C41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31693" y="3017521"/>
            <a:ext cx="5767281" cy="5590329"/>
          </a:xfrm>
        </p:spPr>
        <p:txBody>
          <a:bodyPr/>
          <a:lstStyle>
            <a:lvl1pPr marL="0" indent="0">
              <a:buNone/>
              <a:defRPr sz="2347"/>
            </a:lvl1pPr>
            <a:lvl2pPr marL="670556" indent="0">
              <a:buNone/>
              <a:defRPr sz="2053"/>
            </a:lvl2pPr>
            <a:lvl3pPr marL="1341112" indent="0">
              <a:buNone/>
              <a:defRPr sz="1760"/>
            </a:lvl3pPr>
            <a:lvl4pPr marL="2011669" indent="0">
              <a:buNone/>
              <a:defRPr sz="1467"/>
            </a:lvl4pPr>
            <a:lvl5pPr marL="2682222" indent="0">
              <a:buNone/>
              <a:defRPr sz="1467"/>
            </a:lvl5pPr>
            <a:lvl6pPr marL="3352779" indent="0">
              <a:buNone/>
              <a:defRPr sz="1467"/>
            </a:lvl6pPr>
            <a:lvl7pPr marL="4023334" indent="0">
              <a:buNone/>
              <a:defRPr sz="1467"/>
            </a:lvl7pPr>
            <a:lvl8pPr marL="4693890" indent="0">
              <a:buNone/>
              <a:defRPr sz="1467"/>
            </a:lvl8pPr>
            <a:lvl9pPr marL="5364446" indent="0">
              <a:buNone/>
              <a:defRPr sz="14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4903D7-5F36-08D1-62AC-BBC704C3208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State Advocacy 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1775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8E8C5-45E1-A36A-D943-37835D372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BBE9C40-2ADD-0A51-BA30-4D44595AAE6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State Advocacy Day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D884FAE-3AFF-F620-5FAE-E2A3F61A5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9365" y="2677584"/>
            <a:ext cx="15422880" cy="6381962"/>
          </a:xfrm>
          <a:prstGeom prst="rect">
            <a:avLst/>
          </a:prstGeom>
        </p:spPr>
        <p:txBody>
          <a:bodyPr vert="horz" wrap="none" lIns="91440" tIns="45720" rIns="91440" bIns="45720" numCol="2" spcCol="457200" rtlCol="0">
            <a:noAutofit/>
          </a:bodyPr>
          <a:lstStyle/>
          <a:p>
            <a:pPr lvl="0"/>
            <a:r>
              <a:rPr lang="en-US" dirty="0"/>
              <a:t>Body</a:t>
            </a:r>
          </a:p>
          <a:p>
            <a:pPr lvl="1"/>
            <a:r>
              <a:rPr lang="en-US" dirty="0"/>
              <a:t>SUBHEAD</a:t>
            </a:r>
          </a:p>
          <a:p>
            <a:pPr lvl="2"/>
            <a:r>
              <a:rPr lang="en-US" dirty="0"/>
              <a:t>Body Bold</a:t>
            </a:r>
          </a:p>
          <a:p>
            <a:pPr lvl="3"/>
            <a:r>
              <a:rPr lang="en-US" dirty="0"/>
              <a:t>Body Italic</a:t>
            </a:r>
          </a:p>
          <a:p>
            <a:pPr lvl="4"/>
            <a:r>
              <a:rPr lang="en-US" dirty="0"/>
              <a:t>Body Bullet</a:t>
            </a:r>
          </a:p>
          <a:p>
            <a:pPr lvl="5"/>
            <a:r>
              <a:rPr lang="en-US" dirty="0"/>
              <a:t>Body Sub-Bullet</a:t>
            </a:r>
          </a:p>
          <a:p>
            <a:pPr lvl="6"/>
            <a:r>
              <a:rPr lang="en-US" dirty="0"/>
              <a:t>Body Numbered List</a:t>
            </a:r>
          </a:p>
          <a:p>
            <a:pPr lvl="7"/>
            <a:r>
              <a:rPr lang="en-US" dirty="0"/>
              <a:t>Icon Red Text</a:t>
            </a:r>
          </a:p>
          <a:p>
            <a:pPr lvl="8"/>
            <a:r>
              <a:rPr lang="en-US" dirty="0"/>
              <a:t>Hyperlink</a:t>
            </a:r>
          </a:p>
        </p:txBody>
      </p:sp>
    </p:spTree>
    <p:extLst>
      <p:ext uri="{BB962C8B-B14F-4D97-AF65-F5344CB8AC3E}">
        <p14:creationId xmlns:p14="http://schemas.microsoft.com/office/powerpoint/2010/main" val="7271589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68" userDrawn="1">
          <p15:clr>
            <a:srgbClr val="FBAE40"/>
          </p15:clr>
        </p15:guide>
        <p15:guide id="2" pos="5632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42A4C-B9A1-4B2B-2A92-970228EDA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E4CE44-097D-D0E4-2CC4-6B824CFDA2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9C3F93-A67F-56D9-D8B9-526F3F8487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State Advocacy 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5816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68" userDrawn="1">
          <p15:clr>
            <a:srgbClr val="FBAE40"/>
          </p15:clr>
        </p15:guide>
        <p15:guide id="2" pos="5632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AE0EC-1080-F10F-4FEB-01FE09FC0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83AFB-3B31-B8BC-40CC-C99C6E6AB2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29361" y="2677584"/>
            <a:ext cx="7599680" cy="6381962"/>
          </a:xfrm>
        </p:spPr>
        <p:txBody>
          <a:bodyPr numCol="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899373-8910-B553-0CA4-0585726FD6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052561" y="2677584"/>
            <a:ext cx="7599680" cy="6381962"/>
          </a:xfrm>
        </p:spPr>
        <p:txBody>
          <a:bodyPr numCol="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585A4B-D9E5-AD9E-1020-489D791EE6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State Advocacy 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6754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8FBD2-0715-849A-11F9-75FB1663E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1691" y="535523"/>
            <a:ext cx="15422880" cy="19441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4EF2FA-FF10-BAE4-5544-35B8E84CAFF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31695" y="2465706"/>
            <a:ext cx="7564754" cy="1208404"/>
          </a:xfrm>
        </p:spPr>
        <p:txBody>
          <a:bodyPr numCol="1" anchor="b">
            <a:noAutofit/>
          </a:bodyPr>
          <a:lstStyle>
            <a:lvl1pPr marL="0" indent="0">
              <a:buNone/>
              <a:defRPr sz="3520" b="1">
                <a:solidFill>
                  <a:schemeClr val="accent6"/>
                </a:solidFill>
              </a:defRPr>
            </a:lvl1pPr>
            <a:lvl2pPr marL="9525" indent="0" algn="l">
              <a:buNone/>
              <a:tabLst/>
              <a:defRPr sz="2933" b="1"/>
            </a:lvl2pPr>
            <a:lvl3pPr marL="1341112" indent="0">
              <a:buNone/>
              <a:defRPr sz="2640" b="1"/>
            </a:lvl3pPr>
            <a:lvl4pPr marL="2011669" indent="0">
              <a:buNone/>
              <a:defRPr sz="2347" b="1"/>
            </a:lvl4pPr>
            <a:lvl5pPr marL="2682222" indent="0">
              <a:buNone/>
              <a:defRPr sz="2347" b="1"/>
            </a:lvl5pPr>
            <a:lvl6pPr marL="3352779" indent="0">
              <a:buNone/>
              <a:defRPr sz="2347" b="1"/>
            </a:lvl6pPr>
            <a:lvl7pPr marL="4023334" indent="0">
              <a:buNone/>
              <a:defRPr sz="2347" b="1"/>
            </a:lvl7pPr>
            <a:lvl8pPr marL="4693890" indent="0">
              <a:buNone/>
              <a:defRPr sz="2347" b="1"/>
            </a:lvl8pPr>
            <a:lvl9pPr marL="5364446" indent="0">
              <a:buNone/>
              <a:defRPr sz="2347" b="1"/>
            </a:lvl9pPr>
          </a:lstStyle>
          <a:p>
            <a:pPr lvl="1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A64AC0-E894-B982-5790-B61EC59259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31695" y="3674110"/>
            <a:ext cx="7564754" cy="5404062"/>
          </a:xfrm>
        </p:spPr>
        <p:txBody>
          <a:bodyPr numCol="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65B78D-D533-E764-1530-2941DE90EEB6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9052560" y="2468880"/>
            <a:ext cx="7602008" cy="1208404"/>
          </a:xfrm>
        </p:spPr>
        <p:txBody>
          <a:bodyPr numCol="1" anchor="b">
            <a:noAutofit/>
          </a:bodyPr>
          <a:lstStyle>
            <a:lvl1pPr marL="0" indent="0">
              <a:buNone/>
              <a:defRPr sz="3520" b="1">
                <a:solidFill>
                  <a:schemeClr val="accent6"/>
                </a:solidFill>
              </a:defRPr>
            </a:lvl1pPr>
            <a:lvl2pPr marL="9525" indent="0" algn="l">
              <a:buNone/>
              <a:tabLst/>
              <a:defRPr sz="2933" b="1"/>
            </a:lvl2pPr>
            <a:lvl3pPr marL="1341112" indent="0">
              <a:buNone/>
              <a:defRPr sz="2640" b="1"/>
            </a:lvl3pPr>
            <a:lvl4pPr marL="2011669" indent="0">
              <a:buNone/>
              <a:defRPr sz="2347" b="1"/>
            </a:lvl4pPr>
            <a:lvl5pPr marL="2682222" indent="0">
              <a:buNone/>
              <a:defRPr sz="2347" b="1"/>
            </a:lvl5pPr>
            <a:lvl6pPr marL="3352779" indent="0">
              <a:buNone/>
              <a:defRPr sz="2347" b="1"/>
            </a:lvl6pPr>
            <a:lvl7pPr marL="4023334" indent="0">
              <a:buNone/>
              <a:defRPr sz="2347" b="1"/>
            </a:lvl7pPr>
            <a:lvl8pPr marL="4693890" indent="0">
              <a:buNone/>
              <a:defRPr sz="2347" b="1"/>
            </a:lvl8pPr>
            <a:lvl9pPr marL="5364446" indent="0">
              <a:buNone/>
              <a:defRPr sz="2347" b="1"/>
            </a:lvl9pPr>
          </a:lstStyle>
          <a:p>
            <a:pPr lvl="1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6ABA18-EB99-71E8-37CB-70D7E67823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052561" y="3674110"/>
            <a:ext cx="7602008" cy="5404062"/>
          </a:xfrm>
        </p:spPr>
        <p:txBody>
          <a:bodyPr numCol="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AE50E8-017A-4A0F-4A76-126271A6578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State Advocacy 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136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4006E-31BB-71C2-236C-424C858FC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0048" y="1193163"/>
            <a:ext cx="9648843" cy="2474861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D12D1-4E3D-FEF6-6969-A23B578108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20048" y="3811573"/>
            <a:ext cx="9648843" cy="1375507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  <a:lvl2pPr marL="670556" indent="0">
              <a:buNone/>
              <a:defRPr sz="2933">
                <a:solidFill>
                  <a:schemeClr val="tx1">
                    <a:tint val="75000"/>
                  </a:schemeClr>
                </a:solidFill>
              </a:defRPr>
            </a:lvl2pPr>
            <a:lvl3pPr marL="1341112" indent="0">
              <a:buNone/>
              <a:defRPr sz="2640">
                <a:solidFill>
                  <a:schemeClr val="tx1">
                    <a:tint val="75000"/>
                  </a:schemeClr>
                </a:solidFill>
              </a:defRPr>
            </a:lvl3pPr>
            <a:lvl4pPr marL="2011669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4pPr>
            <a:lvl5pPr marL="2682222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5pPr>
            <a:lvl6pPr marL="3352779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6pPr>
            <a:lvl7pPr marL="4023334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7pPr>
            <a:lvl8pPr marL="4693890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8pPr>
            <a:lvl9pPr marL="5364446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 descr="A logo with a red stripe&#10;&#10;Description automatically generated">
            <a:extLst>
              <a:ext uri="{FF2B5EF4-FFF2-40B4-BE49-F238E27FC236}">
                <a16:creationId xmlns:a16="http://schemas.microsoft.com/office/drawing/2014/main" id="{9A60AE99-CCD3-307C-672F-6B18231CEDB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554485" y="1356777"/>
            <a:ext cx="3410464" cy="1012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138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AE3D8-7E82-19B6-3F32-7DB3206E9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E92B37-D852-CF5E-F6AF-64DE94680B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State Advocacy 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8659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610F2-1481-6ACC-A802-C912BBA28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1693" y="670560"/>
            <a:ext cx="5767281" cy="2346960"/>
          </a:xfrm>
        </p:spPr>
        <p:txBody>
          <a:bodyPr anchor="b"/>
          <a:lstStyle>
            <a:lvl1pPr>
              <a:defRPr sz="469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98253C-A571-CBBF-A668-B9D0A59656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602008" y="1448230"/>
            <a:ext cx="9052561" cy="7147983"/>
          </a:xfrm>
        </p:spPr>
        <p:txBody>
          <a:bodyPr/>
          <a:lstStyle>
            <a:lvl1pPr marL="0" indent="0">
              <a:buNone/>
              <a:defRPr sz="4693"/>
            </a:lvl1pPr>
            <a:lvl2pPr marL="670556" indent="0">
              <a:buNone/>
              <a:defRPr sz="4107"/>
            </a:lvl2pPr>
            <a:lvl3pPr marL="1341112" indent="0">
              <a:buNone/>
              <a:defRPr sz="3520"/>
            </a:lvl3pPr>
            <a:lvl4pPr marL="2011669" indent="0">
              <a:buNone/>
              <a:defRPr sz="2933"/>
            </a:lvl4pPr>
            <a:lvl5pPr marL="2682222" indent="0">
              <a:buNone/>
              <a:defRPr sz="2933"/>
            </a:lvl5pPr>
            <a:lvl6pPr marL="3352779" indent="0">
              <a:buNone/>
              <a:defRPr sz="2933"/>
            </a:lvl6pPr>
            <a:lvl7pPr marL="4023334" indent="0">
              <a:buNone/>
              <a:defRPr sz="2933"/>
            </a:lvl7pPr>
            <a:lvl8pPr marL="4693890" indent="0">
              <a:buNone/>
              <a:defRPr sz="2933"/>
            </a:lvl8pPr>
            <a:lvl9pPr marL="5364446" indent="0">
              <a:buNone/>
              <a:defRPr sz="2933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E3C6C9-BEAE-19FF-8A82-99FA6F2C41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31693" y="3017521"/>
            <a:ext cx="5767281" cy="5590329"/>
          </a:xfrm>
        </p:spPr>
        <p:txBody>
          <a:bodyPr/>
          <a:lstStyle>
            <a:lvl1pPr marL="0" indent="0">
              <a:buNone/>
              <a:defRPr sz="2347"/>
            </a:lvl1pPr>
            <a:lvl2pPr marL="670556" indent="0">
              <a:buNone/>
              <a:defRPr sz="2053"/>
            </a:lvl2pPr>
            <a:lvl3pPr marL="1341112" indent="0">
              <a:buNone/>
              <a:defRPr sz="1760"/>
            </a:lvl3pPr>
            <a:lvl4pPr marL="2011669" indent="0">
              <a:buNone/>
              <a:defRPr sz="1467"/>
            </a:lvl4pPr>
            <a:lvl5pPr marL="2682222" indent="0">
              <a:buNone/>
              <a:defRPr sz="1467"/>
            </a:lvl5pPr>
            <a:lvl6pPr marL="3352779" indent="0">
              <a:buNone/>
              <a:defRPr sz="1467"/>
            </a:lvl6pPr>
            <a:lvl7pPr marL="4023334" indent="0">
              <a:buNone/>
              <a:defRPr sz="1467"/>
            </a:lvl7pPr>
            <a:lvl8pPr marL="4693890" indent="0">
              <a:buNone/>
              <a:defRPr sz="1467"/>
            </a:lvl8pPr>
            <a:lvl9pPr marL="5364446" indent="0">
              <a:buNone/>
              <a:defRPr sz="14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4903D7-5F36-08D1-62AC-BBC704C3208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State Advocacy 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2422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8E8C5-45E1-A36A-D943-37835D372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BBE9C40-2ADD-0A51-BA30-4D44595AAE6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State Advocacy Day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1BA252-43A0-ADE1-167B-BFC15914A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9365" y="2677584"/>
            <a:ext cx="15422880" cy="6381962"/>
          </a:xfrm>
          <a:prstGeom prst="rect">
            <a:avLst/>
          </a:prstGeom>
        </p:spPr>
        <p:txBody>
          <a:bodyPr vert="horz" wrap="none" lIns="91440" tIns="45720" rIns="91440" bIns="45720" numCol="2" spcCol="457200" rtlCol="0">
            <a:noAutofit/>
          </a:bodyPr>
          <a:lstStyle/>
          <a:p>
            <a:pPr lvl="0"/>
            <a:r>
              <a:rPr lang="en-US" dirty="0"/>
              <a:t>Body</a:t>
            </a:r>
          </a:p>
          <a:p>
            <a:pPr lvl="1"/>
            <a:r>
              <a:rPr lang="en-US" dirty="0"/>
              <a:t>SUBHEAD</a:t>
            </a:r>
          </a:p>
          <a:p>
            <a:pPr lvl="2"/>
            <a:r>
              <a:rPr lang="en-US" dirty="0"/>
              <a:t>Body Bold</a:t>
            </a:r>
          </a:p>
          <a:p>
            <a:pPr lvl="3"/>
            <a:r>
              <a:rPr lang="en-US" dirty="0"/>
              <a:t>Body Italic</a:t>
            </a:r>
          </a:p>
          <a:p>
            <a:pPr lvl="4"/>
            <a:r>
              <a:rPr lang="en-US" dirty="0"/>
              <a:t>Body Bullet</a:t>
            </a:r>
          </a:p>
          <a:p>
            <a:pPr lvl="5"/>
            <a:r>
              <a:rPr lang="en-US" dirty="0"/>
              <a:t>Body Sub-Bullet</a:t>
            </a:r>
          </a:p>
          <a:p>
            <a:pPr lvl="6"/>
            <a:r>
              <a:rPr lang="en-US" dirty="0"/>
              <a:t>Body Numbered List</a:t>
            </a:r>
          </a:p>
          <a:p>
            <a:pPr lvl="7"/>
            <a:r>
              <a:rPr lang="en-US" dirty="0"/>
              <a:t>Icon Red Text</a:t>
            </a:r>
          </a:p>
          <a:p>
            <a:pPr lvl="8"/>
            <a:r>
              <a:rPr lang="en-US" dirty="0"/>
              <a:t>Hyperlink</a:t>
            </a:r>
          </a:p>
        </p:txBody>
      </p:sp>
    </p:spTree>
    <p:extLst>
      <p:ext uri="{BB962C8B-B14F-4D97-AF65-F5344CB8AC3E}">
        <p14:creationId xmlns:p14="http://schemas.microsoft.com/office/powerpoint/2010/main" val="34068960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68" userDrawn="1">
          <p15:clr>
            <a:srgbClr val="FBAE40"/>
          </p15:clr>
        </p15:guide>
        <p15:guide id="2" pos="5632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42A4C-B9A1-4B2B-2A92-970228EDA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E4CE44-097D-D0E4-2CC4-6B824CFDA2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9C3F93-A67F-56D9-D8B9-526F3F8487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State Advocacy 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980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68" userDrawn="1">
          <p15:clr>
            <a:srgbClr val="FBAE40"/>
          </p15:clr>
        </p15:guide>
        <p15:guide id="2" pos="5632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AE0EC-1080-F10F-4FEB-01FE09FC0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83AFB-3B31-B8BC-40CC-C99C6E6AB2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29361" y="2677584"/>
            <a:ext cx="7599680" cy="6381962"/>
          </a:xfrm>
        </p:spPr>
        <p:txBody>
          <a:bodyPr numCol="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899373-8910-B553-0CA4-0585726FD6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052561" y="2677584"/>
            <a:ext cx="7599680" cy="6381962"/>
          </a:xfrm>
        </p:spPr>
        <p:txBody>
          <a:bodyPr numCol="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585A4B-D9E5-AD9E-1020-489D791EE6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State Advocacy 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5327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8FBD2-0715-849A-11F9-75FB1663E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1691" y="535523"/>
            <a:ext cx="15422880" cy="19441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4EF2FA-FF10-BAE4-5544-35B8E84CAFF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31695" y="2465706"/>
            <a:ext cx="7564754" cy="1208404"/>
          </a:xfrm>
        </p:spPr>
        <p:txBody>
          <a:bodyPr numCol="1" anchor="b">
            <a:noAutofit/>
          </a:bodyPr>
          <a:lstStyle>
            <a:lvl1pPr marL="0" indent="0">
              <a:buNone/>
              <a:defRPr sz="3520" b="1">
                <a:solidFill>
                  <a:schemeClr val="accent6"/>
                </a:solidFill>
              </a:defRPr>
            </a:lvl1pPr>
            <a:lvl2pPr marL="9525" indent="0" algn="l">
              <a:buNone/>
              <a:tabLst/>
              <a:defRPr sz="2933" b="1"/>
            </a:lvl2pPr>
            <a:lvl3pPr marL="1341112" indent="0">
              <a:buNone/>
              <a:defRPr sz="2640" b="1"/>
            </a:lvl3pPr>
            <a:lvl4pPr marL="2011669" indent="0">
              <a:buNone/>
              <a:defRPr sz="2347" b="1"/>
            </a:lvl4pPr>
            <a:lvl5pPr marL="2682222" indent="0">
              <a:buNone/>
              <a:defRPr sz="2347" b="1"/>
            </a:lvl5pPr>
            <a:lvl6pPr marL="3352779" indent="0">
              <a:buNone/>
              <a:defRPr sz="2347" b="1"/>
            </a:lvl6pPr>
            <a:lvl7pPr marL="4023334" indent="0">
              <a:buNone/>
              <a:defRPr sz="2347" b="1"/>
            </a:lvl7pPr>
            <a:lvl8pPr marL="4693890" indent="0">
              <a:buNone/>
              <a:defRPr sz="2347" b="1"/>
            </a:lvl8pPr>
            <a:lvl9pPr marL="5364446" indent="0">
              <a:buNone/>
              <a:defRPr sz="2347" b="1"/>
            </a:lvl9pPr>
          </a:lstStyle>
          <a:p>
            <a:pPr lvl="1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A64AC0-E894-B982-5790-B61EC59259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31695" y="3674110"/>
            <a:ext cx="7564754" cy="5404062"/>
          </a:xfrm>
        </p:spPr>
        <p:txBody>
          <a:bodyPr numCol="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65B78D-D533-E764-1530-2941DE90EEB6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9052560" y="2468880"/>
            <a:ext cx="7602008" cy="1208404"/>
          </a:xfrm>
        </p:spPr>
        <p:txBody>
          <a:bodyPr numCol="1" anchor="b">
            <a:noAutofit/>
          </a:bodyPr>
          <a:lstStyle>
            <a:lvl1pPr marL="0" indent="0">
              <a:buNone/>
              <a:defRPr sz="3520" b="1">
                <a:solidFill>
                  <a:schemeClr val="accent6"/>
                </a:solidFill>
              </a:defRPr>
            </a:lvl1pPr>
            <a:lvl2pPr marL="9525" indent="0" algn="l">
              <a:buNone/>
              <a:tabLst/>
              <a:defRPr sz="2933" b="1"/>
            </a:lvl2pPr>
            <a:lvl3pPr marL="1341112" indent="0">
              <a:buNone/>
              <a:defRPr sz="2640" b="1"/>
            </a:lvl3pPr>
            <a:lvl4pPr marL="2011669" indent="0">
              <a:buNone/>
              <a:defRPr sz="2347" b="1"/>
            </a:lvl4pPr>
            <a:lvl5pPr marL="2682222" indent="0">
              <a:buNone/>
              <a:defRPr sz="2347" b="1"/>
            </a:lvl5pPr>
            <a:lvl6pPr marL="3352779" indent="0">
              <a:buNone/>
              <a:defRPr sz="2347" b="1"/>
            </a:lvl6pPr>
            <a:lvl7pPr marL="4023334" indent="0">
              <a:buNone/>
              <a:defRPr sz="2347" b="1"/>
            </a:lvl7pPr>
            <a:lvl8pPr marL="4693890" indent="0">
              <a:buNone/>
              <a:defRPr sz="2347" b="1"/>
            </a:lvl8pPr>
            <a:lvl9pPr marL="5364446" indent="0">
              <a:buNone/>
              <a:defRPr sz="2347" b="1"/>
            </a:lvl9pPr>
          </a:lstStyle>
          <a:p>
            <a:pPr lvl="1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6ABA18-EB99-71E8-37CB-70D7E67823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052561" y="3674110"/>
            <a:ext cx="7602008" cy="5404062"/>
          </a:xfrm>
        </p:spPr>
        <p:txBody>
          <a:bodyPr numCol="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AE50E8-017A-4A0F-4A76-126271A6578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State Advocacy 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9909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AE3D8-7E82-19B6-3F32-7DB3206E9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E92B37-D852-CF5E-F6AF-64DE94680B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State Advocacy 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8887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610F2-1481-6ACC-A802-C912BBA28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1693" y="670560"/>
            <a:ext cx="5767281" cy="2346960"/>
          </a:xfrm>
        </p:spPr>
        <p:txBody>
          <a:bodyPr anchor="b"/>
          <a:lstStyle>
            <a:lvl1pPr>
              <a:defRPr sz="4693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98253C-A571-CBBF-A668-B9D0A59656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602008" y="1448230"/>
            <a:ext cx="9052561" cy="7147983"/>
          </a:xfrm>
        </p:spPr>
        <p:txBody>
          <a:bodyPr/>
          <a:lstStyle>
            <a:lvl1pPr marL="0" indent="0">
              <a:buNone/>
              <a:defRPr sz="4693"/>
            </a:lvl1pPr>
            <a:lvl2pPr marL="670556" indent="0">
              <a:buNone/>
              <a:defRPr sz="4107"/>
            </a:lvl2pPr>
            <a:lvl3pPr marL="1341112" indent="0">
              <a:buNone/>
              <a:defRPr sz="3520"/>
            </a:lvl3pPr>
            <a:lvl4pPr marL="2011669" indent="0">
              <a:buNone/>
              <a:defRPr sz="2933"/>
            </a:lvl4pPr>
            <a:lvl5pPr marL="2682222" indent="0">
              <a:buNone/>
              <a:defRPr sz="2933"/>
            </a:lvl5pPr>
            <a:lvl6pPr marL="3352779" indent="0">
              <a:buNone/>
              <a:defRPr sz="2933"/>
            </a:lvl6pPr>
            <a:lvl7pPr marL="4023334" indent="0">
              <a:buNone/>
              <a:defRPr sz="2933"/>
            </a:lvl7pPr>
            <a:lvl8pPr marL="4693890" indent="0">
              <a:buNone/>
              <a:defRPr sz="2933"/>
            </a:lvl8pPr>
            <a:lvl9pPr marL="5364446" indent="0">
              <a:buNone/>
              <a:defRPr sz="2933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E3C6C9-BEAE-19FF-8A82-99FA6F2C41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31693" y="3017521"/>
            <a:ext cx="5767281" cy="5590329"/>
          </a:xfrm>
        </p:spPr>
        <p:txBody>
          <a:bodyPr/>
          <a:lstStyle>
            <a:lvl1pPr marL="0" indent="0">
              <a:buNone/>
              <a:defRPr sz="2347"/>
            </a:lvl1pPr>
            <a:lvl2pPr marL="670556" indent="0">
              <a:buNone/>
              <a:defRPr sz="2053"/>
            </a:lvl2pPr>
            <a:lvl3pPr marL="1341112" indent="0">
              <a:buNone/>
              <a:defRPr sz="1760"/>
            </a:lvl3pPr>
            <a:lvl4pPr marL="2011669" indent="0">
              <a:buNone/>
              <a:defRPr sz="1467"/>
            </a:lvl4pPr>
            <a:lvl5pPr marL="2682222" indent="0">
              <a:buNone/>
              <a:defRPr sz="1467"/>
            </a:lvl5pPr>
            <a:lvl6pPr marL="3352779" indent="0">
              <a:buNone/>
              <a:defRPr sz="1467"/>
            </a:lvl6pPr>
            <a:lvl7pPr marL="4023334" indent="0">
              <a:buNone/>
              <a:defRPr sz="1467"/>
            </a:lvl7pPr>
            <a:lvl8pPr marL="4693890" indent="0">
              <a:buNone/>
              <a:defRPr sz="1467"/>
            </a:lvl8pPr>
            <a:lvl9pPr marL="5364446" indent="0">
              <a:buNone/>
              <a:defRPr sz="14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4903D7-5F36-08D1-62AC-BBC704C3208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State Advocacy 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265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EF792-8F07-4151-C1B8-6BA9553DA8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9360" y="2346959"/>
            <a:ext cx="10190250" cy="2800989"/>
          </a:xfrm>
        </p:spPr>
        <p:txBody>
          <a:bodyPr anchor="t" anchorCtr="0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FEF790-9E01-4F87-F2DA-781929F17E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9360" y="5282990"/>
            <a:ext cx="10190250" cy="2428451"/>
          </a:xfrm>
        </p:spPr>
        <p:txBody>
          <a:bodyPr/>
          <a:lstStyle>
            <a:lvl1pPr marL="0" indent="0" algn="l">
              <a:buNone/>
              <a:defRPr sz="3520"/>
            </a:lvl1pPr>
            <a:lvl2pPr marL="670556" indent="0" algn="ctr">
              <a:buNone/>
              <a:defRPr sz="2933"/>
            </a:lvl2pPr>
            <a:lvl3pPr marL="1341112" indent="0" algn="ctr">
              <a:buNone/>
              <a:defRPr sz="2640"/>
            </a:lvl3pPr>
            <a:lvl4pPr marL="2011669" indent="0" algn="ctr">
              <a:buNone/>
              <a:defRPr sz="2347"/>
            </a:lvl4pPr>
            <a:lvl5pPr marL="2682222" indent="0" algn="ctr">
              <a:buNone/>
              <a:defRPr sz="2347"/>
            </a:lvl5pPr>
            <a:lvl6pPr marL="3352779" indent="0" algn="ctr">
              <a:buNone/>
              <a:defRPr sz="2347"/>
            </a:lvl6pPr>
            <a:lvl7pPr marL="4023334" indent="0" algn="ctr">
              <a:buNone/>
              <a:defRPr sz="2347"/>
            </a:lvl7pPr>
            <a:lvl8pPr marL="4693890" indent="0" algn="ctr">
              <a:buNone/>
              <a:defRPr sz="2347"/>
            </a:lvl8pPr>
            <a:lvl9pPr marL="5364446" indent="0" algn="ctr">
              <a:buNone/>
              <a:defRPr sz="2347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D2FF1E-0C02-2540-C471-76CF4B4A1C0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State Advocacy 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77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68" userDrawn="1">
          <p15:clr>
            <a:srgbClr val="FBAE40"/>
          </p15:clr>
        </p15:guide>
        <p15:guide id="2" pos="563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8E8C5-45E1-A36A-D943-37835D372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BBE9C40-2ADD-0A51-BA30-4D44595AAE6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State Advocacy Day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D884FAE-3AFF-F620-5FAE-E2A3F61A5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9365" y="2677584"/>
            <a:ext cx="15422880" cy="6381962"/>
          </a:xfrm>
          <a:prstGeom prst="rect">
            <a:avLst/>
          </a:prstGeom>
        </p:spPr>
        <p:txBody>
          <a:bodyPr vert="horz" wrap="none" lIns="91440" tIns="45720" rIns="91440" bIns="45720" numCol="2" spcCol="457200" rtlCol="0">
            <a:noAutofit/>
          </a:bodyPr>
          <a:lstStyle/>
          <a:p>
            <a:pPr lvl="0"/>
            <a:r>
              <a:rPr lang="en-US" dirty="0"/>
              <a:t>Body</a:t>
            </a:r>
          </a:p>
          <a:p>
            <a:pPr lvl="1"/>
            <a:r>
              <a:rPr lang="en-US" dirty="0"/>
              <a:t>SUBHEAD</a:t>
            </a:r>
          </a:p>
          <a:p>
            <a:pPr lvl="2"/>
            <a:r>
              <a:rPr lang="en-US" dirty="0"/>
              <a:t>Body Bold</a:t>
            </a:r>
          </a:p>
          <a:p>
            <a:pPr lvl="3"/>
            <a:r>
              <a:rPr lang="en-US" dirty="0"/>
              <a:t>Body Italic</a:t>
            </a:r>
          </a:p>
          <a:p>
            <a:pPr lvl="4"/>
            <a:r>
              <a:rPr lang="en-US" dirty="0"/>
              <a:t>Body Bullet</a:t>
            </a:r>
          </a:p>
          <a:p>
            <a:pPr lvl="5"/>
            <a:r>
              <a:rPr lang="en-US" dirty="0"/>
              <a:t>Body Sub-Bullet</a:t>
            </a:r>
          </a:p>
          <a:p>
            <a:pPr lvl="6"/>
            <a:r>
              <a:rPr lang="en-US" dirty="0"/>
              <a:t>Body Numbered List</a:t>
            </a:r>
          </a:p>
          <a:p>
            <a:pPr lvl="7"/>
            <a:r>
              <a:rPr lang="en-US" dirty="0"/>
              <a:t>Icon Red Text</a:t>
            </a:r>
          </a:p>
          <a:p>
            <a:pPr lvl="8"/>
            <a:r>
              <a:rPr lang="en-US" dirty="0"/>
              <a:t>Hyperlink</a:t>
            </a:r>
          </a:p>
        </p:txBody>
      </p:sp>
    </p:spTree>
    <p:extLst>
      <p:ext uri="{BB962C8B-B14F-4D97-AF65-F5344CB8AC3E}">
        <p14:creationId xmlns:p14="http://schemas.microsoft.com/office/powerpoint/2010/main" val="39186759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68" userDrawn="1">
          <p15:clr>
            <a:srgbClr val="FBAE40"/>
          </p15:clr>
        </p15:guide>
        <p15:guide id="2" pos="563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42A4C-B9A1-4B2B-2A92-970228EDA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E4CE44-097D-D0E4-2CC4-6B824CFDA2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9C3F93-A67F-56D9-D8B9-526F3F8487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State Advocacy 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7565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68" userDrawn="1">
          <p15:clr>
            <a:srgbClr val="FBAE40"/>
          </p15:clr>
        </p15:guide>
        <p15:guide id="2" pos="563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AE0EC-1080-F10F-4FEB-01FE09FC0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83AFB-3B31-B8BC-40CC-C99C6E6AB2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29361" y="2677584"/>
            <a:ext cx="7599680" cy="6381962"/>
          </a:xfrm>
        </p:spPr>
        <p:txBody>
          <a:bodyPr numCol="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899373-8910-B553-0CA4-0585726FD6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052561" y="2677584"/>
            <a:ext cx="7599680" cy="6381962"/>
          </a:xfrm>
        </p:spPr>
        <p:txBody>
          <a:bodyPr numCol="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585A4B-D9E5-AD9E-1020-489D791EE6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State Advocacy 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634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8FBD2-0715-849A-11F9-75FB1663E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1691" y="535523"/>
            <a:ext cx="15422880" cy="19441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4EF2FA-FF10-BAE4-5544-35B8E84CAFF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31695" y="2465706"/>
            <a:ext cx="7564754" cy="1208404"/>
          </a:xfrm>
        </p:spPr>
        <p:txBody>
          <a:bodyPr numCol="1" anchor="b">
            <a:noAutofit/>
          </a:bodyPr>
          <a:lstStyle>
            <a:lvl1pPr marL="0" indent="0">
              <a:buNone/>
              <a:defRPr sz="3520" b="1">
                <a:solidFill>
                  <a:schemeClr val="accent6"/>
                </a:solidFill>
              </a:defRPr>
            </a:lvl1pPr>
            <a:lvl2pPr marL="9525" indent="0" algn="l">
              <a:buNone/>
              <a:tabLst/>
              <a:defRPr sz="2933" b="1"/>
            </a:lvl2pPr>
            <a:lvl3pPr marL="1341112" indent="0">
              <a:buNone/>
              <a:defRPr sz="2640" b="1"/>
            </a:lvl3pPr>
            <a:lvl4pPr marL="2011669" indent="0">
              <a:buNone/>
              <a:defRPr sz="2347" b="1"/>
            </a:lvl4pPr>
            <a:lvl5pPr marL="2682222" indent="0">
              <a:buNone/>
              <a:defRPr sz="2347" b="1"/>
            </a:lvl5pPr>
            <a:lvl6pPr marL="3352779" indent="0">
              <a:buNone/>
              <a:defRPr sz="2347" b="1"/>
            </a:lvl6pPr>
            <a:lvl7pPr marL="4023334" indent="0">
              <a:buNone/>
              <a:defRPr sz="2347" b="1"/>
            </a:lvl7pPr>
            <a:lvl8pPr marL="4693890" indent="0">
              <a:buNone/>
              <a:defRPr sz="2347" b="1"/>
            </a:lvl8pPr>
            <a:lvl9pPr marL="5364446" indent="0">
              <a:buNone/>
              <a:defRPr sz="2347" b="1"/>
            </a:lvl9pPr>
          </a:lstStyle>
          <a:p>
            <a:pPr lvl="1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A64AC0-E894-B982-5790-B61EC59259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31695" y="3674110"/>
            <a:ext cx="7564754" cy="5404062"/>
          </a:xfrm>
        </p:spPr>
        <p:txBody>
          <a:bodyPr numCol="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65B78D-D533-E764-1530-2941DE90EEB6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9052560" y="2468880"/>
            <a:ext cx="7602008" cy="1208404"/>
          </a:xfrm>
        </p:spPr>
        <p:txBody>
          <a:bodyPr numCol="1" anchor="b">
            <a:noAutofit/>
          </a:bodyPr>
          <a:lstStyle>
            <a:lvl1pPr marL="0" indent="0">
              <a:buNone/>
              <a:defRPr sz="3520" b="1">
                <a:solidFill>
                  <a:schemeClr val="accent6"/>
                </a:solidFill>
              </a:defRPr>
            </a:lvl1pPr>
            <a:lvl2pPr marL="9525" indent="0" algn="l">
              <a:buNone/>
              <a:tabLst/>
              <a:defRPr sz="2933" b="1"/>
            </a:lvl2pPr>
            <a:lvl3pPr marL="1341112" indent="0">
              <a:buNone/>
              <a:defRPr sz="2640" b="1"/>
            </a:lvl3pPr>
            <a:lvl4pPr marL="2011669" indent="0">
              <a:buNone/>
              <a:defRPr sz="2347" b="1"/>
            </a:lvl4pPr>
            <a:lvl5pPr marL="2682222" indent="0">
              <a:buNone/>
              <a:defRPr sz="2347" b="1"/>
            </a:lvl5pPr>
            <a:lvl6pPr marL="3352779" indent="0">
              <a:buNone/>
              <a:defRPr sz="2347" b="1"/>
            </a:lvl6pPr>
            <a:lvl7pPr marL="4023334" indent="0">
              <a:buNone/>
              <a:defRPr sz="2347" b="1"/>
            </a:lvl7pPr>
            <a:lvl8pPr marL="4693890" indent="0">
              <a:buNone/>
              <a:defRPr sz="2347" b="1"/>
            </a:lvl8pPr>
            <a:lvl9pPr marL="5364446" indent="0">
              <a:buNone/>
              <a:defRPr sz="2347" b="1"/>
            </a:lvl9pPr>
          </a:lstStyle>
          <a:p>
            <a:pPr lvl="1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6ABA18-EB99-71E8-37CB-70D7E67823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052561" y="3674110"/>
            <a:ext cx="7602008" cy="5404062"/>
          </a:xfrm>
        </p:spPr>
        <p:txBody>
          <a:bodyPr numCol="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AE50E8-017A-4A0F-4A76-126271A6578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State Advocacy 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553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AE3D8-7E82-19B6-3F32-7DB3206E9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E92B37-D852-CF5E-F6AF-64DE94680B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State Advocacy 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013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610F2-1481-6ACC-A802-C912BBA28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1693" y="670560"/>
            <a:ext cx="5767281" cy="2346960"/>
          </a:xfrm>
        </p:spPr>
        <p:txBody>
          <a:bodyPr anchor="b"/>
          <a:lstStyle>
            <a:lvl1pPr>
              <a:defRPr sz="469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98253C-A571-CBBF-A668-B9D0A59656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602008" y="1448230"/>
            <a:ext cx="9052561" cy="7147983"/>
          </a:xfrm>
        </p:spPr>
        <p:txBody>
          <a:bodyPr/>
          <a:lstStyle>
            <a:lvl1pPr marL="0" indent="0">
              <a:buNone/>
              <a:defRPr sz="4693"/>
            </a:lvl1pPr>
            <a:lvl2pPr marL="670556" indent="0">
              <a:buNone/>
              <a:defRPr sz="4107"/>
            </a:lvl2pPr>
            <a:lvl3pPr marL="1341112" indent="0">
              <a:buNone/>
              <a:defRPr sz="3520"/>
            </a:lvl3pPr>
            <a:lvl4pPr marL="2011669" indent="0">
              <a:buNone/>
              <a:defRPr sz="2933"/>
            </a:lvl4pPr>
            <a:lvl5pPr marL="2682222" indent="0">
              <a:buNone/>
              <a:defRPr sz="2933"/>
            </a:lvl5pPr>
            <a:lvl6pPr marL="3352779" indent="0">
              <a:buNone/>
              <a:defRPr sz="2933"/>
            </a:lvl6pPr>
            <a:lvl7pPr marL="4023334" indent="0">
              <a:buNone/>
              <a:defRPr sz="2933"/>
            </a:lvl7pPr>
            <a:lvl8pPr marL="4693890" indent="0">
              <a:buNone/>
              <a:defRPr sz="2933"/>
            </a:lvl8pPr>
            <a:lvl9pPr marL="5364446" indent="0">
              <a:buNone/>
              <a:defRPr sz="2933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E3C6C9-BEAE-19FF-8A82-99FA6F2C41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31693" y="3017521"/>
            <a:ext cx="5767281" cy="5590329"/>
          </a:xfrm>
        </p:spPr>
        <p:txBody>
          <a:bodyPr/>
          <a:lstStyle>
            <a:lvl1pPr marL="0" indent="0">
              <a:buNone/>
              <a:defRPr sz="2347"/>
            </a:lvl1pPr>
            <a:lvl2pPr marL="670556" indent="0">
              <a:buNone/>
              <a:defRPr sz="2053"/>
            </a:lvl2pPr>
            <a:lvl3pPr marL="1341112" indent="0">
              <a:buNone/>
              <a:defRPr sz="1760"/>
            </a:lvl3pPr>
            <a:lvl4pPr marL="2011669" indent="0">
              <a:buNone/>
              <a:defRPr sz="1467"/>
            </a:lvl4pPr>
            <a:lvl5pPr marL="2682222" indent="0">
              <a:buNone/>
              <a:defRPr sz="1467"/>
            </a:lvl5pPr>
            <a:lvl6pPr marL="3352779" indent="0">
              <a:buNone/>
              <a:defRPr sz="1467"/>
            </a:lvl6pPr>
            <a:lvl7pPr marL="4023334" indent="0">
              <a:buNone/>
              <a:defRPr sz="1467"/>
            </a:lvl7pPr>
            <a:lvl8pPr marL="4693890" indent="0">
              <a:buNone/>
              <a:defRPr sz="1467"/>
            </a:lvl8pPr>
            <a:lvl9pPr marL="5364446" indent="0">
              <a:buNone/>
              <a:defRPr sz="14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4903D7-5F36-08D1-62AC-BBC704C3208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State Advocacy 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491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slideLayout" Target="../slideLayouts/slideLayout6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7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slideLayout" Target="../slideLayouts/slideLayout12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slideLayout" Target="../slideLayouts/slideLayout18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9" Type="http://schemas.openxmlformats.org/officeDocument/2006/relationships/image" Target="../media/image7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slideLayout" Target="../slideLayouts/slideLayout24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DC256A-5C59-EA49-A894-60AEC4BD4C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29365" y="2677584"/>
            <a:ext cx="15422880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0BBDE715-1870-329C-97C2-1235A81CC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9365" y="535523"/>
            <a:ext cx="15422880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744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</p:sldLayoutIdLst>
  <p:hf sldNum="0" hdr="0" dt="0"/>
  <p:txStyles>
    <p:titleStyle>
      <a:lvl1pPr algn="l" defTabSz="1341112" rtl="0" eaLnBrk="1" latinLnBrk="0" hangingPunct="1">
        <a:lnSpc>
          <a:spcPct val="90000"/>
        </a:lnSpc>
        <a:spcBef>
          <a:spcPct val="0"/>
        </a:spcBef>
        <a:buNone/>
        <a:defRPr sz="80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335277" indent="-335277" algn="l" defTabSz="1341112" rtl="0" eaLnBrk="1" latinLnBrk="0" hangingPunct="1">
        <a:lnSpc>
          <a:spcPct val="90000"/>
        </a:lnSpc>
        <a:spcBef>
          <a:spcPts val="1467"/>
        </a:spcBef>
        <a:buFont typeface="Arial" panose="020B0604020202020204" pitchFamily="34" charset="0"/>
        <a:buChar char="•"/>
        <a:defRPr sz="4107" kern="1200">
          <a:solidFill>
            <a:schemeClr val="tx1"/>
          </a:solidFill>
          <a:latin typeface="+mn-lt"/>
          <a:ea typeface="+mn-ea"/>
          <a:cs typeface="+mn-cs"/>
        </a:defRPr>
      </a:lvl1pPr>
      <a:lvl2pPr marL="1005834" indent="-335277" algn="l" defTabSz="1341112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3520" kern="1200">
          <a:solidFill>
            <a:schemeClr val="tx1"/>
          </a:solidFill>
          <a:latin typeface="+mn-lt"/>
          <a:ea typeface="+mn-ea"/>
          <a:cs typeface="+mn-cs"/>
        </a:defRPr>
      </a:lvl2pPr>
      <a:lvl3pPr marL="1676390" indent="-335277" algn="l" defTabSz="1341112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933" kern="1200">
          <a:solidFill>
            <a:schemeClr val="tx1"/>
          </a:solidFill>
          <a:latin typeface="+mn-lt"/>
          <a:ea typeface="+mn-ea"/>
          <a:cs typeface="+mn-cs"/>
        </a:defRPr>
      </a:lvl3pPr>
      <a:lvl4pPr marL="2346946" indent="-335277" algn="l" defTabSz="1341112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4pPr>
      <a:lvl5pPr marL="3017502" indent="-335277" algn="l" defTabSz="1341112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5pPr>
      <a:lvl6pPr marL="3688057" indent="-335277" algn="l" defTabSz="1341112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6pPr>
      <a:lvl7pPr marL="4358614" indent="-335277" algn="l" defTabSz="1341112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68" indent="-335277" algn="l" defTabSz="1341112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8pPr>
      <a:lvl9pPr marL="5699725" indent="-335277" algn="l" defTabSz="1341112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41112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1pPr>
      <a:lvl2pPr marL="670556" algn="l" defTabSz="1341112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341112" algn="l" defTabSz="1341112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3pPr>
      <a:lvl4pPr marL="2011669" algn="l" defTabSz="1341112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4pPr>
      <a:lvl5pPr marL="2682222" algn="l" defTabSz="1341112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79" algn="l" defTabSz="1341112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6pPr>
      <a:lvl7pPr marL="4023334" algn="l" defTabSz="1341112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7pPr>
      <a:lvl8pPr marL="4693890" algn="l" defTabSz="1341112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8pPr>
      <a:lvl9pPr marL="5364446" algn="l" defTabSz="1341112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68" userDrawn="1">
          <p15:clr>
            <a:srgbClr val="F26B43"/>
          </p15:clr>
        </p15:guide>
        <p15:guide id="2" pos="563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DC256A-5C59-EA49-A894-60AEC4BD4C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29365" y="2677584"/>
            <a:ext cx="15422880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0BBDE715-1870-329C-97C2-1235A81CC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9365" y="535523"/>
            <a:ext cx="15422880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10932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</p:sldLayoutIdLst>
  <p:hf sldNum="0" hdr="0" dt="0"/>
  <p:txStyles>
    <p:titleStyle>
      <a:lvl1pPr algn="l" defTabSz="1341112" rtl="0" eaLnBrk="1" latinLnBrk="0" hangingPunct="1">
        <a:lnSpc>
          <a:spcPct val="90000"/>
        </a:lnSpc>
        <a:spcBef>
          <a:spcPct val="0"/>
        </a:spcBef>
        <a:buNone/>
        <a:defRPr sz="80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335277" indent="-335277" algn="l" defTabSz="1341112" rtl="0" eaLnBrk="1" latinLnBrk="0" hangingPunct="1">
        <a:lnSpc>
          <a:spcPct val="90000"/>
        </a:lnSpc>
        <a:spcBef>
          <a:spcPts val="1467"/>
        </a:spcBef>
        <a:buFont typeface="Arial" panose="020B0604020202020204" pitchFamily="34" charset="0"/>
        <a:buChar char="•"/>
        <a:defRPr sz="4107" kern="1200">
          <a:solidFill>
            <a:schemeClr val="tx1"/>
          </a:solidFill>
          <a:latin typeface="+mn-lt"/>
          <a:ea typeface="+mn-ea"/>
          <a:cs typeface="+mn-cs"/>
        </a:defRPr>
      </a:lvl1pPr>
      <a:lvl2pPr marL="1005834" indent="-335277" algn="l" defTabSz="1341112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3520" kern="1200">
          <a:solidFill>
            <a:schemeClr val="tx1"/>
          </a:solidFill>
          <a:latin typeface="+mn-lt"/>
          <a:ea typeface="+mn-ea"/>
          <a:cs typeface="+mn-cs"/>
        </a:defRPr>
      </a:lvl2pPr>
      <a:lvl3pPr marL="1676390" indent="-335277" algn="l" defTabSz="1341112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933" kern="1200">
          <a:solidFill>
            <a:schemeClr val="tx1"/>
          </a:solidFill>
          <a:latin typeface="+mn-lt"/>
          <a:ea typeface="+mn-ea"/>
          <a:cs typeface="+mn-cs"/>
        </a:defRPr>
      </a:lvl3pPr>
      <a:lvl4pPr marL="2346946" indent="-335277" algn="l" defTabSz="1341112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4pPr>
      <a:lvl5pPr marL="3017502" indent="-335277" algn="l" defTabSz="1341112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5pPr>
      <a:lvl6pPr marL="3688057" indent="-335277" algn="l" defTabSz="1341112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6pPr>
      <a:lvl7pPr marL="4358614" indent="-335277" algn="l" defTabSz="1341112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68" indent="-335277" algn="l" defTabSz="1341112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8pPr>
      <a:lvl9pPr marL="5699725" indent="-335277" algn="l" defTabSz="1341112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41112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1pPr>
      <a:lvl2pPr marL="670556" algn="l" defTabSz="1341112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341112" algn="l" defTabSz="1341112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3pPr>
      <a:lvl4pPr marL="2011669" algn="l" defTabSz="1341112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4pPr>
      <a:lvl5pPr marL="2682222" algn="l" defTabSz="1341112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79" algn="l" defTabSz="1341112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6pPr>
      <a:lvl7pPr marL="4023334" algn="l" defTabSz="1341112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7pPr>
      <a:lvl8pPr marL="4693890" algn="l" defTabSz="1341112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8pPr>
      <a:lvl9pPr marL="5364446" algn="l" defTabSz="1341112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68" userDrawn="1">
          <p15:clr>
            <a:srgbClr val="F26B43"/>
          </p15:clr>
        </p15:guide>
        <p15:guide id="2" pos="5632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E6857A-2F83-4C9C-639F-8B21BC931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9365" y="535523"/>
            <a:ext cx="15422880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B5B7BB-C780-18D3-8584-C4678AD8B0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29365" y="2677584"/>
            <a:ext cx="15422880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612E4C-07AC-6AB7-107E-F338789E891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530864" y="9378001"/>
            <a:ext cx="1881971" cy="424819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D7BDA4-F321-78EA-15D6-5668F04AD9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23285" y="9322653"/>
            <a:ext cx="603504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6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State Advocacy Day</a:t>
            </a:r>
          </a:p>
        </p:txBody>
      </p:sp>
    </p:spTree>
    <p:extLst>
      <p:ext uri="{BB962C8B-B14F-4D97-AF65-F5344CB8AC3E}">
        <p14:creationId xmlns:p14="http://schemas.microsoft.com/office/powerpoint/2010/main" val="365904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hf sldNum="0" hdr="0" dt="0"/>
  <p:txStyles>
    <p:titleStyle>
      <a:lvl1pPr algn="l" defTabSz="1341112" rtl="0" eaLnBrk="1" latinLnBrk="0" hangingPunct="1">
        <a:lnSpc>
          <a:spcPct val="90000"/>
        </a:lnSpc>
        <a:spcBef>
          <a:spcPct val="0"/>
        </a:spcBef>
        <a:buNone/>
        <a:defRPr sz="6453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335277" indent="-335277" algn="l" defTabSz="1341112" rtl="0" eaLnBrk="1" latinLnBrk="0" hangingPunct="1">
        <a:lnSpc>
          <a:spcPct val="90000"/>
        </a:lnSpc>
        <a:spcBef>
          <a:spcPts val="1467"/>
        </a:spcBef>
        <a:buFont typeface="Arial" panose="020B0604020202020204" pitchFamily="34" charset="0"/>
        <a:buChar char="•"/>
        <a:defRPr sz="4107" kern="1200">
          <a:solidFill>
            <a:schemeClr val="bg1"/>
          </a:solidFill>
          <a:latin typeface="+mn-lt"/>
          <a:ea typeface="+mn-ea"/>
          <a:cs typeface="+mn-cs"/>
        </a:defRPr>
      </a:lvl1pPr>
      <a:lvl2pPr marL="1005834" indent="-335277" algn="l" defTabSz="1341112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3520" kern="1200">
          <a:solidFill>
            <a:schemeClr val="bg1"/>
          </a:solidFill>
          <a:latin typeface="+mn-lt"/>
          <a:ea typeface="+mn-ea"/>
          <a:cs typeface="+mn-cs"/>
        </a:defRPr>
      </a:lvl2pPr>
      <a:lvl3pPr marL="1676390" indent="-335277" algn="l" defTabSz="1341112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933" kern="1200">
          <a:solidFill>
            <a:schemeClr val="bg1"/>
          </a:solidFill>
          <a:latin typeface="+mn-lt"/>
          <a:ea typeface="+mn-ea"/>
          <a:cs typeface="+mn-cs"/>
        </a:defRPr>
      </a:lvl3pPr>
      <a:lvl4pPr marL="2346946" indent="-335277" algn="l" defTabSz="1341112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bg1"/>
          </a:solidFill>
          <a:latin typeface="+mn-lt"/>
          <a:ea typeface="+mn-ea"/>
          <a:cs typeface="+mn-cs"/>
        </a:defRPr>
      </a:lvl4pPr>
      <a:lvl5pPr marL="3017502" indent="-335277" algn="l" defTabSz="1341112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bg1"/>
          </a:solidFill>
          <a:latin typeface="+mn-lt"/>
          <a:ea typeface="+mn-ea"/>
          <a:cs typeface="+mn-cs"/>
        </a:defRPr>
      </a:lvl5pPr>
      <a:lvl6pPr marL="3688057" indent="-335277" algn="l" defTabSz="1341112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6pPr>
      <a:lvl7pPr marL="4358614" indent="-335277" algn="l" defTabSz="1341112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68" indent="-335277" algn="l" defTabSz="1341112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8pPr>
      <a:lvl9pPr marL="5699725" indent="-335277" algn="l" defTabSz="1341112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41112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1pPr>
      <a:lvl2pPr marL="670556" algn="l" defTabSz="1341112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341112" algn="l" defTabSz="1341112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3pPr>
      <a:lvl4pPr marL="2011669" algn="l" defTabSz="1341112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4pPr>
      <a:lvl5pPr marL="2682222" algn="l" defTabSz="1341112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79" algn="l" defTabSz="1341112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6pPr>
      <a:lvl7pPr marL="4023334" algn="l" defTabSz="1341112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7pPr>
      <a:lvl8pPr marL="4693890" algn="l" defTabSz="1341112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8pPr>
      <a:lvl9pPr marL="5364446" algn="l" defTabSz="1341112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68" userDrawn="1">
          <p15:clr>
            <a:srgbClr val="F26B43"/>
          </p15:clr>
        </p15:guide>
        <p15:guide id="2" pos="5632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E6857A-2F83-4C9C-639F-8B21BC931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9365" y="255587"/>
            <a:ext cx="15422880" cy="2103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B5B7BB-C780-18D3-8584-C4678AD8B0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29365" y="2677584"/>
            <a:ext cx="15422880" cy="6381962"/>
          </a:xfrm>
          <a:prstGeom prst="rect">
            <a:avLst/>
          </a:prstGeom>
        </p:spPr>
        <p:txBody>
          <a:bodyPr vert="horz" wrap="none" lIns="91440" tIns="45720" rIns="91440" bIns="45720" numCol="2" spcCol="914400" rtlCol="0">
            <a:noAutofit/>
          </a:bodyPr>
          <a:lstStyle/>
          <a:p>
            <a:pPr lvl="0"/>
            <a:r>
              <a:rPr lang="en-US" dirty="0"/>
              <a:t>Body</a:t>
            </a:r>
          </a:p>
          <a:p>
            <a:pPr lvl="1"/>
            <a:r>
              <a:rPr lang="en-US" dirty="0"/>
              <a:t>SUBHEAD</a:t>
            </a:r>
          </a:p>
          <a:p>
            <a:pPr lvl="2"/>
            <a:r>
              <a:rPr lang="en-US" dirty="0"/>
              <a:t>Body Bold</a:t>
            </a:r>
          </a:p>
          <a:p>
            <a:pPr lvl="3"/>
            <a:r>
              <a:rPr lang="en-US" dirty="0"/>
              <a:t>Body Italic</a:t>
            </a:r>
          </a:p>
          <a:p>
            <a:pPr lvl="4"/>
            <a:r>
              <a:rPr lang="en-US" dirty="0"/>
              <a:t>Body Bullet</a:t>
            </a:r>
          </a:p>
          <a:p>
            <a:pPr lvl="5"/>
            <a:r>
              <a:rPr lang="en-US" dirty="0"/>
              <a:t>Body Sub-Bullet</a:t>
            </a:r>
          </a:p>
          <a:p>
            <a:pPr lvl="6"/>
            <a:r>
              <a:rPr lang="en-US" dirty="0"/>
              <a:t>Body Numbered List</a:t>
            </a:r>
          </a:p>
          <a:p>
            <a:pPr lvl="7"/>
            <a:r>
              <a:rPr lang="en-US" dirty="0"/>
              <a:t>Icon Red Text</a:t>
            </a:r>
          </a:p>
          <a:p>
            <a:pPr lvl="8"/>
            <a:r>
              <a:rPr lang="en-US" dirty="0"/>
              <a:t>Hyperlink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3E60CC-C4CE-8071-93D3-0C32EE9DAF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23285" y="9322653"/>
            <a:ext cx="603504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6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State Advocacy Day</a:t>
            </a:r>
          </a:p>
        </p:txBody>
      </p:sp>
      <p:pic>
        <p:nvPicPr>
          <p:cNvPr id="9" name="Picture 8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C9BECE3A-E411-B87F-520E-7076C0D4211D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530864" y="9378423"/>
            <a:ext cx="1881971" cy="42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323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</p:sldLayoutIdLst>
  <p:hf sldNum="0" hdr="0" dt="0"/>
  <p:txStyles>
    <p:titleStyle>
      <a:lvl1pPr algn="l" defTabSz="1341112" rtl="0" eaLnBrk="1" latinLnBrk="0" hangingPunct="1">
        <a:lnSpc>
          <a:spcPct val="90000"/>
        </a:lnSpc>
        <a:spcBef>
          <a:spcPct val="0"/>
        </a:spcBef>
        <a:buNone/>
        <a:defRPr sz="61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1341112" rtl="0" eaLnBrk="1" latinLnBrk="0" hangingPunct="1">
        <a:lnSpc>
          <a:spcPts val="2468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900" kern="1200">
          <a:solidFill>
            <a:srgbClr val="000000"/>
          </a:solidFill>
          <a:latin typeface="+mj-lt"/>
          <a:ea typeface="+mn-ea"/>
          <a:cs typeface="+mn-cs"/>
        </a:defRPr>
      </a:lvl1pPr>
      <a:lvl2pPr marL="9525" indent="0" algn="l" defTabSz="1341112" rtl="0" eaLnBrk="1" latinLnBrk="0" hangingPunct="1">
        <a:lnSpc>
          <a:spcPts val="2468"/>
        </a:lnSpc>
        <a:spcBef>
          <a:spcPts val="1200"/>
        </a:spcBef>
        <a:spcAft>
          <a:spcPts val="1200"/>
        </a:spcAft>
        <a:buFont typeface="Arial" panose="020B0604020202020204" pitchFamily="34" charset="0"/>
        <a:buNone/>
        <a:tabLst/>
        <a:defRPr sz="2100" b="1" kern="1200" spc="100" baseline="0">
          <a:solidFill>
            <a:schemeClr val="accent6"/>
          </a:solidFill>
          <a:latin typeface="+mn-lt"/>
          <a:ea typeface="+mn-ea"/>
          <a:cs typeface="+mn-cs"/>
        </a:defRPr>
      </a:lvl2pPr>
      <a:lvl3pPr marL="9525" indent="0" algn="l" defTabSz="1341112" rtl="0" eaLnBrk="1" latinLnBrk="0" hangingPunct="1">
        <a:lnSpc>
          <a:spcPts val="2468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tabLst/>
        <a:defRPr sz="19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9525" indent="0" algn="l" defTabSz="1341112" rtl="0" eaLnBrk="1" latinLnBrk="0" hangingPunct="1">
        <a:lnSpc>
          <a:spcPts val="2468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tabLst/>
        <a:defRPr sz="1900" i="1" kern="1200">
          <a:solidFill>
            <a:srgbClr val="000000"/>
          </a:solidFill>
          <a:latin typeface="+mj-lt"/>
          <a:ea typeface="+mn-ea"/>
          <a:cs typeface="+mn-cs"/>
        </a:defRPr>
      </a:lvl4pPr>
      <a:lvl5pPr marL="350838" indent="-350838" algn="l" defTabSz="1341112" rtl="0" eaLnBrk="1" latinLnBrk="0" hangingPunct="1">
        <a:lnSpc>
          <a:spcPts val="2468"/>
        </a:lnSpc>
        <a:spcBef>
          <a:spcPts val="600"/>
        </a:spcBef>
        <a:spcAft>
          <a:spcPts val="600"/>
        </a:spcAft>
        <a:buClr>
          <a:schemeClr val="accent6"/>
        </a:buClr>
        <a:buFont typeface="Arial" panose="020B0604020202020204" pitchFamily="34" charset="0"/>
        <a:buChar char="•"/>
        <a:tabLst/>
        <a:defRPr sz="1900" kern="1200">
          <a:solidFill>
            <a:srgbClr val="000000"/>
          </a:solidFill>
          <a:latin typeface="+mj-lt"/>
          <a:ea typeface="+mn-ea"/>
          <a:cs typeface="+mn-cs"/>
        </a:defRPr>
      </a:lvl5pPr>
      <a:lvl6pPr marL="742950" indent="-341313" algn="l" defTabSz="1341112" rtl="0" eaLnBrk="1" latinLnBrk="0" hangingPunct="1">
        <a:lnSpc>
          <a:spcPts val="2468"/>
        </a:lnSpc>
        <a:spcBef>
          <a:spcPts val="600"/>
        </a:spcBef>
        <a:spcAft>
          <a:spcPts val="600"/>
        </a:spcAft>
        <a:buClr>
          <a:schemeClr val="accent6"/>
        </a:buClr>
        <a:buFont typeface="System Font Regular"/>
        <a:buChar char="–"/>
        <a:tabLst/>
        <a:defRPr sz="1900" kern="1200">
          <a:solidFill>
            <a:srgbClr val="000000"/>
          </a:solidFill>
          <a:latin typeface="+mj-lt"/>
          <a:ea typeface="+mn-ea"/>
          <a:cs typeface="+mn-cs"/>
        </a:defRPr>
      </a:lvl6pPr>
      <a:lvl7pPr marL="454025" indent="-454025" algn="l" defTabSz="1341112" rtl="0" eaLnBrk="1" latinLnBrk="0" hangingPunct="1">
        <a:lnSpc>
          <a:spcPts val="2468"/>
        </a:lnSpc>
        <a:spcBef>
          <a:spcPts val="600"/>
        </a:spcBef>
        <a:spcAft>
          <a:spcPts val="600"/>
        </a:spcAft>
        <a:buFont typeface="+mj-lt"/>
        <a:buAutoNum type="arabicPeriod"/>
        <a:tabLst/>
        <a:defRPr sz="1900" kern="1200">
          <a:solidFill>
            <a:srgbClr val="000000"/>
          </a:solidFill>
          <a:latin typeface="+mj-lt"/>
          <a:ea typeface="+mn-ea"/>
          <a:cs typeface="+mn-cs"/>
        </a:defRPr>
      </a:lvl7pPr>
      <a:lvl8pPr marL="463550" indent="0" algn="l" defTabSz="1341112" rtl="0" eaLnBrk="1" latinLnBrk="0" hangingPunct="1">
        <a:lnSpc>
          <a:spcPts val="2468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tabLst/>
        <a:defRPr sz="1900" kern="1200">
          <a:solidFill>
            <a:schemeClr val="accent6"/>
          </a:solidFill>
          <a:latin typeface="+mn-lt"/>
          <a:ea typeface="+mn-ea"/>
          <a:cs typeface="+mn-cs"/>
        </a:defRPr>
      </a:lvl8pPr>
      <a:lvl9pPr marL="9525" indent="0" algn="l" defTabSz="1341112" rtl="0" eaLnBrk="1" latinLnBrk="0" hangingPunct="1">
        <a:lnSpc>
          <a:spcPts val="2468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tabLst/>
        <a:defRPr sz="1900" u="sng" kern="1200">
          <a:solidFill>
            <a:schemeClr val="tx2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1341112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1pPr>
      <a:lvl2pPr marL="670556" algn="l" defTabSz="1341112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341112" algn="l" defTabSz="1341112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3pPr>
      <a:lvl4pPr marL="2011669" algn="l" defTabSz="1341112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4pPr>
      <a:lvl5pPr marL="2682222" algn="l" defTabSz="1341112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79" algn="l" defTabSz="1341112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6pPr>
      <a:lvl7pPr marL="4023334" algn="l" defTabSz="1341112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7pPr>
      <a:lvl8pPr marL="4693890" algn="l" defTabSz="1341112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8pPr>
      <a:lvl9pPr marL="5364446" algn="l" defTabSz="1341112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68" userDrawn="1">
          <p15:clr>
            <a:srgbClr val="F26B43"/>
          </p15:clr>
        </p15:guide>
        <p15:guide id="2" pos="5632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E6857A-2F83-4C9C-639F-8B21BC931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9365" y="255586"/>
            <a:ext cx="15425928" cy="2103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B5B7BB-C780-18D3-8584-C4678AD8B0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29365" y="2677584"/>
            <a:ext cx="15422880" cy="6381962"/>
          </a:xfrm>
          <a:prstGeom prst="rect">
            <a:avLst/>
          </a:prstGeom>
        </p:spPr>
        <p:txBody>
          <a:bodyPr vert="horz" wrap="none" lIns="91440" tIns="45720" rIns="91440" bIns="45720" numCol="2" spcCol="914400" rtlCol="0">
            <a:noAutofit/>
          </a:bodyPr>
          <a:lstStyle/>
          <a:p>
            <a:pPr lvl="0"/>
            <a:r>
              <a:rPr lang="en-US" dirty="0"/>
              <a:t>Body</a:t>
            </a:r>
          </a:p>
          <a:p>
            <a:pPr lvl="1"/>
            <a:r>
              <a:rPr lang="en-US" dirty="0"/>
              <a:t>SUBHEAD</a:t>
            </a:r>
          </a:p>
          <a:p>
            <a:pPr lvl="2"/>
            <a:r>
              <a:rPr lang="en-US" dirty="0"/>
              <a:t>Body Bold</a:t>
            </a:r>
          </a:p>
          <a:p>
            <a:pPr lvl="3"/>
            <a:r>
              <a:rPr lang="en-US" dirty="0"/>
              <a:t>Body Italic</a:t>
            </a:r>
          </a:p>
          <a:p>
            <a:pPr lvl="4"/>
            <a:r>
              <a:rPr lang="en-US" dirty="0"/>
              <a:t>Body Bullet</a:t>
            </a:r>
          </a:p>
          <a:p>
            <a:pPr lvl="5"/>
            <a:r>
              <a:rPr lang="en-US" dirty="0"/>
              <a:t>Body Sub-Bullet</a:t>
            </a:r>
          </a:p>
          <a:p>
            <a:pPr lvl="6"/>
            <a:r>
              <a:rPr lang="en-US" dirty="0"/>
              <a:t>Body Numbered List</a:t>
            </a:r>
          </a:p>
          <a:p>
            <a:pPr lvl="7"/>
            <a:r>
              <a:rPr lang="en-US" dirty="0"/>
              <a:t>Icon Red Text</a:t>
            </a:r>
          </a:p>
          <a:p>
            <a:pPr lvl="8"/>
            <a:r>
              <a:rPr lang="en-US" dirty="0"/>
              <a:t>Hyperlink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3E60CC-C4CE-8071-93D3-0C32EE9DAF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23285" y="9322653"/>
            <a:ext cx="603504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6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State Advocacy Day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56CEC1-2888-AD2D-D1F7-67BB307EB734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/>
          <a:stretch/>
        </p:blipFill>
        <p:spPr>
          <a:xfrm>
            <a:off x="530864" y="9378001"/>
            <a:ext cx="1881971" cy="42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363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</p:sldLayoutIdLst>
  <p:hf sldNum="0" hdr="0" dt="0"/>
  <p:txStyles>
    <p:titleStyle>
      <a:lvl1pPr algn="l" defTabSz="1341112" rtl="0" eaLnBrk="1" latinLnBrk="0" hangingPunct="1">
        <a:lnSpc>
          <a:spcPct val="90000"/>
        </a:lnSpc>
        <a:spcBef>
          <a:spcPct val="0"/>
        </a:spcBef>
        <a:buNone/>
        <a:defRPr sz="61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0" indent="0" algn="l" defTabSz="1341112" rtl="0" eaLnBrk="1" latinLnBrk="0" hangingPunct="1">
        <a:lnSpc>
          <a:spcPts val="2468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900" kern="1200">
          <a:solidFill>
            <a:schemeClr val="bg1"/>
          </a:solidFill>
          <a:latin typeface="+mj-lt"/>
          <a:ea typeface="+mn-ea"/>
          <a:cs typeface="+mn-cs"/>
        </a:defRPr>
      </a:lvl1pPr>
      <a:lvl2pPr marL="9525" indent="0" algn="l" defTabSz="1341112" rtl="0" eaLnBrk="1" latinLnBrk="0" hangingPunct="1">
        <a:lnSpc>
          <a:spcPts val="2468"/>
        </a:lnSpc>
        <a:spcBef>
          <a:spcPts val="1200"/>
        </a:spcBef>
        <a:spcAft>
          <a:spcPts val="1200"/>
        </a:spcAft>
        <a:buFont typeface="Arial" panose="020B0604020202020204" pitchFamily="34" charset="0"/>
        <a:buNone/>
        <a:tabLst/>
        <a:defRPr sz="2100" b="1" kern="1200" spc="100" baseline="0">
          <a:solidFill>
            <a:schemeClr val="accent6"/>
          </a:solidFill>
          <a:latin typeface="+mn-lt"/>
          <a:ea typeface="+mn-ea"/>
          <a:cs typeface="+mn-cs"/>
        </a:defRPr>
      </a:lvl2pPr>
      <a:lvl3pPr marL="9525" indent="0" algn="l" defTabSz="1341112" rtl="0" eaLnBrk="1" latinLnBrk="0" hangingPunct="1">
        <a:lnSpc>
          <a:spcPts val="2468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tabLst/>
        <a:defRPr sz="1900" b="1" kern="1200">
          <a:solidFill>
            <a:schemeClr val="bg1"/>
          </a:solidFill>
          <a:latin typeface="+mn-lt"/>
          <a:ea typeface="+mn-ea"/>
          <a:cs typeface="+mn-cs"/>
        </a:defRPr>
      </a:lvl3pPr>
      <a:lvl4pPr marL="9525" indent="0" algn="l" defTabSz="1341112" rtl="0" eaLnBrk="1" latinLnBrk="0" hangingPunct="1">
        <a:lnSpc>
          <a:spcPts val="2468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tabLst/>
        <a:defRPr sz="1900" i="1" kern="1200">
          <a:solidFill>
            <a:schemeClr val="bg1"/>
          </a:solidFill>
          <a:latin typeface="+mj-lt"/>
          <a:ea typeface="+mn-ea"/>
          <a:cs typeface="+mn-cs"/>
        </a:defRPr>
      </a:lvl4pPr>
      <a:lvl5pPr marL="350838" indent="-350838" algn="l" defTabSz="1341112" rtl="0" eaLnBrk="1" latinLnBrk="0" hangingPunct="1">
        <a:lnSpc>
          <a:spcPts val="2468"/>
        </a:lnSpc>
        <a:spcBef>
          <a:spcPts val="600"/>
        </a:spcBef>
        <a:spcAft>
          <a:spcPts val="600"/>
        </a:spcAft>
        <a:buClr>
          <a:schemeClr val="accent6"/>
        </a:buClr>
        <a:buFont typeface="Arial" panose="020B0604020202020204" pitchFamily="34" charset="0"/>
        <a:buChar char="•"/>
        <a:tabLst/>
        <a:defRPr sz="1900" kern="1200">
          <a:solidFill>
            <a:schemeClr val="bg1"/>
          </a:solidFill>
          <a:latin typeface="+mj-lt"/>
          <a:ea typeface="+mn-ea"/>
          <a:cs typeface="+mn-cs"/>
        </a:defRPr>
      </a:lvl5pPr>
      <a:lvl6pPr marL="742950" indent="-341313" algn="l" defTabSz="1341112" rtl="0" eaLnBrk="1" latinLnBrk="0" hangingPunct="1">
        <a:lnSpc>
          <a:spcPts val="2468"/>
        </a:lnSpc>
        <a:spcBef>
          <a:spcPts val="600"/>
        </a:spcBef>
        <a:spcAft>
          <a:spcPts val="600"/>
        </a:spcAft>
        <a:buClr>
          <a:schemeClr val="accent6"/>
        </a:buClr>
        <a:buFont typeface="System Font Regular"/>
        <a:buChar char="–"/>
        <a:tabLst/>
        <a:defRPr sz="1900" kern="1200">
          <a:solidFill>
            <a:schemeClr val="bg1"/>
          </a:solidFill>
          <a:latin typeface="+mj-lt"/>
          <a:ea typeface="+mn-ea"/>
          <a:cs typeface="+mn-cs"/>
        </a:defRPr>
      </a:lvl6pPr>
      <a:lvl7pPr marL="454025" indent="-454025" algn="l" defTabSz="1341112" rtl="0" eaLnBrk="1" latinLnBrk="0" hangingPunct="1">
        <a:lnSpc>
          <a:spcPts val="2468"/>
        </a:lnSpc>
        <a:spcBef>
          <a:spcPts val="600"/>
        </a:spcBef>
        <a:spcAft>
          <a:spcPts val="600"/>
        </a:spcAft>
        <a:buFont typeface="+mj-lt"/>
        <a:buAutoNum type="arabicPeriod"/>
        <a:tabLst/>
        <a:defRPr sz="1900" kern="1200">
          <a:solidFill>
            <a:schemeClr val="bg1"/>
          </a:solidFill>
          <a:latin typeface="+mj-lt"/>
          <a:ea typeface="+mn-ea"/>
          <a:cs typeface="+mn-cs"/>
        </a:defRPr>
      </a:lvl7pPr>
      <a:lvl8pPr marL="463550" indent="0" algn="l" defTabSz="1341112" rtl="0" eaLnBrk="1" latinLnBrk="0" hangingPunct="1">
        <a:lnSpc>
          <a:spcPts val="2468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tabLst/>
        <a:defRPr sz="1900" kern="1200">
          <a:solidFill>
            <a:schemeClr val="accent6"/>
          </a:solidFill>
          <a:latin typeface="+mn-lt"/>
          <a:ea typeface="+mn-ea"/>
          <a:cs typeface="+mn-cs"/>
        </a:defRPr>
      </a:lvl8pPr>
      <a:lvl9pPr marL="9525" indent="0" algn="l" defTabSz="1341112" rtl="0" eaLnBrk="1" latinLnBrk="0" hangingPunct="1">
        <a:lnSpc>
          <a:spcPts val="2468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tabLst/>
        <a:defRPr sz="1900" u="sng" kern="1200">
          <a:solidFill>
            <a:schemeClr val="accent2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1341112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1pPr>
      <a:lvl2pPr marL="670556" algn="l" defTabSz="1341112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341112" algn="l" defTabSz="1341112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3pPr>
      <a:lvl4pPr marL="2011669" algn="l" defTabSz="1341112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4pPr>
      <a:lvl5pPr marL="2682222" algn="l" defTabSz="1341112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79" algn="l" defTabSz="1341112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6pPr>
      <a:lvl7pPr marL="4023334" algn="l" defTabSz="1341112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7pPr>
      <a:lvl8pPr marL="4693890" algn="l" defTabSz="1341112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8pPr>
      <a:lvl9pPr marL="5364446" algn="l" defTabSz="1341112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68" userDrawn="1">
          <p15:clr>
            <a:srgbClr val="F26B43"/>
          </p15:clr>
        </p15:guide>
        <p15:guide id="2" pos="5608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E6857A-2F83-4C9C-639F-8B21BC931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9365" y="255587"/>
            <a:ext cx="15425928" cy="2103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B5B7BB-C780-18D3-8584-C4678AD8B0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29365" y="2677584"/>
            <a:ext cx="15422880" cy="6381962"/>
          </a:xfrm>
          <a:prstGeom prst="rect">
            <a:avLst/>
          </a:prstGeom>
        </p:spPr>
        <p:txBody>
          <a:bodyPr vert="horz" wrap="none" lIns="91440" tIns="45720" rIns="91440" bIns="45720" numCol="2" spcCol="914400" rtlCol="0">
            <a:noAutofit/>
          </a:bodyPr>
          <a:lstStyle/>
          <a:p>
            <a:pPr lvl="0"/>
            <a:r>
              <a:rPr lang="en-US" dirty="0"/>
              <a:t>Body</a:t>
            </a:r>
          </a:p>
          <a:p>
            <a:pPr lvl="1"/>
            <a:r>
              <a:rPr lang="en-US" dirty="0"/>
              <a:t>SUBHEAD</a:t>
            </a:r>
          </a:p>
          <a:p>
            <a:pPr lvl="2"/>
            <a:r>
              <a:rPr lang="en-US" dirty="0"/>
              <a:t>Body Bold</a:t>
            </a:r>
          </a:p>
          <a:p>
            <a:pPr lvl="3"/>
            <a:r>
              <a:rPr lang="en-US" dirty="0"/>
              <a:t>Body Italic</a:t>
            </a:r>
          </a:p>
          <a:p>
            <a:pPr lvl="4"/>
            <a:r>
              <a:rPr lang="en-US" dirty="0"/>
              <a:t>Body Bullet</a:t>
            </a:r>
          </a:p>
          <a:p>
            <a:pPr lvl="5"/>
            <a:r>
              <a:rPr lang="en-US" dirty="0"/>
              <a:t>Body Sub-Bullet</a:t>
            </a:r>
          </a:p>
          <a:p>
            <a:pPr lvl="6"/>
            <a:r>
              <a:rPr lang="en-US" dirty="0"/>
              <a:t>Body Numbered List</a:t>
            </a:r>
          </a:p>
          <a:p>
            <a:pPr lvl="7"/>
            <a:r>
              <a:rPr lang="en-US" dirty="0"/>
              <a:t>Icon Red Text</a:t>
            </a:r>
          </a:p>
          <a:p>
            <a:pPr lvl="8"/>
            <a:r>
              <a:rPr lang="en-US" dirty="0"/>
              <a:t>Hyperlink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3E60CC-C4CE-8071-93D3-0C32EE9DAF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23285" y="9322653"/>
            <a:ext cx="603504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6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State Advocacy Day</a:t>
            </a:r>
          </a:p>
        </p:txBody>
      </p:sp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7713EDAE-8C42-A21B-9C69-A30952EA725E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530864" y="9378423"/>
            <a:ext cx="1881971" cy="42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243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</p:sldLayoutIdLst>
  <p:hf sldNum="0" hdr="0" dt="0"/>
  <p:txStyles>
    <p:titleStyle>
      <a:lvl1pPr algn="l" defTabSz="1341112" rtl="0" eaLnBrk="1" latinLnBrk="0" hangingPunct="1">
        <a:lnSpc>
          <a:spcPct val="90000"/>
        </a:lnSpc>
        <a:spcBef>
          <a:spcPct val="0"/>
        </a:spcBef>
        <a:buNone/>
        <a:defRPr sz="61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0" indent="0" algn="l" defTabSz="1341112" rtl="0" eaLnBrk="1" latinLnBrk="0" hangingPunct="1">
        <a:lnSpc>
          <a:spcPts val="2468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900" kern="1200">
          <a:solidFill>
            <a:srgbClr val="000000"/>
          </a:solidFill>
          <a:latin typeface="+mj-lt"/>
          <a:ea typeface="+mn-ea"/>
          <a:cs typeface="+mn-cs"/>
        </a:defRPr>
      </a:lvl1pPr>
      <a:lvl2pPr marL="9525" indent="0" algn="l" defTabSz="1341112" rtl="0" eaLnBrk="1" latinLnBrk="0" hangingPunct="1">
        <a:lnSpc>
          <a:spcPts val="2468"/>
        </a:lnSpc>
        <a:spcBef>
          <a:spcPts val="1200"/>
        </a:spcBef>
        <a:spcAft>
          <a:spcPts val="1200"/>
        </a:spcAft>
        <a:buFont typeface="Arial" panose="020B0604020202020204" pitchFamily="34" charset="0"/>
        <a:buNone/>
        <a:tabLst/>
        <a:defRPr sz="2100" b="1" kern="1200" spc="100" baseline="0">
          <a:solidFill>
            <a:schemeClr val="accent6"/>
          </a:solidFill>
          <a:latin typeface="+mn-lt"/>
          <a:ea typeface="+mn-ea"/>
          <a:cs typeface="+mn-cs"/>
        </a:defRPr>
      </a:lvl2pPr>
      <a:lvl3pPr marL="9525" indent="0" algn="l" defTabSz="1341112" rtl="0" eaLnBrk="1" latinLnBrk="0" hangingPunct="1">
        <a:lnSpc>
          <a:spcPts val="2468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tabLst/>
        <a:defRPr sz="19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9525" indent="0" algn="l" defTabSz="1341112" rtl="0" eaLnBrk="1" latinLnBrk="0" hangingPunct="1">
        <a:lnSpc>
          <a:spcPts val="2468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tabLst/>
        <a:defRPr sz="1900" i="1" kern="1200">
          <a:solidFill>
            <a:srgbClr val="000000"/>
          </a:solidFill>
          <a:latin typeface="+mj-lt"/>
          <a:ea typeface="+mn-ea"/>
          <a:cs typeface="+mn-cs"/>
        </a:defRPr>
      </a:lvl4pPr>
      <a:lvl5pPr marL="350838" indent="-350838" algn="l" defTabSz="1341112" rtl="0" eaLnBrk="1" latinLnBrk="0" hangingPunct="1">
        <a:lnSpc>
          <a:spcPts val="2468"/>
        </a:lnSpc>
        <a:spcBef>
          <a:spcPts val="600"/>
        </a:spcBef>
        <a:spcAft>
          <a:spcPts val="600"/>
        </a:spcAft>
        <a:buClr>
          <a:schemeClr val="accent6"/>
        </a:buClr>
        <a:buFont typeface="Arial" panose="020B0604020202020204" pitchFamily="34" charset="0"/>
        <a:buChar char="•"/>
        <a:tabLst/>
        <a:defRPr sz="1900" kern="1200">
          <a:solidFill>
            <a:srgbClr val="000000"/>
          </a:solidFill>
          <a:latin typeface="+mj-lt"/>
          <a:ea typeface="+mn-ea"/>
          <a:cs typeface="+mn-cs"/>
        </a:defRPr>
      </a:lvl5pPr>
      <a:lvl6pPr marL="742950" indent="-341313" algn="l" defTabSz="1341112" rtl="0" eaLnBrk="1" latinLnBrk="0" hangingPunct="1">
        <a:lnSpc>
          <a:spcPts val="2468"/>
        </a:lnSpc>
        <a:spcBef>
          <a:spcPts val="600"/>
        </a:spcBef>
        <a:spcAft>
          <a:spcPts val="600"/>
        </a:spcAft>
        <a:buClr>
          <a:schemeClr val="accent6"/>
        </a:buClr>
        <a:buFont typeface="System Font Regular"/>
        <a:buChar char="–"/>
        <a:tabLst/>
        <a:defRPr sz="1900" kern="1200">
          <a:solidFill>
            <a:srgbClr val="000000"/>
          </a:solidFill>
          <a:latin typeface="+mj-lt"/>
          <a:ea typeface="+mn-ea"/>
          <a:cs typeface="+mn-cs"/>
        </a:defRPr>
      </a:lvl6pPr>
      <a:lvl7pPr marL="454025" indent="-454025" algn="l" defTabSz="1341112" rtl="0" eaLnBrk="1" latinLnBrk="0" hangingPunct="1">
        <a:lnSpc>
          <a:spcPts val="2468"/>
        </a:lnSpc>
        <a:spcBef>
          <a:spcPts val="600"/>
        </a:spcBef>
        <a:spcAft>
          <a:spcPts val="600"/>
        </a:spcAft>
        <a:buFont typeface="+mj-lt"/>
        <a:buAutoNum type="arabicPeriod"/>
        <a:tabLst/>
        <a:defRPr sz="1900" kern="1200">
          <a:solidFill>
            <a:srgbClr val="000000"/>
          </a:solidFill>
          <a:latin typeface="+mj-lt"/>
          <a:ea typeface="+mn-ea"/>
          <a:cs typeface="+mn-cs"/>
        </a:defRPr>
      </a:lvl7pPr>
      <a:lvl8pPr marL="463550" indent="0" algn="l" defTabSz="1341112" rtl="0" eaLnBrk="1" latinLnBrk="0" hangingPunct="1">
        <a:lnSpc>
          <a:spcPts val="2468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tabLst/>
        <a:defRPr sz="1900" kern="1200">
          <a:solidFill>
            <a:schemeClr val="accent6"/>
          </a:solidFill>
          <a:latin typeface="+mn-lt"/>
          <a:ea typeface="+mn-ea"/>
          <a:cs typeface="+mn-cs"/>
        </a:defRPr>
      </a:lvl8pPr>
      <a:lvl9pPr marL="9525" indent="0" algn="l" defTabSz="1341112" rtl="0" eaLnBrk="1" latinLnBrk="0" hangingPunct="1">
        <a:lnSpc>
          <a:spcPts val="2468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tabLst/>
        <a:defRPr sz="1900" u="sng" kern="1200">
          <a:solidFill>
            <a:schemeClr val="tx2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1341112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1pPr>
      <a:lvl2pPr marL="670556" algn="l" defTabSz="1341112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341112" algn="l" defTabSz="1341112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3pPr>
      <a:lvl4pPr marL="2011669" algn="l" defTabSz="1341112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4pPr>
      <a:lvl5pPr marL="2682222" algn="l" defTabSz="1341112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79" algn="l" defTabSz="1341112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6pPr>
      <a:lvl7pPr marL="4023334" algn="l" defTabSz="1341112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7pPr>
      <a:lvl8pPr marL="4693890" algn="l" defTabSz="1341112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8pPr>
      <a:lvl9pPr marL="5364446" algn="l" defTabSz="1341112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68" userDrawn="1">
          <p15:clr>
            <a:srgbClr val="F26B43"/>
          </p15:clr>
        </p15:guide>
        <p15:guide id="2" pos="5632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E6857A-2F83-4C9C-639F-8B21BC931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9365" y="255587"/>
            <a:ext cx="15422880" cy="21035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B5B7BB-C780-18D3-8584-C4678AD8B0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29365" y="2677584"/>
            <a:ext cx="15422880" cy="6381962"/>
          </a:xfrm>
          <a:prstGeom prst="rect">
            <a:avLst/>
          </a:prstGeom>
        </p:spPr>
        <p:txBody>
          <a:bodyPr vert="horz" wrap="none" lIns="91440" tIns="45720" rIns="91440" bIns="45720" numCol="2" spcCol="914400" rtlCol="0">
            <a:noAutofit/>
          </a:bodyPr>
          <a:lstStyle/>
          <a:p>
            <a:pPr lvl="0"/>
            <a:r>
              <a:rPr lang="en-US" dirty="0"/>
              <a:t>Body</a:t>
            </a:r>
          </a:p>
          <a:p>
            <a:pPr lvl="1"/>
            <a:r>
              <a:rPr lang="en-US" dirty="0"/>
              <a:t>SUBHEAD</a:t>
            </a:r>
          </a:p>
          <a:p>
            <a:pPr lvl="2"/>
            <a:r>
              <a:rPr lang="en-US" dirty="0"/>
              <a:t>Body Bold</a:t>
            </a:r>
          </a:p>
          <a:p>
            <a:pPr lvl="3"/>
            <a:r>
              <a:rPr lang="en-US" dirty="0"/>
              <a:t>Body Italic</a:t>
            </a:r>
          </a:p>
          <a:p>
            <a:pPr lvl="4"/>
            <a:r>
              <a:rPr lang="en-US" dirty="0"/>
              <a:t>Body Bullet</a:t>
            </a:r>
          </a:p>
          <a:p>
            <a:pPr lvl="5"/>
            <a:r>
              <a:rPr lang="en-US" dirty="0"/>
              <a:t>Body Sub-Bullet</a:t>
            </a:r>
          </a:p>
          <a:p>
            <a:pPr lvl="6"/>
            <a:r>
              <a:rPr lang="en-US" dirty="0"/>
              <a:t>Body Numbered List</a:t>
            </a:r>
          </a:p>
          <a:p>
            <a:pPr lvl="7"/>
            <a:r>
              <a:rPr lang="en-US" dirty="0"/>
              <a:t>Icon Red Text</a:t>
            </a:r>
          </a:p>
          <a:p>
            <a:pPr lvl="8"/>
            <a:r>
              <a:rPr lang="en-US" dirty="0"/>
              <a:t>Hyperlink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3E60CC-C4CE-8071-93D3-0C32EE9DAF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23285" y="9322653"/>
            <a:ext cx="603504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6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State Advocacy Day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769316-5CF0-1543-2596-2C85A88A179F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/>
          <a:stretch/>
        </p:blipFill>
        <p:spPr>
          <a:xfrm>
            <a:off x="530864" y="9378001"/>
            <a:ext cx="1881971" cy="42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190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</p:sldLayoutIdLst>
  <p:hf sldNum="0" hdr="0" dt="0"/>
  <p:txStyles>
    <p:titleStyle>
      <a:lvl1pPr algn="l" defTabSz="1341112" rtl="0" eaLnBrk="1" latinLnBrk="0" hangingPunct="1">
        <a:lnSpc>
          <a:spcPct val="90000"/>
        </a:lnSpc>
        <a:spcBef>
          <a:spcPct val="0"/>
        </a:spcBef>
        <a:buNone/>
        <a:defRPr sz="61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0" indent="0" algn="l" defTabSz="1341112" rtl="0" eaLnBrk="1" latinLnBrk="0" hangingPunct="1">
        <a:lnSpc>
          <a:spcPts val="2468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900" kern="1200">
          <a:solidFill>
            <a:schemeClr val="bg1"/>
          </a:solidFill>
          <a:latin typeface="+mj-lt"/>
          <a:ea typeface="+mn-ea"/>
          <a:cs typeface="+mn-cs"/>
        </a:defRPr>
      </a:lvl1pPr>
      <a:lvl2pPr marL="9525" indent="0" algn="l" defTabSz="1341112" rtl="0" eaLnBrk="1" latinLnBrk="0" hangingPunct="1">
        <a:lnSpc>
          <a:spcPts val="2468"/>
        </a:lnSpc>
        <a:spcBef>
          <a:spcPts val="1200"/>
        </a:spcBef>
        <a:spcAft>
          <a:spcPts val="1200"/>
        </a:spcAft>
        <a:buFont typeface="Arial" panose="020B0604020202020204" pitchFamily="34" charset="0"/>
        <a:buNone/>
        <a:tabLst/>
        <a:defRPr sz="2100" b="1" kern="1200" spc="100" baseline="0">
          <a:solidFill>
            <a:schemeClr val="accent6"/>
          </a:solidFill>
          <a:latin typeface="+mn-lt"/>
          <a:ea typeface="+mn-ea"/>
          <a:cs typeface="+mn-cs"/>
        </a:defRPr>
      </a:lvl2pPr>
      <a:lvl3pPr marL="9525" indent="0" algn="l" defTabSz="1341112" rtl="0" eaLnBrk="1" latinLnBrk="0" hangingPunct="1">
        <a:lnSpc>
          <a:spcPts val="2468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tabLst/>
        <a:defRPr sz="1900" b="1" kern="1200">
          <a:solidFill>
            <a:schemeClr val="bg1"/>
          </a:solidFill>
          <a:latin typeface="+mn-lt"/>
          <a:ea typeface="+mn-ea"/>
          <a:cs typeface="+mn-cs"/>
        </a:defRPr>
      </a:lvl3pPr>
      <a:lvl4pPr marL="9525" indent="0" algn="l" defTabSz="1341112" rtl="0" eaLnBrk="1" latinLnBrk="0" hangingPunct="1">
        <a:lnSpc>
          <a:spcPts val="2468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tabLst/>
        <a:defRPr sz="1900" i="1" kern="1200">
          <a:solidFill>
            <a:schemeClr val="bg1"/>
          </a:solidFill>
          <a:latin typeface="+mj-lt"/>
          <a:ea typeface="+mn-ea"/>
          <a:cs typeface="+mn-cs"/>
        </a:defRPr>
      </a:lvl4pPr>
      <a:lvl5pPr marL="350838" indent="-350838" algn="l" defTabSz="1341112" rtl="0" eaLnBrk="1" latinLnBrk="0" hangingPunct="1">
        <a:lnSpc>
          <a:spcPts val="2468"/>
        </a:lnSpc>
        <a:spcBef>
          <a:spcPts val="600"/>
        </a:spcBef>
        <a:spcAft>
          <a:spcPts val="600"/>
        </a:spcAft>
        <a:buClr>
          <a:schemeClr val="accent6"/>
        </a:buClr>
        <a:buFont typeface="Arial" panose="020B0604020202020204" pitchFamily="34" charset="0"/>
        <a:buChar char="•"/>
        <a:tabLst/>
        <a:defRPr sz="1900" kern="1200">
          <a:solidFill>
            <a:schemeClr val="bg1"/>
          </a:solidFill>
          <a:latin typeface="+mj-lt"/>
          <a:ea typeface="+mn-ea"/>
          <a:cs typeface="+mn-cs"/>
        </a:defRPr>
      </a:lvl5pPr>
      <a:lvl6pPr marL="742950" indent="-341313" algn="l" defTabSz="1341112" rtl="0" eaLnBrk="1" latinLnBrk="0" hangingPunct="1">
        <a:lnSpc>
          <a:spcPts val="2468"/>
        </a:lnSpc>
        <a:spcBef>
          <a:spcPts val="600"/>
        </a:spcBef>
        <a:spcAft>
          <a:spcPts val="600"/>
        </a:spcAft>
        <a:buClr>
          <a:schemeClr val="accent6"/>
        </a:buClr>
        <a:buFont typeface="System Font Regular"/>
        <a:buChar char="–"/>
        <a:tabLst/>
        <a:defRPr sz="1900" kern="1200">
          <a:solidFill>
            <a:schemeClr val="bg1"/>
          </a:solidFill>
          <a:latin typeface="+mj-lt"/>
          <a:ea typeface="+mn-ea"/>
          <a:cs typeface="+mn-cs"/>
        </a:defRPr>
      </a:lvl6pPr>
      <a:lvl7pPr marL="454025" indent="-454025" algn="l" defTabSz="1341112" rtl="0" eaLnBrk="1" latinLnBrk="0" hangingPunct="1">
        <a:lnSpc>
          <a:spcPts val="2468"/>
        </a:lnSpc>
        <a:spcBef>
          <a:spcPts val="600"/>
        </a:spcBef>
        <a:spcAft>
          <a:spcPts val="600"/>
        </a:spcAft>
        <a:buFont typeface="+mj-lt"/>
        <a:buAutoNum type="arabicPeriod"/>
        <a:tabLst/>
        <a:defRPr sz="1900" kern="1200">
          <a:solidFill>
            <a:schemeClr val="bg1"/>
          </a:solidFill>
          <a:latin typeface="+mj-lt"/>
          <a:ea typeface="+mn-ea"/>
          <a:cs typeface="+mn-cs"/>
        </a:defRPr>
      </a:lvl7pPr>
      <a:lvl8pPr marL="463550" indent="0" algn="l" defTabSz="1341112" rtl="0" eaLnBrk="1" latinLnBrk="0" hangingPunct="1">
        <a:lnSpc>
          <a:spcPts val="2468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tabLst/>
        <a:defRPr sz="1900" kern="1200">
          <a:solidFill>
            <a:schemeClr val="accent6"/>
          </a:solidFill>
          <a:latin typeface="+mn-lt"/>
          <a:ea typeface="+mn-ea"/>
          <a:cs typeface="+mn-cs"/>
        </a:defRPr>
      </a:lvl8pPr>
      <a:lvl9pPr marL="9525" indent="0" algn="l" defTabSz="1341112" rtl="0" eaLnBrk="1" latinLnBrk="0" hangingPunct="1">
        <a:lnSpc>
          <a:spcPts val="2468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tabLst/>
        <a:defRPr sz="1900" u="sng" kern="1200">
          <a:solidFill>
            <a:schemeClr val="accent2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1341112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1pPr>
      <a:lvl2pPr marL="670556" algn="l" defTabSz="1341112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341112" algn="l" defTabSz="1341112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3pPr>
      <a:lvl4pPr marL="2011669" algn="l" defTabSz="1341112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4pPr>
      <a:lvl5pPr marL="2682222" algn="l" defTabSz="1341112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79" algn="l" defTabSz="1341112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6pPr>
      <a:lvl7pPr marL="4023334" algn="l" defTabSz="1341112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7pPr>
      <a:lvl8pPr marL="4693890" algn="l" defTabSz="1341112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8pPr>
      <a:lvl9pPr marL="5364446" algn="l" defTabSz="1341112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68" userDrawn="1">
          <p15:clr>
            <a:srgbClr val="F26B43"/>
          </p15:clr>
        </p15:guide>
        <p15:guide id="2" pos="56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EFE11-6334-D2B4-B959-49118904B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0048" y="1193164"/>
            <a:ext cx="9648843" cy="1235244"/>
          </a:xfrm>
        </p:spPr>
        <p:txBody>
          <a:bodyPr/>
          <a:lstStyle/>
          <a:p>
            <a:r>
              <a:rPr lang="en-US" dirty="0"/>
              <a:t>Blank State Map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1CE593-C053-CBAE-B1F8-F54703DA5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20048" y="2428408"/>
            <a:ext cx="8133814" cy="2593782"/>
          </a:xfrm>
        </p:spPr>
        <p:txBody>
          <a:bodyPr/>
          <a:lstStyle/>
          <a:p>
            <a:r>
              <a:rPr lang="en-US" i="1" dirty="0"/>
              <a:t>Only for use in projects affiliated with the American College of Surgeons</a:t>
            </a:r>
          </a:p>
        </p:txBody>
      </p:sp>
    </p:spTree>
    <p:extLst>
      <p:ext uri="{BB962C8B-B14F-4D97-AF65-F5344CB8AC3E}">
        <p14:creationId xmlns:p14="http://schemas.microsoft.com/office/powerpoint/2010/main" val="511971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4A8DA-F39C-6739-0C2C-4C3ABD234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390" y="130003"/>
            <a:ext cx="15425928" cy="2103120"/>
          </a:xfrm>
        </p:spPr>
        <p:txBody>
          <a:bodyPr/>
          <a:lstStyle/>
          <a:p>
            <a:r>
              <a:rPr lang="en-US" dirty="0"/>
              <a:t>Instructions for 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BF631-9D38-ADDF-3582-62331F24BD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4675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800" dirty="0">
                <a:solidFill>
                  <a:srgbClr val="0F2144"/>
                </a:solidFill>
                <a:latin typeface="Calibri" panose="020F0502020204030204"/>
              </a:rPr>
              <a:t>The following </a:t>
            </a:r>
            <a:r>
              <a:rPr lang="en-US" sz="2800" dirty="0">
                <a:solidFill>
                  <a:srgbClr val="B62B26"/>
                </a:solidFill>
                <a:latin typeface="Calibri" panose="020F0502020204030204"/>
              </a:rPr>
              <a:t>state map </a:t>
            </a:r>
            <a:r>
              <a:rPr lang="en-US" sz="2800" dirty="0">
                <a:solidFill>
                  <a:srgbClr val="0F2144"/>
                </a:solidFill>
                <a:latin typeface="Calibri" panose="020F0502020204030204"/>
              </a:rPr>
              <a:t>is for State Chapters to </a:t>
            </a:r>
            <a:r>
              <a:rPr lang="en-US" sz="2800" dirty="0">
                <a:solidFill>
                  <a:srgbClr val="B62B26"/>
                </a:solidFill>
                <a:latin typeface="Calibri" panose="020F0502020204030204"/>
              </a:rPr>
              <a:t>use in various digital and printed collateral</a:t>
            </a:r>
            <a:r>
              <a:rPr lang="en-US" sz="2800" dirty="0">
                <a:solidFill>
                  <a:srgbClr val="0F2144"/>
                </a:solidFill>
                <a:latin typeface="Calibri" panose="020F0502020204030204"/>
              </a:rPr>
              <a:t>. Examples can include fact sheets, presentations, or even your website.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F214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74675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800" dirty="0">
                <a:solidFill>
                  <a:srgbClr val="0F2144"/>
                </a:solidFill>
                <a:latin typeface="Calibri" panose="020F0502020204030204"/>
              </a:rPr>
              <a:t>Each state can be separated and edited individually by “grouping” and “ungrouping” each shape. To view directions on </a:t>
            </a:r>
            <a:r>
              <a:rPr lang="en-US" sz="2800" dirty="0">
                <a:solidFill>
                  <a:srgbClr val="B62B26"/>
                </a:solidFill>
                <a:latin typeface="Calibri" panose="020F0502020204030204"/>
              </a:rPr>
              <a:t>how to group and ungroup shapes </a:t>
            </a:r>
            <a:r>
              <a:rPr lang="en-US" sz="2800" dirty="0">
                <a:solidFill>
                  <a:srgbClr val="0F2144"/>
                </a:solidFill>
                <a:latin typeface="Calibri" panose="020F0502020204030204"/>
              </a:rPr>
              <a:t>in Microsoft PowerPoint, visit here.</a:t>
            </a:r>
          </a:p>
          <a:p>
            <a:pPr marL="574675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F214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view directions on 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B62B2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to change the color and pattern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F214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each state in Microsoft PowerPoint, visit here.</a:t>
            </a:r>
            <a:b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F214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F214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74675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800" dirty="0">
                <a:solidFill>
                  <a:srgbClr val="0F2144"/>
                </a:solidFill>
                <a:latin typeface="Calibri" panose="020F0502020204030204"/>
              </a:rPr>
              <a:t>When resizing the states, </a:t>
            </a:r>
            <a:r>
              <a:rPr lang="en-US" sz="2800" dirty="0">
                <a:solidFill>
                  <a:srgbClr val="B62B26"/>
                </a:solidFill>
                <a:latin typeface="Calibri" panose="020F0502020204030204"/>
              </a:rPr>
              <a:t>make sure to select “aspect ratio” under the shape size or hold down shift </a:t>
            </a:r>
            <a:r>
              <a:rPr lang="en-US" sz="2800" dirty="0">
                <a:solidFill>
                  <a:srgbClr val="0F2144"/>
                </a:solidFill>
                <a:latin typeface="Calibri" panose="020F0502020204030204"/>
              </a:rPr>
              <a:t>to prevent warping the core shape. To see how to select “aspect ratio” in Microsoft PowerPoint, visit here.</a:t>
            </a:r>
          </a:p>
          <a:p>
            <a:pPr marL="574675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F214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When </a:t>
            </a:r>
            <a:r>
              <a:rPr lang="en-US" sz="2800" dirty="0">
                <a:solidFill>
                  <a:srgbClr val="0F2144"/>
                </a:solidFill>
                <a:latin typeface="Calibri" panose="020F0502020204030204"/>
              </a:rPr>
              <a:t>presenting the map with multiple colors and patterns, </a:t>
            </a:r>
            <a:r>
              <a:rPr lang="en-US" sz="2800" dirty="0">
                <a:solidFill>
                  <a:srgbClr val="B62B26"/>
                </a:solidFill>
                <a:latin typeface="Calibri" panose="020F0502020204030204"/>
              </a:rPr>
              <a:t>don’t forget to include a color key</a:t>
            </a:r>
            <a:r>
              <a:rPr lang="en-US" sz="2800" dirty="0">
                <a:solidFill>
                  <a:srgbClr val="0F2144"/>
                </a:solidFill>
                <a:latin typeface="Calibri" panose="020F0502020204030204"/>
              </a:rPr>
              <a:t> for your audience to view.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F214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7EBDF3-BFC1-0D16-4D38-881E200E1E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State Advocacy 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621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3DB7A-5FA6-9A09-BBDF-A15783600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879" y="23801"/>
            <a:ext cx="15422880" cy="2103120"/>
          </a:xfrm>
        </p:spPr>
        <p:txBody>
          <a:bodyPr>
            <a:normAutofit/>
          </a:bodyPr>
          <a:lstStyle/>
          <a:p>
            <a:r>
              <a:rPr lang="en-US" sz="6000" dirty="0"/>
              <a:t>Blank State Map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EE14C2-6DB4-4920-6CDE-5E280D7708A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State Advocacy Day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027A24-D06D-4CAE-AB2E-7DA4E5098076}"/>
              </a:ext>
            </a:extLst>
          </p:cNvPr>
          <p:cNvSpPr/>
          <p:nvPr/>
        </p:nvSpPr>
        <p:spPr>
          <a:xfrm>
            <a:off x="13987385" y="6652376"/>
            <a:ext cx="2979816" cy="2103120"/>
          </a:xfrm>
          <a:prstGeom prst="rect">
            <a:avLst/>
          </a:prstGeom>
          <a:noFill/>
          <a:ln w="28575">
            <a:solidFill>
              <a:srgbClr val="B62B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0EA854-E980-25B4-91CE-40C289582632}"/>
              </a:ext>
            </a:extLst>
          </p:cNvPr>
          <p:cNvSpPr/>
          <p:nvPr/>
        </p:nvSpPr>
        <p:spPr>
          <a:xfrm>
            <a:off x="14195120" y="7078505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19FC31-EDEA-E7AE-30E2-3A1709AD5E18}"/>
              </a:ext>
            </a:extLst>
          </p:cNvPr>
          <p:cNvSpPr/>
          <p:nvPr/>
        </p:nvSpPr>
        <p:spPr>
          <a:xfrm>
            <a:off x="14195120" y="7574421"/>
            <a:ext cx="365760" cy="3657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F082CAF-FB36-09A5-7D28-0DFB621940D8}"/>
              </a:ext>
            </a:extLst>
          </p:cNvPr>
          <p:cNvGrpSpPr/>
          <p:nvPr/>
        </p:nvGrpSpPr>
        <p:grpSpPr>
          <a:xfrm>
            <a:off x="3331125" y="2043952"/>
            <a:ext cx="11215023" cy="7064645"/>
            <a:chOff x="2827807" y="1801821"/>
            <a:chExt cx="6242357" cy="3932229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776480B-1C8A-FE87-FA31-E36CC9457490}"/>
                </a:ext>
              </a:extLst>
            </p:cNvPr>
            <p:cNvGrpSpPr/>
            <p:nvPr/>
          </p:nvGrpSpPr>
          <p:grpSpPr>
            <a:xfrm>
              <a:off x="2853667" y="1801821"/>
              <a:ext cx="6214133" cy="3932229"/>
              <a:chOff x="2853667" y="1801821"/>
              <a:chExt cx="6214133" cy="3932229"/>
            </a:xfrm>
            <a:solidFill>
              <a:srgbClr val="D6DFE4"/>
            </a:solidFill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47710BA8-BE7C-D243-9BD8-8CE3C5ED19D1}"/>
                  </a:ext>
                </a:extLst>
              </p:cNvPr>
              <p:cNvGrpSpPr/>
              <p:nvPr/>
            </p:nvGrpSpPr>
            <p:grpSpPr>
              <a:xfrm>
                <a:off x="3146426" y="1860550"/>
                <a:ext cx="5921374" cy="3873500"/>
                <a:chOff x="3146426" y="1860550"/>
                <a:chExt cx="5921374" cy="3873500"/>
              </a:xfrm>
              <a:grpFill/>
            </p:grpSpPr>
            <p:sp>
              <p:nvSpPr>
                <p:cNvPr id="20" name="Freeform 4">
                  <a:extLst>
                    <a:ext uri="{FF2B5EF4-FFF2-40B4-BE49-F238E27FC236}">
                      <a16:creationId xmlns:a16="http://schemas.microsoft.com/office/drawing/2014/main" id="{75164FE7-BC3F-1190-3289-1F8290DF6C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29650" y="1860550"/>
                  <a:ext cx="438150" cy="717550"/>
                </a:xfrm>
                <a:custGeom>
                  <a:avLst/>
                  <a:gdLst>
                    <a:gd name="T0" fmla="*/ 74 w 230"/>
                    <a:gd name="T1" fmla="*/ 12 h 377"/>
                    <a:gd name="T2" fmla="*/ 28 w 230"/>
                    <a:gd name="T3" fmla="*/ 81 h 377"/>
                    <a:gd name="T4" fmla="*/ 49 w 230"/>
                    <a:gd name="T5" fmla="*/ 107 h 377"/>
                    <a:gd name="T6" fmla="*/ 28 w 230"/>
                    <a:gd name="T7" fmla="*/ 139 h 377"/>
                    <a:gd name="T8" fmla="*/ 41 w 230"/>
                    <a:gd name="T9" fmla="*/ 149 h 377"/>
                    <a:gd name="T10" fmla="*/ 31 w 230"/>
                    <a:gd name="T11" fmla="*/ 171 h 377"/>
                    <a:gd name="T12" fmla="*/ 31 w 230"/>
                    <a:gd name="T13" fmla="*/ 206 h 377"/>
                    <a:gd name="T14" fmla="*/ 0 w 230"/>
                    <a:gd name="T15" fmla="*/ 219 h 377"/>
                    <a:gd name="T16" fmla="*/ 13 w 230"/>
                    <a:gd name="T17" fmla="*/ 229 h 377"/>
                    <a:gd name="T18" fmla="*/ 79 w 230"/>
                    <a:gd name="T19" fmla="*/ 361 h 377"/>
                    <a:gd name="T20" fmla="*/ 131 w 230"/>
                    <a:gd name="T21" fmla="*/ 377 h 377"/>
                    <a:gd name="T22" fmla="*/ 128 w 230"/>
                    <a:gd name="T23" fmla="*/ 350 h 377"/>
                    <a:gd name="T24" fmla="*/ 154 w 230"/>
                    <a:gd name="T25" fmla="*/ 329 h 377"/>
                    <a:gd name="T26" fmla="*/ 144 w 230"/>
                    <a:gd name="T27" fmla="*/ 307 h 377"/>
                    <a:gd name="T28" fmla="*/ 210 w 230"/>
                    <a:gd name="T29" fmla="*/ 280 h 377"/>
                    <a:gd name="T30" fmla="*/ 212 w 230"/>
                    <a:gd name="T31" fmla="*/ 243 h 377"/>
                    <a:gd name="T32" fmla="*/ 250 w 230"/>
                    <a:gd name="T33" fmla="*/ 241 h 377"/>
                    <a:gd name="T34" fmla="*/ 280 w 230"/>
                    <a:gd name="T35" fmla="*/ 213 h 377"/>
                    <a:gd name="T36" fmla="*/ 316 w 230"/>
                    <a:gd name="T37" fmla="*/ 194 h 377"/>
                    <a:gd name="T38" fmla="*/ 316 w 230"/>
                    <a:gd name="T39" fmla="*/ 171 h 377"/>
                    <a:gd name="T40" fmla="*/ 266 w 230"/>
                    <a:gd name="T41" fmla="*/ 163 h 377"/>
                    <a:gd name="T42" fmla="*/ 257 w 230"/>
                    <a:gd name="T43" fmla="*/ 138 h 377"/>
                    <a:gd name="T44" fmla="*/ 207 w 230"/>
                    <a:gd name="T45" fmla="*/ 134 h 377"/>
                    <a:gd name="T46" fmla="*/ 168 w 230"/>
                    <a:gd name="T47" fmla="*/ 22 h 377"/>
                    <a:gd name="T48" fmla="*/ 148 w 230"/>
                    <a:gd name="T49" fmla="*/ 0 h 377"/>
                    <a:gd name="T50" fmla="*/ 99 w 230"/>
                    <a:gd name="T51" fmla="*/ 9 h 377"/>
                    <a:gd name="T52" fmla="*/ 90 w 230"/>
                    <a:gd name="T53" fmla="*/ 20 h 377"/>
                    <a:gd name="T54" fmla="*/ 74 w 230"/>
                    <a:gd name="T55" fmla="*/ 12 h 37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230"/>
                    <a:gd name="T85" fmla="*/ 0 h 377"/>
                    <a:gd name="T86" fmla="*/ 230 w 230"/>
                    <a:gd name="T87" fmla="*/ 377 h 377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230" h="377">
                      <a:moveTo>
                        <a:pt x="54" y="12"/>
                      </a:moveTo>
                      <a:lnTo>
                        <a:pt x="20" y="81"/>
                      </a:lnTo>
                      <a:lnTo>
                        <a:pt x="36" y="107"/>
                      </a:lnTo>
                      <a:lnTo>
                        <a:pt x="20" y="139"/>
                      </a:lnTo>
                      <a:lnTo>
                        <a:pt x="30" y="149"/>
                      </a:lnTo>
                      <a:lnTo>
                        <a:pt x="23" y="171"/>
                      </a:lnTo>
                      <a:lnTo>
                        <a:pt x="23" y="206"/>
                      </a:lnTo>
                      <a:lnTo>
                        <a:pt x="0" y="219"/>
                      </a:lnTo>
                      <a:lnTo>
                        <a:pt x="9" y="229"/>
                      </a:lnTo>
                      <a:lnTo>
                        <a:pt x="57" y="361"/>
                      </a:lnTo>
                      <a:lnTo>
                        <a:pt x="95" y="377"/>
                      </a:lnTo>
                      <a:lnTo>
                        <a:pt x="93" y="350"/>
                      </a:lnTo>
                      <a:lnTo>
                        <a:pt x="112" y="329"/>
                      </a:lnTo>
                      <a:lnTo>
                        <a:pt x="105" y="307"/>
                      </a:lnTo>
                      <a:lnTo>
                        <a:pt x="152" y="280"/>
                      </a:lnTo>
                      <a:lnTo>
                        <a:pt x="154" y="243"/>
                      </a:lnTo>
                      <a:lnTo>
                        <a:pt x="182" y="241"/>
                      </a:lnTo>
                      <a:lnTo>
                        <a:pt x="204" y="213"/>
                      </a:lnTo>
                      <a:lnTo>
                        <a:pt x="230" y="194"/>
                      </a:lnTo>
                      <a:lnTo>
                        <a:pt x="230" y="171"/>
                      </a:lnTo>
                      <a:lnTo>
                        <a:pt x="194" y="163"/>
                      </a:lnTo>
                      <a:lnTo>
                        <a:pt x="187" y="138"/>
                      </a:lnTo>
                      <a:lnTo>
                        <a:pt x="151" y="134"/>
                      </a:lnTo>
                      <a:lnTo>
                        <a:pt x="122" y="22"/>
                      </a:lnTo>
                      <a:lnTo>
                        <a:pt x="108" y="0"/>
                      </a:lnTo>
                      <a:lnTo>
                        <a:pt x="72" y="9"/>
                      </a:lnTo>
                      <a:lnTo>
                        <a:pt x="66" y="20"/>
                      </a:lnTo>
                      <a:lnTo>
                        <a:pt x="54" y="12"/>
                      </a:lnTo>
                      <a:close/>
                    </a:path>
                  </a:pathLst>
                </a:custGeom>
                <a:grp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21" name="Freeform 5">
                  <a:extLst>
                    <a:ext uri="{FF2B5EF4-FFF2-40B4-BE49-F238E27FC236}">
                      <a16:creationId xmlns:a16="http://schemas.microsoft.com/office/drawing/2014/main" id="{D04EA474-C486-3C89-6F13-57FE5157D2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51413" y="4129088"/>
                  <a:ext cx="1611312" cy="1604962"/>
                </a:xfrm>
                <a:custGeom>
                  <a:avLst/>
                  <a:gdLst>
                    <a:gd name="T0" fmla="*/ 337 w 846"/>
                    <a:gd name="T1" fmla="*/ 0 h 842"/>
                    <a:gd name="T2" fmla="*/ 594 w 846"/>
                    <a:gd name="T3" fmla="*/ 7 h 842"/>
                    <a:gd name="T4" fmla="*/ 594 w 846"/>
                    <a:gd name="T5" fmla="*/ 160 h 842"/>
                    <a:gd name="T6" fmla="*/ 724 w 846"/>
                    <a:gd name="T7" fmla="*/ 202 h 842"/>
                    <a:gd name="T8" fmla="*/ 761 w 846"/>
                    <a:gd name="T9" fmla="*/ 188 h 842"/>
                    <a:gd name="T10" fmla="*/ 847 w 846"/>
                    <a:gd name="T11" fmla="*/ 221 h 842"/>
                    <a:gd name="T12" fmla="*/ 897 w 846"/>
                    <a:gd name="T13" fmla="*/ 219 h 842"/>
                    <a:gd name="T14" fmla="*/ 996 w 846"/>
                    <a:gd name="T15" fmla="*/ 186 h 842"/>
                    <a:gd name="T16" fmla="*/ 1054 w 846"/>
                    <a:gd name="T17" fmla="*/ 218 h 842"/>
                    <a:gd name="T18" fmla="*/ 1103 w 846"/>
                    <a:gd name="T19" fmla="*/ 226 h 842"/>
                    <a:gd name="T20" fmla="*/ 1103 w 846"/>
                    <a:gd name="T21" fmla="*/ 350 h 842"/>
                    <a:gd name="T22" fmla="*/ 1163 w 846"/>
                    <a:gd name="T23" fmla="*/ 428 h 842"/>
                    <a:gd name="T24" fmla="*/ 1149 w 846"/>
                    <a:gd name="T25" fmla="*/ 534 h 842"/>
                    <a:gd name="T26" fmla="*/ 1086 w 846"/>
                    <a:gd name="T27" fmla="*/ 576 h 842"/>
                    <a:gd name="T28" fmla="*/ 1073 w 846"/>
                    <a:gd name="T29" fmla="*/ 537 h 842"/>
                    <a:gd name="T30" fmla="*/ 1054 w 846"/>
                    <a:gd name="T31" fmla="*/ 555 h 842"/>
                    <a:gd name="T32" fmla="*/ 1068 w 846"/>
                    <a:gd name="T33" fmla="*/ 580 h 842"/>
                    <a:gd name="T34" fmla="*/ 955 w 846"/>
                    <a:gd name="T35" fmla="*/ 643 h 842"/>
                    <a:gd name="T36" fmla="*/ 927 w 846"/>
                    <a:gd name="T37" fmla="*/ 647 h 842"/>
                    <a:gd name="T38" fmla="*/ 868 w 846"/>
                    <a:gd name="T39" fmla="*/ 678 h 842"/>
                    <a:gd name="T40" fmla="*/ 868 w 846"/>
                    <a:gd name="T41" fmla="*/ 696 h 842"/>
                    <a:gd name="T42" fmla="*/ 850 w 846"/>
                    <a:gd name="T43" fmla="*/ 700 h 842"/>
                    <a:gd name="T44" fmla="*/ 864 w 846"/>
                    <a:gd name="T45" fmla="*/ 721 h 842"/>
                    <a:gd name="T46" fmla="*/ 833 w 846"/>
                    <a:gd name="T47" fmla="*/ 752 h 842"/>
                    <a:gd name="T48" fmla="*/ 850 w 846"/>
                    <a:gd name="T49" fmla="*/ 798 h 842"/>
                    <a:gd name="T50" fmla="*/ 868 w 846"/>
                    <a:gd name="T51" fmla="*/ 814 h 842"/>
                    <a:gd name="T52" fmla="*/ 864 w 846"/>
                    <a:gd name="T53" fmla="*/ 842 h 842"/>
                    <a:gd name="T54" fmla="*/ 819 w 846"/>
                    <a:gd name="T55" fmla="*/ 842 h 842"/>
                    <a:gd name="T56" fmla="*/ 780 w 846"/>
                    <a:gd name="T57" fmla="*/ 828 h 842"/>
                    <a:gd name="T58" fmla="*/ 751 w 846"/>
                    <a:gd name="T59" fmla="*/ 831 h 842"/>
                    <a:gd name="T60" fmla="*/ 662 w 846"/>
                    <a:gd name="T61" fmla="*/ 807 h 842"/>
                    <a:gd name="T62" fmla="*/ 620 w 846"/>
                    <a:gd name="T63" fmla="*/ 710 h 842"/>
                    <a:gd name="T64" fmla="*/ 558 w 846"/>
                    <a:gd name="T65" fmla="*/ 664 h 842"/>
                    <a:gd name="T66" fmla="*/ 501 w 846"/>
                    <a:gd name="T67" fmla="*/ 580 h 842"/>
                    <a:gd name="T68" fmla="*/ 477 w 846"/>
                    <a:gd name="T69" fmla="*/ 571 h 842"/>
                    <a:gd name="T70" fmla="*/ 447 w 846"/>
                    <a:gd name="T71" fmla="*/ 550 h 842"/>
                    <a:gd name="T72" fmla="*/ 417 w 846"/>
                    <a:gd name="T73" fmla="*/ 550 h 842"/>
                    <a:gd name="T74" fmla="*/ 374 w 846"/>
                    <a:gd name="T75" fmla="*/ 543 h 842"/>
                    <a:gd name="T76" fmla="*/ 341 w 846"/>
                    <a:gd name="T77" fmla="*/ 550 h 842"/>
                    <a:gd name="T78" fmla="*/ 319 w 846"/>
                    <a:gd name="T79" fmla="*/ 593 h 842"/>
                    <a:gd name="T80" fmla="*/ 285 w 846"/>
                    <a:gd name="T81" fmla="*/ 600 h 842"/>
                    <a:gd name="T82" fmla="*/ 211 w 846"/>
                    <a:gd name="T83" fmla="*/ 567 h 842"/>
                    <a:gd name="T84" fmla="*/ 167 w 846"/>
                    <a:gd name="T85" fmla="*/ 527 h 842"/>
                    <a:gd name="T86" fmla="*/ 159 w 846"/>
                    <a:gd name="T87" fmla="*/ 479 h 842"/>
                    <a:gd name="T88" fmla="*/ 128 w 846"/>
                    <a:gd name="T89" fmla="*/ 446 h 842"/>
                    <a:gd name="T90" fmla="*/ 53 w 846"/>
                    <a:gd name="T91" fmla="*/ 400 h 842"/>
                    <a:gd name="T92" fmla="*/ 0 w 846"/>
                    <a:gd name="T93" fmla="*/ 352 h 842"/>
                    <a:gd name="T94" fmla="*/ 0 w 846"/>
                    <a:gd name="T95" fmla="*/ 332 h 842"/>
                    <a:gd name="T96" fmla="*/ 176 w 846"/>
                    <a:gd name="T97" fmla="*/ 333 h 842"/>
                    <a:gd name="T98" fmla="*/ 319 w 846"/>
                    <a:gd name="T99" fmla="*/ 342 h 842"/>
                    <a:gd name="T100" fmla="*/ 337 w 846"/>
                    <a:gd name="T101" fmla="*/ 0 h 842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846"/>
                    <a:gd name="T154" fmla="*/ 0 h 842"/>
                    <a:gd name="T155" fmla="*/ 846 w 846"/>
                    <a:gd name="T156" fmla="*/ 842 h 842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846" h="842">
                      <a:moveTo>
                        <a:pt x="245" y="0"/>
                      </a:moveTo>
                      <a:lnTo>
                        <a:pt x="432" y="7"/>
                      </a:lnTo>
                      <a:lnTo>
                        <a:pt x="432" y="160"/>
                      </a:lnTo>
                      <a:lnTo>
                        <a:pt x="527" y="202"/>
                      </a:lnTo>
                      <a:lnTo>
                        <a:pt x="553" y="188"/>
                      </a:lnTo>
                      <a:lnTo>
                        <a:pt x="616" y="221"/>
                      </a:lnTo>
                      <a:lnTo>
                        <a:pt x="653" y="219"/>
                      </a:lnTo>
                      <a:lnTo>
                        <a:pt x="725" y="186"/>
                      </a:lnTo>
                      <a:lnTo>
                        <a:pt x="767" y="218"/>
                      </a:lnTo>
                      <a:lnTo>
                        <a:pt x="803" y="226"/>
                      </a:lnTo>
                      <a:lnTo>
                        <a:pt x="803" y="350"/>
                      </a:lnTo>
                      <a:lnTo>
                        <a:pt x="846" y="428"/>
                      </a:lnTo>
                      <a:lnTo>
                        <a:pt x="836" y="534"/>
                      </a:lnTo>
                      <a:lnTo>
                        <a:pt x="790" y="576"/>
                      </a:lnTo>
                      <a:lnTo>
                        <a:pt x="780" y="537"/>
                      </a:lnTo>
                      <a:lnTo>
                        <a:pt x="767" y="555"/>
                      </a:lnTo>
                      <a:lnTo>
                        <a:pt x="777" y="580"/>
                      </a:lnTo>
                      <a:lnTo>
                        <a:pt x="695" y="643"/>
                      </a:lnTo>
                      <a:lnTo>
                        <a:pt x="675" y="647"/>
                      </a:lnTo>
                      <a:lnTo>
                        <a:pt x="632" y="678"/>
                      </a:lnTo>
                      <a:lnTo>
                        <a:pt x="632" y="696"/>
                      </a:lnTo>
                      <a:lnTo>
                        <a:pt x="619" y="700"/>
                      </a:lnTo>
                      <a:lnTo>
                        <a:pt x="629" y="721"/>
                      </a:lnTo>
                      <a:lnTo>
                        <a:pt x="606" y="752"/>
                      </a:lnTo>
                      <a:lnTo>
                        <a:pt x="619" y="798"/>
                      </a:lnTo>
                      <a:lnTo>
                        <a:pt x="632" y="814"/>
                      </a:lnTo>
                      <a:lnTo>
                        <a:pt x="629" y="842"/>
                      </a:lnTo>
                      <a:lnTo>
                        <a:pt x="596" y="842"/>
                      </a:lnTo>
                      <a:lnTo>
                        <a:pt x="567" y="828"/>
                      </a:lnTo>
                      <a:lnTo>
                        <a:pt x="547" y="831"/>
                      </a:lnTo>
                      <a:lnTo>
                        <a:pt x="481" y="807"/>
                      </a:lnTo>
                      <a:lnTo>
                        <a:pt x="452" y="710"/>
                      </a:lnTo>
                      <a:lnTo>
                        <a:pt x="406" y="664"/>
                      </a:lnTo>
                      <a:lnTo>
                        <a:pt x="365" y="580"/>
                      </a:lnTo>
                      <a:lnTo>
                        <a:pt x="347" y="571"/>
                      </a:lnTo>
                      <a:lnTo>
                        <a:pt x="325" y="550"/>
                      </a:lnTo>
                      <a:lnTo>
                        <a:pt x="304" y="550"/>
                      </a:lnTo>
                      <a:lnTo>
                        <a:pt x="272" y="543"/>
                      </a:lnTo>
                      <a:lnTo>
                        <a:pt x="248" y="550"/>
                      </a:lnTo>
                      <a:lnTo>
                        <a:pt x="232" y="593"/>
                      </a:lnTo>
                      <a:lnTo>
                        <a:pt x="207" y="600"/>
                      </a:lnTo>
                      <a:lnTo>
                        <a:pt x="153" y="567"/>
                      </a:lnTo>
                      <a:lnTo>
                        <a:pt x="121" y="527"/>
                      </a:lnTo>
                      <a:lnTo>
                        <a:pt x="116" y="479"/>
                      </a:lnTo>
                      <a:lnTo>
                        <a:pt x="93" y="446"/>
                      </a:lnTo>
                      <a:lnTo>
                        <a:pt x="39" y="400"/>
                      </a:lnTo>
                      <a:lnTo>
                        <a:pt x="0" y="352"/>
                      </a:lnTo>
                      <a:lnTo>
                        <a:pt x="0" y="332"/>
                      </a:lnTo>
                      <a:lnTo>
                        <a:pt x="128" y="333"/>
                      </a:lnTo>
                      <a:lnTo>
                        <a:pt x="232" y="342"/>
                      </a:lnTo>
                      <a:lnTo>
                        <a:pt x="245" y="0"/>
                      </a:lnTo>
                      <a:close/>
                    </a:path>
                  </a:pathLst>
                </a:custGeom>
                <a:grp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22" name="Freeform 6">
                  <a:extLst>
                    <a:ext uri="{FF2B5EF4-FFF2-40B4-BE49-F238E27FC236}">
                      <a16:creationId xmlns:a16="http://schemas.microsoft.com/office/drawing/2014/main" id="{5AB8C071-689F-6F3A-A71A-973C834820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94450" y="4062414"/>
                  <a:ext cx="560388" cy="561975"/>
                </a:xfrm>
                <a:custGeom>
                  <a:avLst/>
                  <a:gdLst>
                    <a:gd name="T0" fmla="*/ 0 w 294"/>
                    <a:gd name="T1" fmla="*/ 27 h 295"/>
                    <a:gd name="T2" fmla="*/ 162 w 294"/>
                    <a:gd name="T3" fmla="*/ 12 h 295"/>
                    <a:gd name="T4" fmla="*/ 359 w 294"/>
                    <a:gd name="T5" fmla="*/ 0 h 295"/>
                    <a:gd name="T6" fmla="*/ 348 w 294"/>
                    <a:gd name="T7" fmla="*/ 39 h 295"/>
                    <a:gd name="T8" fmla="*/ 392 w 294"/>
                    <a:gd name="T9" fmla="*/ 30 h 295"/>
                    <a:gd name="T10" fmla="*/ 407 w 294"/>
                    <a:gd name="T11" fmla="*/ 56 h 295"/>
                    <a:gd name="T12" fmla="*/ 362 w 294"/>
                    <a:gd name="T13" fmla="*/ 80 h 295"/>
                    <a:gd name="T14" fmla="*/ 373 w 294"/>
                    <a:gd name="T15" fmla="*/ 121 h 295"/>
                    <a:gd name="T16" fmla="*/ 327 w 294"/>
                    <a:gd name="T17" fmla="*/ 189 h 295"/>
                    <a:gd name="T18" fmla="*/ 291 w 294"/>
                    <a:gd name="T19" fmla="*/ 231 h 295"/>
                    <a:gd name="T20" fmla="*/ 310 w 294"/>
                    <a:gd name="T21" fmla="*/ 285 h 295"/>
                    <a:gd name="T22" fmla="*/ 60 w 294"/>
                    <a:gd name="T23" fmla="*/ 295 h 295"/>
                    <a:gd name="T24" fmla="*/ 59 w 294"/>
                    <a:gd name="T25" fmla="*/ 262 h 295"/>
                    <a:gd name="T26" fmla="*/ 10 w 294"/>
                    <a:gd name="T27" fmla="*/ 255 h 295"/>
                    <a:gd name="T28" fmla="*/ 10 w 294"/>
                    <a:gd name="T29" fmla="*/ 80 h 295"/>
                    <a:gd name="T30" fmla="*/ 0 w 294"/>
                    <a:gd name="T31" fmla="*/ 27 h 295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294"/>
                    <a:gd name="T49" fmla="*/ 0 h 295"/>
                    <a:gd name="T50" fmla="*/ 294 w 294"/>
                    <a:gd name="T51" fmla="*/ 295 h 295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294" h="295">
                      <a:moveTo>
                        <a:pt x="0" y="27"/>
                      </a:moveTo>
                      <a:lnTo>
                        <a:pt x="116" y="12"/>
                      </a:lnTo>
                      <a:lnTo>
                        <a:pt x="259" y="0"/>
                      </a:lnTo>
                      <a:lnTo>
                        <a:pt x="252" y="39"/>
                      </a:lnTo>
                      <a:lnTo>
                        <a:pt x="283" y="30"/>
                      </a:lnTo>
                      <a:lnTo>
                        <a:pt x="294" y="56"/>
                      </a:lnTo>
                      <a:lnTo>
                        <a:pt x="262" y="80"/>
                      </a:lnTo>
                      <a:lnTo>
                        <a:pt x="269" y="121"/>
                      </a:lnTo>
                      <a:lnTo>
                        <a:pt x="235" y="189"/>
                      </a:lnTo>
                      <a:lnTo>
                        <a:pt x="210" y="231"/>
                      </a:lnTo>
                      <a:lnTo>
                        <a:pt x="224" y="285"/>
                      </a:lnTo>
                      <a:lnTo>
                        <a:pt x="43" y="295"/>
                      </a:lnTo>
                      <a:lnTo>
                        <a:pt x="42" y="262"/>
                      </a:lnTo>
                      <a:lnTo>
                        <a:pt x="6" y="255"/>
                      </a:lnTo>
                      <a:lnTo>
                        <a:pt x="6" y="8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grp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23" name="Freeform 7">
                  <a:extLst>
                    <a:ext uri="{FF2B5EF4-FFF2-40B4-BE49-F238E27FC236}">
                      <a16:creationId xmlns:a16="http://schemas.microsoft.com/office/drawing/2014/main" id="{B65E2622-DE75-9829-6D39-915904365F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67476" y="4603751"/>
                  <a:ext cx="684213" cy="588963"/>
                </a:xfrm>
                <a:custGeom>
                  <a:avLst/>
                  <a:gdLst>
                    <a:gd name="T0" fmla="*/ 0 w 359"/>
                    <a:gd name="T1" fmla="*/ 7 h 309"/>
                    <a:gd name="T2" fmla="*/ 247 w 359"/>
                    <a:gd name="T3" fmla="*/ 0 h 309"/>
                    <a:gd name="T4" fmla="*/ 291 w 359"/>
                    <a:gd name="T5" fmla="*/ 64 h 309"/>
                    <a:gd name="T6" fmla="*/ 254 w 359"/>
                    <a:gd name="T7" fmla="*/ 139 h 309"/>
                    <a:gd name="T8" fmla="*/ 242 w 359"/>
                    <a:gd name="T9" fmla="*/ 173 h 309"/>
                    <a:gd name="T10" fmla="*/ 407 w 359"/>
                    <a:gd name="T11" fmla="*/ 159 h 309"/>
                    <a:gd name="T12" fmla="*/ 417 w 359"/>
                    <a:gd name="T13" fmla="*/ 208 h 309"/>
                    <a:gd name="T14" fmla="*/ 367 w 359"/>
                    <a:gd name="T15" fmla="*/ 204 h 309"/>
                    <a:gd name="T16" fmla="*/ 346 w 359"/>
                    <a:gd name="T17" fmla="*/ 225 h 309"/>
                    <a:gd name="T18" fmla="*/ 369 w 359"/>
                    <a:gd name="T19" fmla="*/ 239 h 309"/>
                    <a:gd name="T20" fmla="*/ 416 w 359"/>
                    <a:gd name="T21" fmla="*/ 222 h 309"/>
                    <a:gd name="T22" fmla="*/ 417 w 359"/>
                    <a:gd name="T23" fmla="*/ 246 h 309"/>
                    <a:gd name="T24" fmla="*/ 444 w 359"/>
                    <a:gd name="T25" fmla="*/ 226 h 309"/>
                    <a:gd name="T26" fmla="*/ 463 w 359"/>
                    <a:gd name="T27" fmla="*/ 226 h 309"/>
                    <a:gd name="T28" fmla="*/ 441 w 359"/>
                    <a:gd name="T29" fmla="*/ 267 h 309"/>
                    <a:gd name="T30" fmla="*/ 482 w 359"/>
                    <a:gd name="T31" fmla="*/ 274 h 309"/>
                    <a:gd name="T32" fmla="*/ 495 w 359"/>
                    <a:gd name="T33" fmla="*/ 297 h 309"/>
                    <a:gd name="T34" fmla="*/ 476 w 359"/>
                    <a:gd name="T35" fmla="*/ 304 h 309"/>
                    <a:gd name="T36" fmla="*/ 451 w 359"/>
                    <a:gd name="T37" fmla="*/ 289 h 309"/>
                    <a:gd name="T38" fmla="*/ 402 w 359"/>
                    <a:gd name="T39" fmla="*/ 279 h 309"/>
                    <a:gd name="T40" fmla="*/ 412 w 359"/>
                    <a:gd name="T41" fmla="*/ 306 h 309"/>
                    <a:gd name="T42" fmla="*/ 390 w 359"/>
                    <a:gd name="T43" fmla="*/ 309 h 309"/>
                    <a:gd name="T44" fmla="*/ 368 w 359"/>
                    <a:gd name="T45" fmla="*/ 285 h 309"/>
                    <a:gd name="T46" fmla="*/ 356 w 359"/>
                    <a:gd name="T47" fmla="*/ 300 h 309"/>
                    <a:gd name="T48" fmla="*/ 284 w 359"/>
                    <a:gd name="T49" fmla="*/ 300 h 309"/>
                    <a:gd name="T50" fmla="*/ 284 w 359"/>
                    <a:gd name="T51" fmla="*/ 285 h 309"/>
                    <a:gd name="T52" fmla="*/ 258 w 359"/>
                    <a:gd name="T53" fmla="*/ 267 h 309"/>
                    <a:gd name="T54" fmla="*/ 202 w 359"/>
                    <a:gd name="T55" fmla="*/ 265 h 309"/>
                    <a:gd name="T56" fmla="*/ 248 w 359"/>
                    <a:gd name="T57" fmla="*/ 285 h 309"/>
                    <a:gd name="T58" fmla="*/ 184 w 359"/>
                    <a:gd name="T59" fmla="*/ 295 h 309"/>
                    <a:gd name="T60" fmla="*/ 86 w 359"/>
                    <a:gd name="T61" fmla="*/ 281 h 309"/>
                    <a:gd name="T62" fmla="*/ 48 w 359"/>
                    <a:gd name="T63" fmla="*/ 285 h 309"/>
                    <a:gd name="T64" fmla="*/ 62 w 359"/>
                    <a:gd name="T65" fmla="*/ 181 h 309"/>
                    <a:gd name="T66" fmla="*/ 1 w 359"/>
                    <a:gd name="T67" fmla="*/ 99 h 309"/>
                    <a:gd name="T68" fmla="*/ 0 w 359"/>
                    <a:gd name="T69" fmla="*/ 7 h 309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359"/>
                    <a:gd name="T106" fmla="*/ 0 h 309"/>
                    <a:gd name="T107" fmla="*/ 359 w 359"/>
                    <a:gd name="T108" fmla="*/ 309 h 309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359" h="309">
                      <a:moveTo>
                        <a:pt x="0" y="7"/>
                      </a:moveTo>
                      <a:lnTo>
                        <a:pt x="179" y="0"/>
                      </a:lnTo>
                      <a:lnTo>
                        <a:pt x="211" y="64"/>
                      </a:lnTo>
                      <a:lnTo>
                        <a:pt x="184" y="139"/>
                      </a:lnTo>
                      <a:lnTo>
                        <a:pt x="175" y="173"/>
                      </a:lnTo>
                      <a:lnTo>
                        <a:pt x="295" y="159"/>
                      </a:lnTo>
                      <a:lnTo>
                        <a:pt x="303" y="208"/>
                      </a:lnTo>
                      <a:lnTo>
                        <a:pt x="267" y="204"/>
                      </a:lnTo>
                      <a:lnTo>
                        <a:pt x="250" y="225"/>
                      </a:lnTo>
                      <a:lnTo>
                        <a:pt x="269" y="239"/>
                      </a:lnTo>
                      <a:lnTo>
                        <a:pt x="302" y="222"/>
                      </a:lnTo>
                      <a:lnTo>
                        <a:pt x="303" y="246"/>
                      </a:lnTo>
                      <a:lnTo>
                        <a:pt x="322" y="226"/>
                      </a:lnTo>
                      <a:lnTo>
                        <a:pt x="336" y="226"/>
                      </a:lnTo>
                      <a:lnTo>
                        <a:pt x="320" y="267"/>
                      </a:lnTo>
                      <a:lnTo>
                        <a:pt x="350" y="274"/>
                      </a:lnTo>
                      <a:lnTo>
                        <a:pt x="359" y="297"/>
                      </a:lnTo>
                      <a:lnTo>
                        <a:pt x="345" y="304"/>
                      </a:lnTo>
                      <a:lnTo>
                        <a:pt x="327" y="289"/>
                      </a:lnTo>
                      <a:lnTo>
                        <a:pt x="292" y="279"/>
                      </a:lnTo>
                      <a:lnTo>
                        <a:pt x="299" y="306"/>
                      </a:lnTo>
                      <a:lnTo>
                        <a:pt x="282" y="309"/>
                      </a:lnTo>
                      <a:lnTo>
                        <a:pt x="268" y="285"/>
                      </a:lnTo>
                      <a:lnTo>
                        <a:pt x="259" y="300"/>
                      </a:lnTo>
                      <a:lnTo>
                        <a:pt x="206" y="300"/>
                      </a:lnTo>
                      <a:lnTo>
                        <a:pt x="206" y="285"/>
                      </a:lnTo>
                      <a:lnTo>
                        <a:pt x="187" y="267"/>
                      </a:lnTo>
                      <a:lnTo>
                        <a:pt x="147" y="265"/>
                      </a:lnTo>
                      <a:lnTo>
                        <a:pt x="180" y="285"/>
                      </a:lnTo>
                      <a:lnTo>
                        <a:pt x="134" y="295"/>
                      </a:lnTo>
                      <a:lnTo>
                        <a:pt x="62" y="281"/>
                      </a:lnTo>
                      <a:lnTo>
                        <a:pt x="35" y="285"/>
                      </a:lnTo>
                      <a:lnTo>
                        <a:pt x="45" y="181"/>
                      </a:lnTo>
                      <a:lnTo>
                        <a:pt x="1" y="99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grp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24" name="Freeform 8">
                  <a:extLst>
                    <a:ext uri="{FF2B5EF4-FFF2-40B4-BE49-F238E27FC236}">
                      <a16:creationId xmlns:a16="http://schemas.microsoft.com/office/drawing/2014/main" id="{960BEE20-19B4-69A6-5BF3-E15CC97345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00452" y="2130227"/>
                  <a:ext cx="779760" cy="912705"/>
                </a:xfrm>
                <a:custGeom>
                  <a:avLst/>
                  <a:gdLst>
                    <a:gd name="T0" fmla="*/ 0 w 400"/>
                    <a:gd name="T1" fmla="*/ 38 h 485"/>
                    <a:gd name="T2" fmla="*/ 144 w 400"/>
                    <a:gd name="T3" fmla="*/ 38 h 485"/>
                    <a:gd name="T4" fmla="*/ 143 w 400"/>
                    <a:gd name="T5" fmla="*/ 0 h 485"/>
                    <a:gd name="T6" fmla="*/ 172 w 400"/>
                    <a:gd name="T7" fmla="*/ 11 h 485"/>
                    <a:gd name="T8" fmla="*/ 181 w 400"/>
                    <a:gd name="T9" fmla="*/ 40 h 485"/>
                    <a:gd name="T10" fmla="*/ 248 w 400"/>
                    <a:gd name="T11" fmla="*/ 72 h 485"/>
                    <a:gd name="T12" fmla="*/ 268 w 400"/>
                    <a:gd name="T13" fmla="*/ 58 h 485"/>
                    <a:gd name="T14" fmla="*/ 311 w 400"/>
                    <a:gd name="T15" fmla="*/ 58 h 485"/>
                    <a:gd name="T16" fmla="*/ 342 w 400"/>
                    <a:gd name="T17" fmla="*/ 86 h 485"/>
                    <a:gd name="T18" fmla="*/ 364 w 400"/>
                    <a:gd name="T19" fmla="*/ 76 h 485"/>
                    <a:gd name="T20" fmla="*/ 422 w 400"/>
                    <a:gd name="T21" fmla="*/ 87 h 485"/>
                    <a:gd name="T22" fmla="*/ 444 w 400"/>
                    <a:gd name="T23" fmla="*/ 66 h 485"/>
                    <a:gd name="T24" fmla="*/ 482 w 400"/>
                    <a:gd name="T25" fmla="*/ 83 h 485"/>
                    <a:gd name="T26" fmla="*/ 550 w 400"/>
                    <a:gd name="T27" fmla="*/ 80 h 485"/>
                    <a:gd name="T28" fmla="*/ 439 w 400"/>
                    <a:gd name="T29" fmla="*/ 140 h 485"/>
                    <a:gd name="T30" fmla="*/ 385 w 400"/>
                    <a:gd name="T31" fmla="*/ 193 h 485"/>
                    <a:gd name="T32" fmla="*/ 396 w 400"/>
                    <a:gd name="T33" fmla="*/ 269 h 485"/>
                    <a:gd name="T34" fmla="*/ 358 w 400"/>
                    <a:gd name="T35" fmla="*/ 301 h 485"/>
                    <a:gd name="T36" fmla="*/ 372 w 400"/>
                    <a:gd name="T37" fmla="*/ 324 h 485"/>
                    <a:gd name="T38" fmla="*/ 372 w 400"/>
                    <a:gd name="T39" fmla="*/ 380 h 485"/>
                    <a:gd name="T40" fmla="*/ 411 w 400"/>
                    <a:gd name="T41" fmla="*/ 380 h 485"/>
                    <a:gd name="T42" fmla="*/ 467 w 400"/>
                    <a:gd name="T43" fmla="*/ 421 h 485"/>
                    <a:gd name="T44" fmla="*/ 488 w 400"/>
                    <a:gd name="T45" fmla="*/ 471 h 485"/>
                    <a:gd name="T46" fmla="*/ 101 w 400"/>
                    <a:gd name="T47" fmla="*/ 485 h 485"/>
                    <a:gd name="T48" fmla="*/ 102 w 400"/>
                    <a:gd name="T49" fmla="*/ 351 h 485"/>
                    <a:gd name="T50" fmla="*/ 67 w 400"/>
                    <a:gd name="T51" fmla="*/ 321 h 485"/>
                    <a:gd name="T52" fmla="*/ 80 w 400"/>
                    <a:gd name="T53" fmla="*/ 286 h 485"/>
                    <a:gd name="T54" fmla="*/ 90 w 400"/>
                    <a:gd name="T55" fmla="*/ 266 h 485"/>
                    <a:gd name="T56" fmla="*/ 67 w 400"/>
                    <a:gd name="T57" fmla="*/ 173 h 485"/>
                    <a:gd name="T58" fmla="*/ 34 w 400"/>
                    <a:gd name="T59" fmla="*/ 112 h 485"/>
                    <a:gd name="T60" fmla="*/ 0 w 400"/>
                    <a:gd name="T61" fmla="*/ 38 h 485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400"/>
                    <a:gd name="T94" fmla="*/ 0 h 485"/>
                    <a:gd name="T95" fmla="*/ 400 w 400"/>
                    <a:gd name="T96" fmla="*/ 485 h 485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400" h="485">
                      <a:moveTo>
                        <a:pt x="0" y="38"/>
                      </a:moveTo>
                      <a:lnTo>
                        <a:pt x="105" y="38"/>
                      </a:lnTo>
                      <a:lnTo>
                        <a:pt x="104" y="0"/>
                      </a:lnTo>
                      <a:lnTo>
                        <a:pt x="126" y="11"/>
                      </a:lnTo>
                      <a:lnTo>
                        <a:pt x="131" y="40"/>
                      </a:lnTo>
                      <a:lnTo>
                        <a:pt x="181" y="72"/>
                      </a:lnTo>
                      <a:lnTo>
                        <a:pt x="196" y="58"/>
                      </a:lnTo>
                      <a:lnTo>
                        <a:pt x="226" y="58"/>
                      </a:lnTo>
                      <a:lnTo>
                        <a:pt x="249" y="86"/>
                      </a:lnTo>
                      <a:lnTo>
                        <a:pt x="264" y="76"/>
                      </a:lnTo>
                      <a:lnTo>
                        <a:pt x="308" y="87"/>
                      </a:lnTo>
                      <a:lnTo>
                        <a:pt x="323" y="66"/>
                      </a:lnTo>
                      <a:lnTo>
                        <a:pt x="351" y="83"/>
                      </a:lnTo>
                      <a:lnTo>
                        <a:pt x="400" y="80"/>
                      </a:lnTo>
                      <a:lnTo>
                        <a:pt x="320" y="140"/>
                      </a:lnTo>
                      <a:lnTo>
                        <a:pt x="281" y="193"/>
                      </a:lnTo>
                      <a:lnTo>
                        <a:pt x="288" y="269"/>
                      </a:lnTo>
                      <a:lnTo>
                        <a:pt x="261" y="301"/>
                      </a:lnTo>
                      <a:lnTo>
                        <a:pt x="272" y="324"/>
                      </a:lnTo>
                      <a:lnTo>
                        <a:pt x="272" y="380"/>
                      </a:lnTo>
                      <a:lnTo>
                        <a:pt x="299" y="380"/>
                      </a:lnTo>
                      <a:lnTo>
                        <a:pt x="340" y="421"/>
                      </a:lnTo>
                      <a:lnTo>
                        <a:pt x="356" y="471"/>
                      </a:lnTo>
                      <a:lnTo>
                        <a:pt x="73" y="485"/>
                      </a:lnTo>
                      <a:lnTo>
                        <a:pt x="74" y="351"/>
                      </a:lnTo>
                      <a:lnTo>
                        <a:pt x="49" y="321"/>
                      </a:lnTo>
                      <a:lnTo>
                        <a:pt x="58" y="286"/>
                      </a:lnTo>
                      <a:lnTo>
                        <a:pt x="66" y="266"/>
                      </a:lnTo>
                      <a:lnTo>
                        <a:pt x="49" y="173"/>
                      </a:lnTo>
                      <a:lnTo>
                        <a:pt x="25" y="112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grp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25" name="Freeform 9">
                  <a:extLst>
                    <a:ext uri="{FF2B5EF4-FFF2-40B4-BE49-F238E27FC236}">
                      <a16:creationId xmlns:a16="http://schemas.microsoft.com/office/drawing/2014/main" id="{AD4F6BDD-FDEE-7512-F1C9-50BA55C6D5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10339" y="2435226"/>
                  <a:ext cx="579437" cy="728663"/>
                </a:xfrm>
                <a:custGeom>
                  <a:avLst/>
                  <a:gdLst>
                    <a:gd name="T0" fmla="*/ 30 w 304"/>
                    <a:gd name="T1" fmla="*/ 26 h 382"/>
                    <a:gd name="T2" fmla="*/ 62 w 304"/>
                    <a:gd name="T3" fmla="*/ 23 h 382"/>
                    <a:gd name="T4" fmla="*/ 89 w 304"/>
                    <a:gd name="T5" fmla="*/ 23 h 382"/>
                    <a:gd name="T6" fmla="*/ 108 w 304"/>
                    <a:gd name="T7" fmla="*/ 0 h 382"/>
                    <a:gd name="T8" fmla="*/ 120 w 304"/>
                    <a:gd name="T9" fmla="*/ 28 h 382"/>
                    <a:gd name="T10" fmla="*/ 167 w 304"/>
                    <a:gd name="T11" fmla="*/ 28 h 382"/>
                    <a:gd name="T12" fmla="*/ 189 w 304"/>
                    <a:gd name="T13" fmla="*/ 54 h 382"/>
                    <a:gd name="T14" fmla="*/ 237 w 304"/>
                    <a:gd name="T15" fmla="*/ 47 h 382"/>
                    <a:gd name="T16" fmla="*/ 268 w 304"/>
                    <a:gd name="T17" fmla="*/ 64 h 382"/>
                    <a:gd name="T18" fmla="*/ 327 w 304"/>
                    <a:gd name="T19" fmla="*/ 75 h 382"/>
                    <a:gd name="T20" fmla="*/ 338 w 304"/>
                    <a:gd name="T21" fmla="*/ 95 h 382"/>
                    <a:gd name="T22" fmla="*/ 368 w 304"/>
                    <a:gd name="T23" fmla="*/ 97 h 382"/>
                    <a:gd name="T24" fmla="*/ 357 w 304"/>
                    <a:gd name="T25" fmla="*/ 117 h 382"/>
                    <a:gd name="T26" fmla="*/ 369 w 304"/>
                    <a:gd name="T27" fmla="*/ 139 h 382"/>
                    <a:gd name="T28" fmla="*/ 351 w 304"/>
                    <a:gd name="T29" fmla="*/ 167 h 382"/>
                    <a:gd name="T30" fmla="*/ 365 w 304"/>
                    <a:gd name="T31" fmla="*/ 173 h 382"/>
                    <a:gd name="T32" fmla="*/ 397 w 304"/>
                    <a:gd name="T33" fmla="*/ 142 h 382"/>
                    <a:gd name="T34" fmla="*/ 396 w 304"/>
                    <a:gd name="T35" fmla="*/ 132 h 382"/>
                    <a:gd name="T36" fmla="*/ 407 w 304"/>
                    <a:gd name="T37" fmla="*/ 127 h 382"/>
                    <a:gd name="T38" fmla="*/ 417 w 304"/>
                    <a:gd name="T39" fmla="*/ 142 h 382"/>
                    <a:gd name="T40" fmla="*/ 390 w 304"/>
                    <a:gd name="T41" fmla="*/ 164 h 382"/>
                    <a:gd name="T42" fmla="*/ 382 w 304"/>
                    <a:gd name="T43" fmla="*/ 212 h 382"/>
                    <a:gd name="T44" fmla="*/ 382 w 304"/>
                    <a:gd name="T45" fmla="*/ 293 h 382"/>
                    <a:gd name="T46" fmla="*/ 397 w 304"/>
                    <a:gd name="T47" fmla="*/ 307 h 382"/>
                    <a:gd name="T48" fmla="*/ 389 w 304"/>
                    <a:gd name="T49" fmla="*/ 358 h 382"/>
                    <a:gd name="T50" fmla="*/ 194 w 304"/>
                    <a:gd name="T51" fmla="*/ 382 h 382"/>
                    <a:gd name="T52" fmla="*/ 143 w 304"/>
                    <a:gd name="T53" fmla="*/ 359 h 382"/>
                    <a:gd name="T54" fmla="*/ 153 w 304"/>
                    <a:gd name="T55" fmla="*/ 328 h 382"/>
                    <a:gd name="T56" fmla="*/ 129 w 304"/>
                    <a:gd name="T57" fmla="*/ 295 h 382"/>
                    <a:gd name="T58" fmla="*/ 108 w 304"/>
                    <a:gd name="T59" fmla="*/ 254 h 382"/>
                    <a:gd name="T60" fmla="*/ 52 w 304"/>
                    <a:gd name="T61" fmla="*/ 213 h 382"/>
                    <a:gd name="T62" fmla="*/ 17 w 304"/>
                    <a:gd name="T63" fmla="*/ 213 h 382"/>
                    <a:gd name="T64" fmla="*/ 17 w 304"/>
                    <a:gd name="T65" fmla="*/ 157 h 382"/>
                    <a:gd name="T66" fmla="*/ 0 w 304"/>
                    <a:gd name="T67" fmla="*/ 135 h 382"/>
                    <a:gd name="T68" fmla="*/ 38 w 304"/>
                    <a:gd name="T69" fmla="*/ 102 h 382"/>
                    <a:gd name="T70" fmla="*/ 30 w 304"/>
                    <a:gd name="T71" fmla="*/ 26 h 382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304"/>
                    <a:gd name="T109" fmla="*/ 0 h 382"/>
                    <a:gd name="T110" fmla="*/ 304 w 304"/>
                    <a:gd name="T111" fmla="*/ 382 h 382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304" h="382">
                      <a:moveTo>
                        <a:pt x="22" y="26"/>
                      </a:moveTo>
                      <a:lnTo>
                        <a:pt x="45" y="23"/>
                      </a:lnTo>
                      <a:lnTo>
                        <a:pt x="65" y="23"/>
                      </a:lnTo>
                      <a:lnTo>
                        <a:pt x="79" y="0"/>
                      </a:lnTo>
                      <a:lnTo>
                        <a:pt x="88" y="28"/>
                      </a:lnTo>
                      <a:lnTo>
                        <a:pt x="121" y="28"/>
                      </a:lnTo>
                      <a:lnTo>
                        <a:pt x="139" y="54"/>
                      </a:lnTo>
                      <a:lnTo>
                        <a:pt x="173" y="47"/>
                      </a:lnTo>
                      <a:lnTo>
                        <a:pt x="196" y="64"/>
                      </a:lnTo>
                      <a:lnTo>
                        <a:pt x="238" y="75"/>
                      </a:lnTo>
                      <a:lnTo>
                        <a:pt x="246" y="95"/>
                      </a:lnTo>
                      <a:lnTo>
                        <a:pt x="268" y="97"/>
                      </a:lnTo>
                      <a:lnTo>
                        <a:pt x="261" y="117"/>
                      </a:lnTo>
                      <a:lnTo>
                        <a:pt x="269" y="139"/>
                      </a:lnTo>
                      <a:lnTo>
                        <a:pt x="255" y="167"/>
                      </a:lnTo>
                      <a:lnTo>
                        <a:pt x="265" y="173"/>
                      </a:lnTo>
                      <a:lnTo>
                        <a:pt x="289" y="142"/>
                      </a:lnTo>
                      <a:lnTo>
                        <a:pt x="288" y="132"/>
                      </a:lnTo>
                      <a:lnTo>
                        <a:pt x="297" y="127"/>
                      </a:lnTo>
                      <a:lnTo>
                        <a:pt x="304" y="142"/>
                      </a:lnTo>
                      <a:lnTo>
                        <a:pt x="285" y="164"/>
                      </a:lnTo>
                      <a:lnTo>
                        <a:pt x="278" y="212"/>
                      </a:lnTo>
                      <a:lnTo>
                        <a:pt x="278" y="293"/>
                      </a:lnTo>
                      <a:lnTo>
                        <a:pt x="289" y="307"/>
                      </a:lnTo>
                      <a:lnTo>
                        <a:pt x="284" y="358"/>
                      </a:lnTo>
                      <a:lnTo>
                        <a:pt x="140" y="382"/>
                      </a:lnTo>
                      <a:lnTo>
                        <a:pt x="104" y="359"/>
                      </a:lnTo>
                      <a:lnTo>
                        <a:pt x="111" y="328"/>
                      </a:lnTo>
                      <a:lnTo>
                        <a:pt x="94" y="295"/>
                      </a:lnTo>
                      <a:lnTo>
                        <a:pt x="79" y="254"/>
                      </a:lnTo>
                      <a:lnTo>
                        <a:pt x="38" y="213"/>
                      </a:lnTo>
                      <a:lnTo>
                        <a:pt x="13" y="213"/>
                      </a:lnTo>
                      <a:lnTo>
                        <a:pt x="13" y="157"/>
                      </a:lnTo>
                      <a:lnTo>
                        <a:pt x="0" y="135"/>
                      </a:lnTo>
                      <a:lnTo>
                        <a:pt x="28" y="102"/>
                      </a:lnTo>
                      <a:lnTo>
                        <a:pt x="22" y="26"/>
                      </a:lnTo>
                      <a:close/>
                    </a:path>
                  </a:pathLst>
                </a:custGeom>
                <a:grp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26" name="Freeform 10">
                  <a:extLst>
                    <a:ext uri="{FF2B5EF4-FFF2-40B4-BE49-F238E27FC236}">
                      <a16:creationId xmlns:a16="http://schemas.microsoft.com/office/drawing/2014/main" id="{8BFCE1B1-FF2C-AEB1-2909-6E698D0E69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37351" y="2333626"/>
                  <a:ext cx="625475" cy="288925"/>
                </a:xfrm>
                <a:custGeom>
                  <a:avLst/>
                  <a:gdLst>
                    <a:gd name="T0" fmla="*/ 0 w 327"/>
                    <a:gd name="T1" fmla="*/ 84 h 152"/>
                    <a:gd name="T2" fmla="*/ 101 w 327"/>
                    <a:gd name="T3" fmla="*/ 0 h 152"/>
                    <a:gd name="T4" fmla="*/ 84 w 327"/>
                    <a:gd name="T5" fmla="*/ 34 h 152"/>
                    <a:gd name="T6" fmla="*/ 98 w 327"/>
                    <a:gd name="T7" fmla="*/ 45 h 152"/>
                    <a:gd name="T8" fmla="*/ 129 w 327"/>
                    <a:gd name="T9" fmla="*/ 31 h 152"/>
                    <a:gd name="T10" fmla="*/ 198 w 327"/>
                    <a:gd name="T11" fmla="*/ 52 h 152"/>
                    <a:gd name="T12" fmla="*/ 229 w 327"/>
                    <a:gd name="T13" fmla="*/ 34 h 152"/>
                    <a:gd name="T14" fmla="*/ 325 w 327"/>
                    <a:gd name="T15" fmla="*/ 25 h 152"/>
                    <a:gd name="T16" fmla="*/ 342 w 327"/>
                    <a:gd name="T17" fmla="*/ 46 h 152"/>
                    <a:gd name="T18" fmla="*/ 377 w 327"/>
                    <a:gd name="T19" fmla="*/ 41 h 152"/>
                    <a:gd name="T20" fmla="*/ 451 w 327"/>
                    <a:gd name="T21" fmla="*/ 64 h 152"/>
                    <a:gd name="T22" fmla="*/ 454 w 327"/>
                    <a:gd name="T23" fmla="*/ 80 h 152"/>
                    <a:gd name="T24" fmla="*/ 376 w 327"/>
                    <a:gd name="T25" fmla="*/ 94 h 152"/>
                    <a:gd name="T26" fmla="*/ 355 w 327"/>
                    <a:gd name="T27" fmla="*/ 84 h 152"/>
                    <a:gd name="T28" fmla="*/ 315 w 327"/>
                    <a:gd name="T29" fmla="*/ 87 h 152"/>
                    <a:gd name="T30" fmla="*/ 270 w 327"/>
                    <a:gd name="T31" fmla="*/ 108 h 152"/>
                    <a:gd name="T32" fmla="*/ 248 w 327"/>
                    <a:gd name="T33" fmla="*/ 109 h 152"/>
                    <a:gd name="T34" fmla="*/ 230 w 327"/>
                    <a:gd name="T35" fmla="*/ 94 h 152"/>
                    <a:gd name="T36" fmla="*/ 206 w 327"/>
                    <a:gd name="T37" fmla="*/ 151 h 152"/>
                    <a:gd name="T38" fmla="*/ 177 w 327"/>
                    <a:gd name="T39" fmla="*/ 152 h 152"/>
                    <a:gd name="T40" fmla="*/ 164 w 327"/>
                    <a:gd name="T41" fmla="*/ 129 h 152"/>
                    <a:gd name="T42" fmla="*/ 102 w 327"/>
                    <a:gd name="T43" fmla="*/ 119 h 152"/>
                    <a:gd name="T44" fmla="*/ 75 w 327"/>
                    <a:gd name="T45" fmla="*/ 102 h 152"/>
                    <a:gd name="T46" fmla="*/ 26 w 327"/>
                    <a:gd name="T47" fmla="*/ 108 h 152"/>
                    <a:gd name="T48" fmla="*/ 0 w 327"/>
                    <a:gd name="T49" fmla="*/ 84 h 152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327"/>
                    <a:gd name="T76" fmla="*/ 0 h 152"/>
                    <a:gd name="T77" fmla="*/ 327 w 327"/>
                    <a:gd name="T78" fmla="*/ 152 h 152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327" h="152">
                      <a:moveTo>
                        <a:pt x="0" y="84"/>
                      </a:moveTo>
                      <a:lnTo>
                        <a:pt x="73" y="0"/>
                      </a:lnTo>
                      <a:lnTo>
                        <a:pt x="60" y="34"/>
                      </a:lnTo>
                      <a:lnTo>
                        <a:pt x="70" y="45"/>
                      </a:lnTo>
                      <a:lnTo>
                        <a:pt x="93" y="31"/>
                      </a:lnTo>
                      <a:lnTo>
                        <a:pt x="143" y="52"/>
                      </a:lnTo>
                      <a:lnTo>
                        <a:pt x="165" y="34"/>
                      </a:lnTo>
                      <a:lnTo>
                        <a:pt x="233" y="25"/>
                      </a:lnTo>
                      <a:lnTo>
                        <a:pt x="246" y="46"/>
                      </a:lnTo>
                      <a:lnTo>
                        <a:pt x="272" y="41"/>
                      </a:lnTo>
                      <a:lnTo>
                        <a:pt x="324" y="64"/>
                      </a:lnTo>
                      <a:lnTo>
                        <a:pt x="327" y="80"/>
                      </a:lnTo>
                      <a:lnTo>
                        <a:pt x="271" y="94"/>
                      </a:lnTo>
                      <a:lnTo>
                        <a:pt x="255" y="84"/>
                      </a:lnTo>
                      <a:lnTo>
                        <a:pt x="227" y="87"/>
                      </a:lnTo>
                      <a:lnTo>
                        <a:pt x="194" y="108"/>
                      </a:lnTo>
                      <a:lnTo>
                        <a:pt x="178" y="109"/>
                      </a:lnTo>
                      <a:lnTo>
                        <a:pt x="166" y="94"/>
                      </a:lnTo>
                      <a:lnTo>
                        <a:pt x="148" y="151"/>
                      </a:lnTo>
                      <a:lnTo>
                        <a:pt x="127" y="152"/>
                      </a:lnTo>
                      <a:lnTo>
                        <a:pt x="118" y="129"/>
                      </a:lnTo>
                      <a:lnTo>
                        <a:pt x="74" y="119"/>
                      </a:lnTo>
                      <a:lnTo>
                        <a:pt x="54" y="102"/>
                      </a:lnTo>
                      <a:lnTo>
                        <a:pt x="18" y="108"/>
                      </a:lnTo>
                      <a:lnTo>
                        <a:pt x="0" y="84"/>
                      </a:lnTo>
                      <a:close/>
                    </a:path>
                  </a:pathLst>
                </a:custGeom>
                <a:grp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27" name="Freeform 11">
                  <a:extLst>
                    <a:ext uri="{FF2B5EF4-FFF2-40B4-BE49-F238E27FC236}">
                      <a16:creationId xmlns:a16="http://schemas.microsoft.com/office/drawing/2014/main" id="{F0CF02FB-5DF1-0C6C-1F2B-07D0F3D6B7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51688" y="2536825"/>
                  <a:ext cx="444500" cy="649288"/>
                </a:xfrm>
                <a:custGeom>
                  <a:avLst/>
                  <a:gdLst>
                    <a:gd name="T0" fmla="*/ 81 w 234"/>
                    <a:gd name="T1" fmla="*/ 14 h 341"/>
                    <a:gd name="T2" fmla="*/ 91 w 234"/>
                    <a:gd name="T3" fmla="*/ 35 h 341"/>
                    <a:gd name="T4" fmla="*/ 69 w 234"/>
                    <a:gd name="T5" fmla="*/ 48 h 341"/>
                    <a:gd name="T6" fmla="*/ 68 w 234"/>
                    <a:gd name="T7" fmla="*/ 102 h 341"/>
                    <a:gd name="T8" fmla="*/ 56 w 234"/>
                    <a:gd name="T9" fmla="*/ 67 h 341"/>
                    <a:gd name="T10" fmla="*/ 11 w 234"/>
                    <a:gd name="T11" fmla="*/ 101 h 341"/>
                    <a:gd name="T12" fmla="*/ 0 w 234"/>
                    <a:gd name="T13" fmla="*/ 199 h 341"/>
                    <a:gd name="T14" fmla="*/ 29 w 234"/>
                    <a:gd name="T15" fmla="*/ 247 h 341"/>
                    <a:gd name="T16" fmla="*/ 32 w 234"/>
                    <a:gd name="T17" fmla="*/ 272 h 341"/>
                    <a:gd name="T18" fmla="*/ 34 w 234"/>
                    <a:gd name="T19" fmla="*/ 292 h 341"/>
                    <a:gd name="T20" fmla="*/ 32 w 234"/>
                    <a:gd name="T21" fmla="*/ 309 h 341"/>
                    <a:gd name="T22" fmla="*/ 27 w 234"/>
                    <a:gd name="T23" fmla="*/ 341 h 341"/>
                    <a:gd name="T24" fmla="*/ 152 w 234"/>
                    <a:gd name="T25" fmla="*/ 335 h 341"/>
                    <a:gd name="T26" fmla="*/ 318 w 234"/>
                    <a:gd name="T27" fmla="*/ 323 h 341"/>
                    <a:gd name="T28" fmla="*/ 289 w 234"/>
                    <a:gd name="T29" fmla="*/ 316 h 341"/>
                    <a:gd name="T30" fmla="*/ 271 w 234"/>
                    <a:gd name="T31" fmla="*/ 299 h 341"/>
                    <a:gd name="T32" fmla="*/ 297 w 234"/>
                    <a:gd name="T33" fmla="*/ 283 h 341"/>
                    <a:gd name="T34" fmla="*/ 297 w 234"/>
                    <a:gd name="T35" fmla="*/ 265 h 341"/>
                    <a:gd name="T36" fmla="*/ 284 w 234"/>
                    <a:gd name="T37" fmla="*/ 248 h 341"/>
                    <a:gd name="T38" fmla="*/ 297 w 234"/>
                    <a:gd name="T39" fmla="*/ 236 h 341"/>
                    <a:gd name="T40" fmla="*/ 320 w 234"/>
                    <a:gd name="T41" fmla="*/ 238 h 341"/>
                    <a:gd name="T42" fmla="*/ 315 w 234"/>
                    <a:gd name="T43" fmla="*/ 191 h 341"/>
                    <a:gd name="T44" fmla="*/ 308 w 234"/>
                    <a:gd name="T45" fmla="*/ 162 h 341"/>
                    <a:gd name="T46" fmla="*/ 296 w 234"/>
                    <a:gd name="T47" fmla="*/ 145 h 341"/>
                    <a:gd name="T48" fmla="*/ 282 w 234"/>
                    <a:gd name="T49" fmla="*/ 134 h 341"/>
                    <a:gd name="T50" fmla="*/ 262 w 234"/>
                    <a:gd name="T51" fmla="*/ 131 h 341"/>
                    <a:gd name="T52" fmla="*/ 242 w 234"/>
                    <a:gd name="T53" fmla="*/ 131 h 341"/>
                    <a:gd name="T54" fmla="*/ 219 w 234"/>
                    <a:gd name="T55" fmla="*/ 153 h 341"/>
                    <a:gd name="T56" fmla="*/ 207 w 234"/>
                    <a:gd name="T57" fmla="*/ 160 h 341"/>
                    <a:gd name="T58" fmla="*/ 199 w 234"/>
                    <a:gd name="T59" fmla="*/ 162 h 341"/>
                    <a:gd name="T60" fmla="*/ 187 w 234"/>
                    <a:gd name="T61" fmla="*/ 159 h 341"/>
                    <a:gd name="T62" fmla="*/ 185 w 234"/>
                    <a:gd name="T63" fmla="*/ 148 h 341"/>
                    <a:gd name="T64" fmla="*/ 187 w 234"/>
                    <a:gd name="T65" fmla="*/ 141 h 341"/>
                    <a:gd name="T66" fmla="*/ 198 w 234"/>
                    <a:gd name="T67" fmla="*/ 134 h 341"/>
                    <a:gd name="T68" fmla="*/ 205 w 234"/>
                    <a:gd name="T69" fmla="*/ 131 h 341"/>
                    <a:gd name="T70" fmla="*/ 215 w 234"/>
                    <a:gd name="T71" fmla="*/ 129 h 341"/>
                    <a:gd name="T72" fmla="*/ 215 w 234"/>
                    <a:gd name="T73" fmla="*/ 117 h 341"/>
                    <a:gd name="T74" fmla="*/ 239 w 234"/>
                    <a:gd name="T75" fmla="*/ 102 h 341"/>
                    <a:gd name="T76" fmla="*/ 215 w 234"/>
                    <a:gd name="T77" fmla="*/ 58 h 341"/>
                    <a:gd name="T78" fmla="*/ 215 w 234"/>
                    <a:gd name="T79" fmla="*/ 37 h 341"/>
                    <a:gd name="T80" fmla="*/ 174 w 234"/>
                    <a:gd name="T81" fmla="*/ 28 h 341"/>
                    <a:gd name="T82" fmla="*/ 116 w 234"/>
                    <a:gd name="T83" fmla="*/ 0 h 341"/>
                    <a:gd name="T84" fmla="*/ 81 w 234"/>
                    <a:gd name="T85" fmla="*/ 14 h 341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34"/>
                    <a:gd name="T130" fmla="*/ 0 h 341"/>
                    <a:gd name="T131" fmla="*/ 234 w 234"/>
                    <a:gd name="T132" fmla="*/ 341 h 341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34" h="341">
                      <a:moveTo>
                        <a:pt x="59" y="14"/>
                      </a:moveTo>
                      <a:lnTo>
                        <a:pt x="67" y="35"/>
                      </a:lnTo>
                      <a:lnTo>
                        <a:pt x="51" y="48"/>
                      </a:lnTo>
                      <a:lnTo>
                        <a:pt x="50" y="102"/>
                      </a:lnTo>
                      <a:lnTo>
                        <a:pt x="41" y="67"/>
                      </a:lnTo>
                      <a:lnTo>
                        <a:pt x="7" y="101"/>
                      </a:lnTo>
                      <a:lnTo>
                        <a:pt x="0" y="199"/>
                      </a:lnTo>
                      <a:lnTo>
                        <a:pt x="21" y="247"/>
                      </a:lnTo>
                      <a:lnTo>
                        <a:pt x="24" y="272"/>
                      </a:lnTo>
                      <a:lnTo>
                        <a:pt x="25" y="292"/>
                      </a:lnTo>
                      <a:lnTo>
                        <a:pt x="24" y="309"/>
                      </a:lnTo>
                      <a:lnTo>
                        <a:pt x="19" y="341"/>
                      </a:lnTo>
                      <a:lnTo>
                        <a:pt x="111" y="335"/>
                      </a:lnTo>
                      <a:lnTo>
                        <a:pt x="233" y="323"/>
                      </a:lnTo>
                      <a:lnTo>
                        <a:pt x="211" y="316"/>
                      </a:lnTo>
                      <a:lnTo>
                        <a:pt x="199" y="299"/>
                      </a:lnTo>
                      <a:lnTo>
                        <a:pt x="217" y="283"/>
                      </a:lnTo>
                      <a:lnTo>
                        <a:pt x="217" y="265"/>
                      </a:lnTo>
                      <a:lnTo>
                        <a:pt x="208" y="248"/>
                      </a:lnTo>
                      <a:lnTo>
                        <a:pt x="217" y="236"/>
                      </a:lnTo>
                      <a:lnTo>
                        <a:pt x="234" y="238"/>
                      </a:lnTo>
                      <a:lnTo>
                        <a:pt x="230" y="191"/>
                      </a:lnTo>
                      <a:lnTo>
                        <a:pt x="226" y="162"/>
                      </a:lnTo>
                      <a:lnTo>
                        <a:pt x="216" y="145"/>
                      </a:lnTo>
                      <a:lnTo>
                        <a:pt x="206" y="134"/>
                      </a:lnTo>
                      <a:lnTo>
                        <a:pt x="191" y="131"/>
                      </a:lnTo>
                      <a:lnTo>
                        <a:pt x="177" y="131"/>
                      </a:lnTo>
                      <a:lnTo>
                        <a:pt x="161" y="153"/>
                      </a:lnTo>
                      <a:lnTo>
                        <a:pt x="152" y="160"/>
                      </a:lnTo>
                      <a:lnTo>
                        <a:pt x="145" y="162"/>
                      </a:lnTo>
                      <a:lnTo>
                        <a:pt x="137" y="159"/>
                      </a:lnTo>
                      <a:lnTo>
                        <a:pt x="135" y="148"/>
                      </a:lnTo>
                      <a:lnTo>
                        <a:pt x="137" y="141"/>
                      </a:lnTo>
                      <a:lnTo>
                        <a:pt x="144" y="134"/>
                      </a:lnTo>
                      <a:lnTo>
                        <a:pt x="151" y="131"/>
                      </a:lnTo>
                      <a:lnTo>
                        <a:pt x="157" y="129"/>
                      </a:lnTo>
                      <a:lnTo>
                        <a:pt x="157" y="117"/>
                      </a:lnTo>
                      <a:lnTo>
                        <a:pt x="175" y="102"/>
                      </a:lnTo>
                      <a:lnTo>
                        <a:pt x="157" y="58"/>
                      </a:lnTo>
                      <a:lnTo>
                        <a:pt x="157" y="37"/>
                      </a:lnTo>
                      <a:lnTo>
                        <a:pt x="128" y="28"/>
                      </a:lnTo>
                      <a:lnTo>
                        <a:pt x="85" y="0"/>
                      </a:lnTo>
                      <a:lnTo>
                        <a:pt x="59" y="14"/>
                      </a:lnTo>
                      <a:close/>
                    </a:path>
                  </a:pathLst>
                </a:custGeom>
                <a:grp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28" name="Freeform 12">
                  <a:extLst>
                    <a:ext uri="{FF2B5EF4-FFF2-40B4-BE49-F238E27FC236}">
                      <a16:creationId xmlns:a16="http://schemas.microsoft.com/office/drawing/2014/main" id="{E5FE1A8D-A67F-8D49-FEC5-17C607A029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18425" y="4090989"/>
                  <a:ext cx="571500" cy="485775"/>
                </a:xfrm>
                <a:custGeom>
                  <a:avLst/>
                  <a:gdLst>
                    <a:gd name="T0" fmla="*/ 15 w 300"/>
                    <a:gd name="T1" fmla="*/ 46 h 255"/>
                    <a:gd name="T2" fmla="*/ 48 w 300"/>
                    <a:gd name="T3" fmla="*/ 21 h 255"/>
                    <a:gd name="T4" fmla="*/ 171 w 300"/>
                    <a:gd name="T5" fmla="*/ 0 h 255"/>
                    <a:gd name="T6" fmla="*/ 210 w 300"/>
                    <a:gd name="T7" fmla="*/ 14 h 255"/>
                    <a:gd name="T8" fmla="*/ 288 w 300"/>
                    <a:gd name="T9" fmla="*/ 4 h 255"/>
                    <a:gd name="T10" fmla="*/ 353 w 300"/>
                    <a:gd name="T11" fmla="*/ 40 h 255"/>
                    <a:gd name="T12" fmla="*/ 413 w 300"/>
                    <a:gd name="T13" fmla="*/ 68 h 255"/>
                    <a:gd name="T14" fmla="*/ 380 w 300"/>
                    <a:gd name="T15" fmla="*/ 145 h 255"/>
                    <a:gd name="T16" fmla="*/ 331 w 300"/>
                    <a:gd name="T17" fmla="*/ 183 h 255"/>
                    <a:gd name="T18" fmla="*/ 276 w 300"/>
                    <a:gd name="T19" fmla="*/ 195 h 255"/>
                    <a:gd name="T20" fmla="*/ 286 w 300"/>
                    <a:gd name="T21" fmla="*/ 226 h 255"/>
                    <a:gd name="T22" fmla="*/ 253 w 300"/>
                    <a:gd name="T23" fmla="*/ 255 h 255"/>
                    <a:gd name="T24" fmla="*/ 192 w 300"/>
                    <a:gd name="T25" fmla="*/ 183 h 255"/>
                    <a:gd name="T26" fmla="*/ 28 w 300"/>
                    <a:gd name="T27" fmla="*/ 68 h 255"/>
                    <a:gd name="T28" fmla="*/ 0 w 300"/>
                    <a:gd name="T29" fmla="*/ 68 h 255"/>
                    <a:gd name="T30" fmla="*/ 15 w 300"/>
                    <a:gd name="T31" fmla="*/ 46 h 255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300"/>
                    <a:gd name="T49" fmla="*/ 0 h 255"/>
                    <a:gd name="T50" fmla="*/ 300 w 300"/>
                    <a:gd name="T51" fmla="*/ 255 h 255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300" h="255">
                      <a:moveTo>
                        <a:pt x="11" y="46"/>
                      </a:moveTo>
                      <a:lnTo>
                        <a:pt x="35" y="21"/>
                      </a:lnTo>
                      <a:lnTo>
                        <a:pt x="125" y="0"/>
                      </a:lnTo>
                      <a:lnTo>
                        <a:pt x="152" y="14"/>
                      </a:lnTo>
                      <a:lnTo>
                        <a:pt x="210" y="4"/>
                      </a:lnTo>
                      <a:lnTo>
                        <a:pt x="257" y="40"/>
                      </a:lnTo>
                      <a:lnTo>
                        <a:pt x="300" y="68"/>
                      </a:lnTo>
                      <a:lnTo>
                        <a:pt x="276" y="145"/>
                      </a:lnTo>
                      <a:lnTo>
                        <a:pt x="240" y="183"/>
                      </a:lnTo>
                      <a:lnTo>
                        <a:pt x="200" y="195"/>
                      </a:lnTo>
                      <a:lnTo>
                        <a:pt x="208" y="226"/>
                      </a:lnTo>
                      <a:lnTo>
                        <a:pt x="184" y="255"/>
                      </a:lnTo>
                      <a:lnTo>
                        <a:pt x="138" y="183"/>
                      </a:lnTo>
                      <a:lnTo>
                        <a:pt x="20" y="68"/>
                      </a:lnTo>
                      <a:lnTo>
                        <a:pt x="0" y="68"/>
                      </a:lnTo>
                      <a:lnTo>
                        <a:pt x="11" y="46"/>
                      </a:lnTo>
                      <a:close/>
                    </a:path>
                  </a:pathLst>
                </a:custGeom>
                <a:grp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29" name="Freeform 13">
                  <a:extLst>
                    <a:ext uri="{FF2B5EF4-FFF2-40B4-BE49-F238E27FC236}">
                      <a16:creationId xmlns:a16="http://schemas.microsoft.com/office/drawing/2014/main" id="{CB46578F-CB28-B2A1-890E-1884265995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45401" y="3375026"/>
                  <a:ext cx="860425" cy="576263"/>
                </a:xfrm>
                <a:custGeom>
                  <a:avLst/>
                  <a:gdLst>
                    <a:gd name="T0" fmla="*/ 102 w 452"/>
                    <a:gd name="T1" fmla="*/ 211 h 302"/>
                    <a:gd name="T2" fmla="*/ 83 w 452"/>
                    <a:gd name="T3" fmla="*/ 242 h 302"/>
                    <a:gd name="T4" fmla="*/ 57 w 452"/>
                    <a:gd name="T5" fmla="*/ 250 h 302"/>
                    <a:gd name="T6" fmla="*/ 56 w 452"/>
                    <a:gd name="T7" fmla="*/ 270 h 302"/>
                    <a:gd name="T8" fmla="*/ 2 w 452"/>
                    <a:gd name="T9" fmla="*/ 286 h 302"/>
                    <a:gd name="T10" fmla="*/ 0 w 452"/>
                    <a:gd name="T11" fmla="*/ 302 h 302"/>
                    <a:gd name="T12" fmla="*/ 146 w 452"/>
                    <a:gd name="T13" fmla="*/ 282 h 302"/>
                    <a:gd name="T14" fmla="*/ 414 w 452"/>
                    <a:gd name="T15" fmla="*/ 238 h 302"/>
                    <a:gd name="T16" fmla="*/ 619 w 452"/>
                    <a:gd name="T17" fmla="*/ 200 h 302"/>
                    <a:gd name="T18" fmla="*/ 619 w 452"/>
                    <a:gd name="T19" fmla="*/ 169 h 302"/>
                    <a:gd name="T20" fmla="*/ 597 w 452"/>
                    <a:gd name="T21" fmla="*/ 160 h 302"/>
                    <a:gd name="T22" fmla="*/ 578 w 452"/>
                    <a:gd name="T23" fmla="*/ 175 h 302"/>
                    <a:gd name="T24" fmla="*/ 568 w 452"/>
                    <a:gd name="T25" fmla="*/ 134 h 302"/>
                    <a:gd name="T26" fmla="*/ 578 w 452"/>
                    <a:gd name="T27" fmla="*/ 97 h 302"/>
                    <a:gd name="T28" fmla="*/ 501 w 452"/>
                    <a:gd name="T29" fmla="*/ 70 h 302"/>
                    <a:gd name="T30" fmla="*/ 449 w 452"/>
                    <a:gd name="T31" fmla="*/ 77 h 302"/>
                    <a:gd name="T32" fmla="*/ 448 w 452"/>
                    <a:gd name="T33" fmla="*/ 21 h 302"/>
                    <a:gd name="T34" fmla="*/ 396 w 452"/>
                    <a:gd name="T35" fmla="*/ 0 h 302"/>
                    <a:gd name="T36" fmla="*/ 354 w 452"/>
                    <a:gd name="T37" fmla="*/ 13 h 302"/>
                    <a:gd name="T38" fmla="*/ 326 w 452"/>
                    <a:gd name="T39" fmla="*/ 66 h 302"/>
                    <a:gd name="T40" fmla="*/ 278 w 452"/>
                    <a:gd name="T41" fmla="*/ 87 h 302"/>
                    <a:gd name="T42" fmla="*/ 259 w 452"/>
                    <a:gd name="T43" fmla="*/ 170 h 302"/>
                    <a:gd name="T44" fmla="*/ 182 w 452"/>
                    <a:gd name="T45" fmla="*/ 211 h 302"/>
                    <a:gd name="T46" fmla="*/ 118 w 452"/>
                    <a:gd name="T47" fmla="*/ 228 h 302"/>
                    <a:gd name="T48" fmla="*/ 102 w 452"/>
                    <a:gd name="T49" fmla="*/ 211 h 302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452"/>
                    <a:gd name="T76" fmla="*/ 0 h 302"/>
                    <a:gd name="T77" fmla="*/ 452 w 452"/>
                    <a:gd name="T78" fmla="*/ 302 h 302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452" h="302">
                      <a:moveTo>
                        <a:pt x="74" y="211"/>
                      </a:moveTo>
                      <a:lnTo>
                        <a:pt x="61" y="242"/>
                      </a:lnTo>
                      <a:lnTo>
                        <a:pt x="42" y="250"/>
                      </a:lnTo>
                      <a:lnTo>
                        <a:pt x="41" y="270"/>
                      </a:lnTo>
                      <a:lnTo>
                        <a:pt x="2" y="286"/>
                      </a:lnTo>
                      <a:lnTo>
                        <a:pt x="0" y="302"/>
                      </a:lnTo>
                      <a:lnTo>
                        <a:pt x="107" y="282"/>
                      </a:lnTo>
                      <a:lnTo>
                        <a:pt x="302" y="238"/>
                      </a:lnTo>
                      <a:lnTo>
                        <a:pt x="452" y="200"/>
                      </a:lnTo>
                      <a:lnTo>
                        <a:pt x="452" y="169"/>
                      </a:lnTo>
                      <a:lnTo>
                        <a:pt x="435" y="160"/>
                      </a:lnTo>
                      <a:lnTo>
                        <a:pt x="422" y="175"/>
                      </a:lnTo>
                      <a:lnTo>
                        <a:pt x="414" y="134"/>
                      </a:lnTo>
                      <a:lnTo>
                        <a:pt x="422" y="97"/>
                      </a:lnTo>
                      <a:lnTo>
                        <a:pt x="366" y="70"/>
                      </a:lnTo>
                      <a:lnTo>
                        <a:pt x="328" y="77"/>
                      </a:lnTo>
                      <a:lnTo>
                        <a:pt x="327" y="21"/>
                      </a:lnTo>
                      <a:lnTo>
                        <a:pt x="288" y="0"/>
                      </a:lnTo>
                      <a:lnTo>
                        <a:pt x="258" y="13"/>
                      </a:lnTo>
                      <a:lnTo>
                        <a:pt x="238" y="66"/>
                      </a:lnTo>
                      <a:lnTo>
                        <a:pt x="203" y="87"/>
                      </a:lnTo>
                      <a:lnTo>
                        <a:pt x="189" y="170"/>
                      </a:lnTo>
                      <a:lnTo>
                        <a:pt x="132" y="211"/>
                      </a:lnTo>
                      <a:lnTo>
                        <a:pt x="86" y="228"/>
                      </a:lnTo>
                      <a:lnTo>
                        <a:pt x="74" y="211"/>
                      </a:lnTo>
                      <a:close/>
                    </a:path>
                  </a:pathLst>
                </a:custGeom>
                <a:grp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30" name="Freeform 14">
                  <a:extLst>
                    <a:ext uri="{FF2B5EF4-FFF2-40B4-BE49-F238E27FC236}">
                      <a16:creationId xmlns:a16="http://schemas.microsoft.com/office/drawing/2014/main" id="{37D6AD9F-8083-4B3B-98A4-D428347658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13675" y="2908301"/>
                  <a:ext cx="660400" cy="466725"/>
                </a:xfrm>
                <a:custGeom>
                  <a:avLst/>
                  <a:gdLst>
                    <a:gd name="T0" fmla="*/ 44 w 347"/>
                    <a:gd name="T1" fmla="*/ 36 h 245"/>
                    <a:gd name="T2" fmla="*/ 0 w 347"/>
                    <a:gd name="T3" fmla="*/ 68 h 245"/>
                    <a:gd name="T4" fmla="*/ 26 w 347"/>
                    <a:gd name="T5" fmla="*/ 187 h 245"/>
                    <a:gd name="T6" fmla="*/ 44 w 347"/>
                    <a:gd name="T7" fmla="*/ 245 h 245"/>
                    <a:gd name="T8" fmla="*/ 126 w 347"/>
                    <a:gd name="T9" fmla="*/ 240 h 245"/>
                    <a:gd name="T10" fmla="*/ 427 w 347"/>
                    <a:gd name="T11" fmla="*/ 195 h 245"/>
                    <a:gd name="T12" fmla="*/ 448 w 347"/>
                    <a:gd name="T13" fmla="*/ 188 h 245"/>
                    <a:gd name="T14" fmla="*/ 478 w 347"/>
                    <a:gd name="T15" fmla="*/ 133 h 245"/>
                    <a:gd name="T16" fmla="*/ 432 w 347"/>
                    <a:gd name="T17" fmla="*/ 103 h 245"/>
                    <a:gd name="T18" fmla="*/ 458 w 347"/>
                    <a:gd name="T19" fmla="*/ 32 h 245"/>
                    <a:gd name="T20" fmla="*/ 424 w 347"/>
                    <a:gd name="T21" fmla="*/ 25 h 245"/>
                    <a:gd name="T22" fmla="*/ 424 w 347"/>
                    <a:gd name="T23" fmla="*/ 7 h 245"/>
                    <a:gd name="T24" fmla="*/ 409 w 347"/>
                    <a:gd name="T25" fmla="*/ 0 h 245"/>
                    <a:gd name="T26" fmla="*/ 59 w 347"/>
                    <a:gd name="T27" fmla="*/ 51 h 245"/>
                    <a:gd name="T28" fmla="*/ 44 w 347"/>
                    <a:gd name="T29" fmla="*/ 36 h 245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347"/>
                    <a:gd name="T46" fmla="*/ 0 h 245"/>
                    <a:gd name="T47" fmla="*/ 347 w 347"/>
                    <a:gd name="T48" fmla="*/ 245 h 245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347" h="245">
                      <a:moveTo>
                        <a:pt x="32" y="36"/>
                      </a:moveTo>
                      <a:lnTo>
                        <a:pt x="0" y="68"/>
                      </a:lnTo>
                      <a:lnTo>
                        <a:pt x="18" y="187"/>
                      </a:lnTo>
                      <a:lnTo>
                        <a:pt x="32" y="245"/>
                      </a:lnTo>
                      <a:lnTo>
                        <a:pt x="91" y="240"/>
                      </a:lnTo>
                      <a:lnTo>
                        <a:pt x="310" y="195"/>
                      </a:lnTo>
                      <a:lnTo>
                        <a:pt x="325" y="188"/>
                      </a:lnTo>
                      <a:lnTo>
                        <a:pt x="347" y="133"/>
                      </a:lnTo>
                      <a:lnTo>
                        <a:pt x="314" y="103"/>
                      </a:lnTo>
                      <a:lnTo>
                        <a:pt x="332" y="32"/>
                      </a:lnTo>
                      <a:lnTo>
                        <a:pt x="307" y="25"/>
                      </a:lnTo>
                      <a:lnTo>
                        <a:pt x="307" y="7"/>
                      </a:lnTo>
                      <a:lnTo>
                        <a:pt x="296" y="0"/>
                      </a:lnTo>
                      <a:lnTo>
                        <a:pt x="42" y="51"/>
                      </a:lnTo>
                      <a:lnTo>
                        <a:pt x="32" y="36"/>
                      </a:lnTo>
                      <a:close/>
                    </a:path>
                  </a:pathLst>
                </a:custGeom>
                <a:grp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31" name="Freeform 15">
                  <a:extLst>
                    <a:ext uri="{FF2B5EF4-FFF2-40B4-BE49-F238E27FC236}">
                      <a16:creationId xmlns:a16="http://schemas.microsoft.com/office/drawing/2014/main" id="{A04B4A9F-CD90-CF5C-E5AA-98CF005B50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77189" y="3279775"/>
                  <a:ext cx="561975" cy="249238"/>
                </a:xfrm>
                <a:custGeom>
                  <a:avLst/>
                  <a:gdLst>
                    <a:gd name="T0" fmla="*/ 0 w 295"/>
                    <a:gd name="T1" fmla="*/ 45 h 131"/>
                    <a:gd name="T2" fmla="*/ 305 w 295"/>
                    <a:gd name="T3" fmla="*/ 0 h 131"/>
                    <a:gd name="T4" fmla="*/ 356 w 295"/>
                    <a:gd name="T5" fmla="*/ 90 h 131"/>
                    <a:gd name="T6" fmla="*/ 407 w 295"/>
                    <a:gd name="T7" fmla="*/ 80 h 131"/>
                    <a:gd name="T8" fmla="*/ 408 w 295"/>
                    <a:gd name="T9" fmla="*/ 125 h 131"/>
                    <a:gd name="T10" fmla="*/ 364 w 295"/>
                    <a:gd name="T11" fmla="*/ 131 h 131"/>
                    <a:gd name="T12" fmla="*/ 329 w 295"/>
                    <a:gd name="T13" fmla="*/ 102 h 131"/>
                    <a:gd name="T14" fmla="*/ 305 w 295"/>
                    <a:gd name="T15" fmla="*/ 66 h 131"/>
                    <a:gd name="T16" fmla="*/ 299 w 295"/>
                    <a:gd name="T17" fmla="*/ 17 h 131"/>
                    <a:gd name="T18" fmla="*/ 281 w 295"/>
                    <a:gd name="T19" fmla="*/ 42 h 131"/>
                    <a:gd name="T20" fmla="*/ 304 w 295"/>
                    <a:gd name="T21" fmla="*/ 116 h 131"/>
                    <a:gd name="T22" fmla="*/ 213 w 295"/>
                    <a:gd name="T23" fmla="*/ 126 h 131"/>
                    <a:gd name="T24" fmla="*/ 210 w 295"/>
                    <a:gd name="T25" fmla="*/ 72 h 131"/>
                    <a:gd name="T26" fmla="*/ 154 w 295"/>
                    <a:gd name="T27" fmla="*/ 49 h 131"/>
                    <a:gd name="T28" fmla="*/ 110 w 295"/>
                    <a:gd name="T29" fmla="*/ 43 h 131"/>
                    <a:gd name="T30" fmla="*/ 12 w 295"/>
                    <a:gd name="T31" fmla="*/ 80 h 131"/>
                    <a:gd name="T32" fmla="*/ 0 w 295"/>
                    <a:gd name="T33" fmla="*/ 45 h 13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95"/>
                    <a:gd name="T52" fmla="*/ 0 h 131"/>
                    <a:gd name="T53" fmla="*/ 295 w 295"/>
                    <a:gd name="T54" fmla="*/ 131 h 13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95" h="131">
                      <a:moveTo>
                        <a:pt x="0" y="45"/>
                      </a:moveTo>
                      <a:lnTo>
                        <a:pt x="220" y="0"/>
                      </a:lnTo>
                      <a:lnTo>
                        <a:pt x="256" y="90"/>
                      </a:lnTo>
                      <a:lnTo>
                        <a:pt x="294" y="80"/>
                      </a:lnTo>
                      <a:lnTo>
                        <a:pt x="295" y="125"/>
                      </a:lnTo>
                      <a:lnTo>
                        <a:pt x="264" y="131"/>
                      </a:lnTo>
                      <a:lnTo>
                        <a:pt x="237" y="102"/>
                      </a:lnTo>
                      <a:lnTo>
                        <a:pt x="220" y="66"/>
                      </a:lnTo>
                      <a:lnTo>
                        <a:pt x="216" y="17"/>
                      </a:lnTo>
                      <a:lnTo>
                        <a:pt x="203" y="42"/>
                      </a:lnTo>
                      <a:lnTo>
                        <a:pt x="219" y="116"/>
                      </a:lnTo>
                      <a:lnTo>
                        <a:pt x="154" y="126"/>
                      </a:lnTo>
                      <a:lnTo>
                        <a:pt x="152" y="72"/>
                      </a:lnTo>
                      <a:lnTo>
                        <a:pt x="112" y="49"/>
                      </a:lnTo>
                      <a:lnTo>
                        <a:pt x="79" y="43"/>
                      </a:lnTo>
                      <a:lnTo>
                        <a:pt x="8" y="80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grp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32" name="Freeform 16">
                  <a:extLst>
                    <a:ext uri="{FF2B5EF4-FFF2-40B4-BE49-F238E27FC236}">
                      <a16:creationId xmlns:a16="http://schemas.microsoft.com/office/drawing/2014/main" id="{F3A99BDE-1498-D796-A6FD-D2656AF430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13225" y="2052639"/>
                  <a:ext cx="1155700" cy="776287"/>
                </a:xfrm>
                <a:custGeom>
                  <a:avLst/>
                  <a:gdLst>
                    <a:gd name="T0" fmla="*/ 14 w 607"/>
                    <a:gd name="T1" fmla="*/ 0 h 407"/>
                    <a:gd name="T2" fmla="*/ 179 w 607"/>
                    <a:gd name="T3" fmla="*/ 17 h 407"/>
                    <a:gd name="T4" fmla="*/ 278 w 607"/>
                    <a:gd name="T5" fmla="*/ 27 h 407"/>
                    <a:gd name="T6" fmla="*/ 407 w 607"/>
                    <a:gd name="T7" fmla="*/ 38 h 407"/>
                    <a:gd name="T8" fmla="*/ 527 w 607"/>
                    <a:gd name="T9" fmla="*/ 47 h 407"/>
                    <a:gd name="T10" fmla="*/ 736 w 607"/>
                    <a:gd name="T11" fmla="*/ 59 h 407"/>
                    <a:gd name="T12" fmla="*/ 833 w 607"/>
                    <a:gd name="T13" fmla="*/ 65 h 407"/>
                    <a:gd name="T14" fmla="*/ 830 w 607"/>
                    <a:gd name="T15" fmla="*/ 396 h 407"/>
                    <a:gd name="T16" fmla="*/ 319 w 607"/>
                    <a:gd name="T17" fmla="*/ 362 h 407"/>
                    <a:gd name="T18" fmla="*/ 311 w 607"/>
                    <a:gd name="T19" fmla="*/ 407 h 407"/>
                    <a:gd name="T20" fmla="*/ 289 w 607"/>
                    <a:gd name="T21" fmla="*/ 386 h 407"/>
                    <a:gd name="T22" fmla="*/ 245 w 607"/>
                    <a:gd name="T23" fmla="*/ 389 h 407"/>
                    <a:gd name="T24" fmla="*/ 175 w 607"/>
                    <a:gd name="T25" fmla="*/ 398 h 407"/>
                    <a:gd name="T26" fmla="*/ 166 w 607"/>
                    <a:gd name="T27" fmla="*/ 340 h 407"/>
                    <a:gd name="T28" fmla="*/ 86 w 607"/>
                    <a:gd name="T29" fmla="*/ 294 h 407"/>
                    <a:gd name="T30" fmla="*/ 96 w 607"/>
                    <a:gd name="T31" fmla="*/ 251 h 407"/>
                    <a:gd name="T32" fmla="*/ 104 w 607"/>
                    <a:gd name="T33" fmla="*/ 215 h 407"/>
                    <a:gd name="T34" fmla="*/ 0 w 607"/>
                    <a:gd name="T35" fmla="*/ 101 h 407"/>
                    <a:gd name="T36" fmla="*/ 14 w 607"/>
                    <a:gd name="T37" fmla="*/ 0 h 40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607"/>
                    <a:gd name="T58" fmla="*/ 0 h 407"/>
                    <a:gd name="T59" fmla="*/ 607 w 607"/>
                    <a:gd name="T60" fmla="*/ 407 h 40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607" h="407">
                      <a:moveTo>
                        <a:pt x="10" y="0"/>
                      </a:moveTo>
                      <a:lnTo>
                        <a:pt x="129" y="17"/>
                      </a:lnTo>
                      <a:lnTo>
                        <a:pt x="202" y="27"/>
                      </a:lnTo>
                      <a:lnTo>
                        <a:pt x="297" y="38"/>
                      </a:lnTo>
                      <a:lnTo>
                        <a:pt x="384" y="47"/>
                      </a:lnTo>
                      <a:lnTo>
                        <a:pt x="536" y="59"/>
                      </a:lnTo>
                      <a:lnTo>
                        <a:pt x="607" y="65"/>
                      </a:lnTo>
                      <a:lnTo>
                        <a:pt x="605" y="396"/>
                      </a:lnTo>
                      <a:lnTo>
                        <a:pt x="233" y="362"/>
                      </a:lnTo>
                      <a:lnTo>
                        <a:pt x="226" y="407"/>
                      </a:lnTo>
                      <a:lnTo>
                        <a:pt x="211" y="386"/>
                      </a:lnTo>
                      <a:lnTo>
                        <a:pt x="178" y="389"/>
                      </a:lnTo>
                      <a:lnTo>
                        <a:pt x="128" y="398"/>
                      </a:lnTo>
                      <a:lnTo>
                        <a:pt x="120" y="340"/>
                      </a:lnTo>
                      <a:lnTo>
                        <a:pt x="62" y="294"/>
                      </a:lnTo>
                      <a:lnTo>
                        <a:pt x="70" y="251"/>
                      </a:lnTo>
                      <a:lnTo>
                        <a:pt x="76" y="215"/>
                      </a:lnTo>
                      <a:lnTo>
                        <a:pt x="0" y="101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grp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33" name="Freeform 17">
                  <a:extLst>
                    <a:ext uri="{FF2B5EF4-FFF2-40B4-BE49-F238E27FC236}">
                      <a16:creationId xmlns:a16="http://schemas.microsoft.com/office/drawing/2014/main" id="{D462D1B9-37B7-8402-50DE-E788BB0E0F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34113" y="3459163"/>
                  <a:ext cx="768350" cy="679450"/>
                </a:xfrm>
                <a:custGeom>
                  <a:avLst/>
                  <a:gdLst>
                    <a:gd name="T0" fmla="*/ 0 w 403"/>
                    <a:gd name="T1" fmla="*/ 12 h 357"/>
                    <a:gd name="T2" fmla="*/ 241 w 403"/>
                    <a:gd name="T3" fmla="*/ 0 h 357"/>
                    <a:gd name="T4" fmla="*/ 294 w 403"/>
                    <a:gd name="T5" fmla="*/ 0 h 357"/>
                    <a:gd name="T6" fmla="*/ 331 w 403"/>
                    <a:gd name="T7" fmla="*/ 11 h 357"/>
                    <a:gd name="T8" fmla="*/ 312 w 403"/>
                    <a:gd name="T9" fmla="*/ 42 h 357"/>
                    <a:gd name="T10" fmla="*/ 382 w 403"/>
                    <a:gd name="T11" fmla="*/ 92 h 357"/>
                    <a:gd name="T12" fmla="*/ 404 w 403"/>
                    <a:gd name="T13" fmla="*/ 135 h 357"/>
                    <a:gd name="T14" fmla="*/ 446 w 403"/>
                    <a:gd name="T15" fmla="*/ 124 h 357"/>
                    <a:gd name="T16" fmla="*/ 445 w 403"/>
                    <a:gd name="T17" fmla="*/ 184 h 357"/>
                    <a:gd name="T18" fmla="*/ 486 w 403"/>
                    <a:gd name="T19" fmla="*/ 202 h 357"/>
                    <a:gd name="T20" fmla="*/ 505 w 403"/>
                    <a:gd name="T21" fmla="*/ 254 h 357"/>
                    <a:gd name="T22" fmla="*/ 537 w 403"/>
                    <a:gd name="T23" fmla="*/ 259 h 357"/>
                    <a:gd name="T24" fmla="*/ 553 w 403"/>
                    <a:gd name="T25" fmla="*/ 281 h 357"/>
                    <a:gd name="T26" fmla="*/ 515 w 403"/>
                    <a:gd name="T27" fmla="*/ 312 h 357"/>
                    <a:gd name="T28" fmla="*/ 503 w 403"/>
                    <a:gd name="T29" fmla="*/ 347 h 357"/>
                    <a:gd name="T30" fmla="*/ 449 w 403"/>
                    <a:gd name="T31" fmla="*/ 357 h 357"/>
                    <a:gd name="T32" fmla="*/ 463 w 403"/>
                    <a:gd name="T33" fmla="*/ 318 h 357"/>
                    <a:gd name="T34" fmla="*/ 256 w 403"/>
                    <a:gd name="T35" fmla="*/ 332 h 357"/>
                    <a:gd name="T36" fmla="*/ 108 w 403"/>
                    <a:gd name="T37" fmla="*/ 346 h 357"/>
                    <a:gd name="T38" fmla="*/ 98 w 403"/>
                    <a:gd name="T39" fmla="*/ 309 h 357"/>
                    <a:gd name="T40" fmla="*/ 89 w 403"/>
                    <a:gd name="T41" fmla="*/ 194 h 357"/>
                    <a:gd name="T42" fmla="*/ 88 w 403"/>
                    <a:gd name="T43" fmla="*/ 132 h 357"/>
                    <a:gd name="T44" fmla="*/ 38 w 403"/>
                    <a:gd name="T45" fmla="*/ 104 h 357"/>
                    <a:gd name="T46" fmla="*/ 56 w 403"/>
                    <a:gd name="T47" fmla="*/ 78 h 357"/>
                    <a:gd name="T48" fmla="*/ 31 w 403"/>
                    <a:gd name="T49" fmla="*/ 64 h 357"/>
                    <a:gd name="T50" fmla="*/ 0 w 403"/>
                    <a:gd name="T51" fmla="*/ 12 h 357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403"/>
                    <a:gd name="T79" fmla="*/ 0 h 357"/>
                    <a:gd name="T80" fmla="*/ 403 w 403"/>
                    <a:gd name="T81" fmla="*/ 357 h 357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403" h="357">
                      <a:moveTo>
                        <a:pt x="0" y="12"/>
                      </a:moveTo>
                      <a:lnTo>
                        <a:pt x="176" y="0"/>
                      </a:lnTo>
                      <a:lnTo>
                        <a:pt x="214" y="0"/>
                      </a:lnTo>
                      <a:lnTo>
                        <a:pt x="242" y="11"/>
                      </a:lnTo>
                      <a:lnTo>
                        <a:pt x="227" y="42"/>
                      </a:lnTo>
                      <a:lnTo>
                        <a:pt x="278" y="92"/>
                      </a:lnTo>
                      <a:lnTo>
                        <a:pt x="295" y="135"/>
                      </a:lnTo>
                      <a:lnTo>
                        <a:pt x="325" y="124"/>
                      </a:lnTo>
                      <a:lnTo>
                        <a:pt x="324" y="184"/>
                      </a:lnTo>
                      <a:lnTo>
                        <a:pt x="355" y="202"/>
                      </a:lnTo>
                      <a:lnTo>
                        <a:pt x="369" y="254"/>
                      </a:lnTo>
                      <a:lnTo>
                        <a:pt x="391" y="259"/>
                      </a:lnTo>
                      <a:lnTo>
                        <a:pt x="403" y="281"/>
                      </a:lnTo>
                      <a:lnTo>
                        <a:pt x="376" y="312"/>
                      </a:lnTo>
                      <a:lnTo>
                        <a:pt x="367" y="347"/>
                      </a:lnTo>
                      <a:lnTo>
                        <a:pt x="328" y="357"/>
                      </a:lnTo>
                      <a:lnTo>
                        <a:pt x="338" y="318"/>
                      </a:lnTo>
                      <a:lnTo>
                        <a:pt x="187" y="332"/>
                      </a:lnTo>
                      <a:lnTo>
                        <a:pt x="79" y="346"/>
                      </a:lnTo>
                      <a:lnTo>
                        <a:pt x="72" y="309"/>
                      </a:lnTo>
                      <a:lnTo>
                        <a:pt x="65" y="194"/>
                      </a:lnTo>
                      <a:lnTo>
                        <a:pt x="64" y="132"/>
                      </a:lnTo>
                      <a:lnTo>
                        <a:pt x="28" y="104"/>
                      </a:lnTo>
                      <a:lnTo>
                        <a:pt x="41" y="78"/>
                      </a:lnTo>
                      <a:lnTo>
                        <a:pt x="23" y="6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grp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34" name="Freeform 18">
                  <a:extLst>
                    <a:ext uri="{FF2B5EF4-FFF2-40B4-BE49-F238E27FC236}">
                      <a16:creationId xmlns:a16="http://schemas.microsoft.com/office/drawing/2014/main" id="{7A4EADDF-3CFD-3C4F-39A7-FE54040A09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075488" y="3173414"/>
                  <a:ext cx="374650" cy="663575"/>
                </a:xfrm>
                <a:custGeom>
                  <a:avLst/>
                  <a:gdLst>
                    <a:gd name="T0" fmla="*/ 0 w 197"/>
                    <a:gd name="T1" fmla="*/ 25 h 348"/>
                    <a:gd name="T2" fmla="*/ 31 w 197"/>
                    <a:gd name="T3" fmla="*/ 38 h 348"/>
                    <a:gd name="T4" fmla="*/ 62 w 197"/>
                    <a:gd name="T5" fmla="*/ 35 h 348"/>
                    <a:gd name="T6" fmla="*/ 72 w 197"/>
                    <a:gd name="T7" fmla="*/ 28 h 348"/>
                    <a:gd name="T8" fmla="*/ 80 w 197"/>
                    <a:gd name="T9" fmla="*/ 7 h 348"/>
                    <a:gd name="T10" fmla="*/ 208 w 197"/>
                    <a:gd name="T11" fmla="*/ 0 h 348"/>
                    <a:gd name="T12" fmla="*/ 269 w 197"/>
                    <a:gd name="T13" fmla="*/ 246 h 348"/>
                    <a:gd name="T14" fmla="*/ 265 w 197"/>
                    <a:gd name="T15" fmla="*/ 243 h 348"/>
                    <a:gd name="T16" fmla="*/ 219 w 197"/>
                    <a:gd name="T17" fmla="*/ 257 h 348"/>
                    <a:gd name="T18" fmla="*/ 188 w 197"/>
                    <a:gd name="T19" fmla="*/ 323 h 348"/>
                    <a:gd name="T20" fmla="*/ 142 w 197"/>
                    <a:gd name="T21" fmla="*/ 314 h 348"/>
                    <a:gd name="T22" fmla="*/ 89 w 197"/>
                    <a:gd name="T23" fmla="*/ 339 h 348"/>
                    <a:gd name="T24" fmla="*/ 17 w 197"/>
                    <a:gd name="T25" fmla="*/ 348 h 348"/>
                    <a:gd name="T26" fmla="*/ 49 w 197"/>
                    <a:gd name="T27" fmla="*/ 283 h 348"/>
                    <a:gd name="T28" fmla="*/ 35 w 197"/>
                    <a:gd name="T29" fmla="*/ 247 h 348"/>
                    <a:gd name="T30" fmla="*/ 0 w 197"/>
                    <a:gd name="T31" fmla="*/ 25 h 34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97"/>
                    <a:gd name="T49" fmla="*/ 0 h 348"/>
                    <a:gd name="T50" fmla="*/ 197 w 197"/>
                    <a:gd name="T51" fmla="*/ 348 h 348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97" h="348">
                      <a:moveTo>
                        <a:pt x="0" y="25"/>
                      </a:moveTo>
                      <a:lnTo>
                        <a:pt x="23" y="38"/>
                      </a:lnTo>
                      <a:lnTo>
                        <a:pt x="45" y="35"/>
                      </a:lnTo>
                      <a:lnTo>
                        <a:pt x="53" y="28"/>
                      </a:lnTo>
                      <a:lnTo>
                        <a:pt x="58" y="7"/>
                      </a:lnTo>
                      <a:lnTo>
                        <a:pt x="153" y="0"/>
                      </a:lnTo>
                      <a:lnTo>
                        <a:pt x="197" y="246"/>
                      </a:lnTo>
                      <a:lnTo>
                        <a:pt x="194" y="243"/>
                      </a:lnTo>
                      <a:lnTo>
                        <a:pt x="161" y="257"/>
                      </a:lnTo>
                      <a:lnTo>
                        <a:pt x="138" y="323"/>
                      </a:lnTo>
                      <a:lnTo>
                        <a:pt x="104" y="314"/>
                      </a:lnTo>
                      <a:lnTo>
                        <a:pt x="65" y="339"/>
                      </a:lnTo>
                      <a:lnTo>
                        <a:pt x="13" y="348"/>
                      </a:lnTo>
                      <a:lnTo>
                        <a:pt x="36" y="283"/>
                      </a:lnTo>
                      <a:lnTo>
                        <a:pt x="26" y="247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grp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35" name="Freeform 19">
                  <a:extLst>
                    <a:ext uri="{FF2B5EF4-FFF2-40B4-BE49-F238E27FC236}">
                      <a16:creationId xmlns:a16="http://schemas.microsoft.com/office/drawing/2014/main" id="{C5F39A47-9814-CAA3-89C4-2FDD485552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66000" y="3038475"/>
                  <a:ext cx="482600" cy="598488"/>
                </a:xfrm>
                <a:custGeom>
                  <a:avLst/>
                  <a:gdLst>
                    <a:gd name="T0" fmla="*/ 0 w 253"/>
                    <a:gd name="T1" fmla="*/ 71 h 314"/>
                    <a:gd name="T2" fmla="*/ 156 w 253"/>
                    <a:gd name="T3" fmla="*/ 59 h 314"/>
                    <a:gd name="T4" fmla="*/ 188 w 253"/>
                    <a:gd name="T5" fmla="*/ 64 h 314"/>
                    <a:gd name="T6" fmla="*/ 264 w 253"/>
                    <a:gd name="T7" fmla="*/ 37 h 314"/>
                    <a:gd name="T8" fmla="*/ 280 w 253"/>
                    <a:gd name="T9" fmla="*/ 12 h 314"/>
                    <a:gd name="T10" fmla="*/ 325 w 253"/>
                    <a:gd name="T11" fmla="*/ 0 h 314"/>
                    <a:gd name="T12" fmla="*/ 349 w 253"/>
                    <a:gd name="T13" fmla="*/ 119 h 314"/>
                    <a:gd name="T14" fmla="*/ 330 w 253"/>
                    <a:gd name="T15" fmla="*/ 132 h 314"/>
                    <a:gd name="T16" fmla="*/ 335 w 253"/>
                    <a:gd name="T17" fmla="*/ 214 h 314"/>
                    <a:gd name="T18" fmla="*/ 300 w 253"/>
                    <a:gd name="T19" fmla="*/ 221 h 314"/>
                    <a:gd name="T20" fmla="*/ 280 w 253"/>
                    <a:gd name="T21" fmla="*/ 267 h 314"/>
                    <a:gd name="T22" fmla="*/ 253 w 253"/>
                    <a:gd name="T23" fmla="*/ 261 h 314"/>
                    <a:gd name="T24" fmla="*/ 245 w 253"/>
                    <a:gd name="T25" fmla="*/ 314 h 314"/>
                    <a:gd name="T26" fmla="*/ 204 w 253"/>
                    <a:gd name="T27" fmla="*/ 292 h 314"/>
                    <a:gd name="T28" fmla="*/ 128 w 253"/>
                    <a:gd name="T29" fmla="*/ 306 h 314"/>
                    <a:gd name="T30" fmla="*/ 95 w 253"/>
                    <a:gd name="T31" fmla="*/ 286 h 314"/>
                    <a:gd name="T32" fmla="*/ 52 w 253"/>
                    <a:gd name="T33" fmla="*/ 285 h 314"/>
                    <a:gd name="T34" fmla="*/ 29 w 253"/>
                    <a:gd name="T35" fmla="*/ 197 h 314"/>
                    <a:gd name="T36" fmla="*/ 0 w 253"/>
                    <a:gd name="T37" fmla="*/ 71 h 31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53"/>
                    <a:gd name="T58" fmla="*/ 0 h 314"/>
                    <a:gd name="T59" fmla="*/ 253 w 253"/>
                    <a:gd name="T60" fmla="*/ 314 h 31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53" h="314">
                      <a:moveTo>
                        <a:pt x="0" y="71"/>
                      </a:moveTo>
                      <a:lnTo>
                        <a:pt x="114" y="59"/>
                      </a:lnTo>
                      <a:lnTo>
                        <a:pt x="138" y="64"/>
                      </a:lnTo>
                      <a:lnTo>
                        <a:pt x="192" y="37"/>
                      </a:lnTo>
                      <a:lnTo>
                        <a:pt x="204" y="12"/>
                      </a:lnTo>
                      <a:lnTo>
                        <a:pt x="236" y="0"/>
                      </a:lnTo>
                      <a:lnTo>
                        <a:pt x="253" y="119"/>
                      </a:lnTo>
                      <a:lnTo>
                        <a:pt x="240" y="132"/>
                      </a:lnTo>
                      <a:lnTo>
                        <a:pt x="243" y="214"/>
                      </a:lnTo>
                      <a:lnTo>
                        <a:pt x="218" y="221"/>
                      </a:lnTo>
                      <a:lnTo>
                        <a:pt x="204" y="267"/>
                      </a:lnTo>
                      <a:lnTo>
                        <a:pt x="184" y="261"/>
                      </a:lnTo>
                      <a:lnTo>
                        <a:pt x="178" y="314"/>
                      </a:lnTo>
                      <a:lnTo>
                        <a:pt x="149" y="292"/>
                      </a:lnTo>
                      <a:lnTo>
                        <a:pt x="93" y="306"/>
                      </a:lnTo>
                      <a:lnTo>
                        <a:pt x="69" y="286"/>
                      </a:lnTo>
                      <a:lnTo>
                        <a:pt x="38" y="285"/>
                      </a:lnTo>
                      <a:lnTo>
                        <a:pt x="21" y="197"/>
                      </a:lnTo>
                      <a:lnTo>
                        <a:pt x="0" y="71"/>
                      </a:lnTo>
                      <a:close/>
                    </a:path>
                  </a:pathLst>
                </a:custGeom>
                <a:grp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36" name="Freeform 20">
                  <a:extLst>
                    <a:ext uri="{FF2B5EF4-FFF2-40B4-BE49-F238E27FC236}">
                      <a16:creationId xmlns:a16="http://schemas.microsoft.com/office/drawing/2014/main" id="{5BBCA983-2DAE-7680-60F9-8C079FDA51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38964" y="3579813"/>
                  <a:ext cx="847725" cy="506412"/>
                </a:xfrm>
                <a:custGeom>
                  <a:avLst/>
                  <a:gdLst>
                    <a:gd name="T0" fmla="*/ 0 w 445"/>
                    <a:gd name="T1" fmla="*/ 266 h 266"/>
                    <a:gd name="T2" fmla="*/ 149 w 445"/>
                    <a:gd name="T3" fmla="*/ 249 h 266"/>
                    <a:gd name="T4" fmla="*/ 149 w 445"/>
                    <a:gd name="T5" fmla="*/ 237 h 266"/>
                    <a:gd name="T6" fmla="*/ 509 w 445"/>
                    <a:gd name="T7" fmla="*/ 199 h 266"/>
                    <a:gd name="T8" fmla="*/ 516 w 445"/>
                    <a:gd name="T9" fmla="*/ 179 h 266"/>
                    <a:gd name="T10" fmla="*/ 566 w 445"/>
                    <a:gd name="T11" fmla="*/ 163 h 266"/>
                    <a:gd name="T12" fmla="*/ 575 w 445"/>
                    <a:gd name="T13" fmla="*/ 142 h 266"/>
                    <a:gd name="T14" fmla="*/ 596 w 445"/>
                    <a:gd name="T15" fmla="*/ 135 h 266"/>
                    <a:gd name="T16" fmla="*/ 612 w 445"/>
                    <a:gd name="T17" fmla="*/ 103 h 266"/>
                    <a:gd name="T18" fmla="*/ 563 w 445"/>
                    <a:gd name="T19" fmla="*/ 72 h 266"/>
                    <a:gd name="T20" fmla="*/ 555 w 445"/>
                    <a:gd name="T21" fmla="*/ 29 h 266"/>
                    <a:gd name="T22" fmla="*/ 516 w 445"/>
                    <a:gd name="T23" fmla="*/ 8 h 266"/>
                    <a:gd name="T24" fmla="*/ 434 w 445"/>
                    <a:gd name="T25" fmla="*/ 20 h 266"/>
                    <a:gd name="T26" fmla="*/ 398 w 445"/>
                    <a:gd name="T27" fmla="*/ 1 h 266"/>
                    <a:gd name="T28" fmla="*/ 363 w 445"/>
                    <a:gd name="T29" fmla="*/ 0 h 266"/>
                    <a:gd name="T30" fmla="*/ 368 w 445"/>
                    <a:gd name="T31" fmla="*/ 29 h 266"/>
                    <a:gd name="T32" fmla="*/ 320 w 445"/>
                    <a:gd name="T33" fmla="*/ 44 h 266"/>
                    <a:gd name="T34" fmla="*/ 286 w 445"/>
                    <a:gd name="T35" fmla="*/ 110 h 266"/>
                    <a:gd name="T36" fmla="*/ 242 w 445"/>
                    <a:gd name="T37" fmla="*/ 100 h 266"/>
                    <a:gd name="T38" fmla="*/ 186 w 445"/>
                    <a:gd name="T39" fmla="*/ 124 h 266"/>
                    <a:gd name="T40" fmla="*/ 117 w 445"/>
                    <a:gd name="T41" fmla="*/ 134 h 266"/>
                    <a:gd name="T42" fmla="*/ 117 w 445"/>
                    <a:gd name="T43" fmla="*/ 171 h 266"/>
                    <a:gd name="T44" fmla="*/ 82 w 445"/>
                    <a:gd name="T45" fmla="*/ 170 h 266"/>
                    <a:gd name="T46" fmla="*/ 83 w 445"/>
                    <a:gd name="T47" fmla="*/ 203 h 266"/>
                    <a:gd name="T48" fmla="*/ 48 w 445"/>
                    <a:gd name="T49" fmla="*/ 190 h 266"/>
                    <a:gd name="T50" fmla="*/ 28 w 445"/>
                    <a:gd name="T51" fmla="*/ 196 h 266"/>
                    <a:gd name="T52" fmla="*/ 45 w 445"/>
                    <a:gd name="T53" fmla="*/ 218 h 266"/>
                    <a:gd name="T54" fmla="*/ 5 w 445"/>
                    <a:gd name="T55" fmla="*/ 248 h 266"/>
                    <a:gd name="T56" fmla="*/ 0 w 445"/>
                    <a:gd name="T57" fmla="*/ 266 h 26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445"/>
                    <a:gd name="T88" fmla="*/ 0 h 266"/>
                    <a:gd name="T89" fmla="*/ 445 w 445"/>
                    <a:gd name="T90" fmla="*/ 266 h 26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445" h="266">
                      <a:moveTo>
                        <a:pt x="0" y="266"/>
                      </a:moveTo>
                      <a:lnTo>
                        <a:pt x="108" y="249"/>
                      </a:lnTo>
                      <a:lnTo>
                        <a:pt x="108" y="237"/>
                      </a:lnTo>
                      <a:lnTo>
                        <a:pt x="370" y="199"/>
                      </a:lnTo>
                      <a:lnTo>
                        <a:pt x="374" y="179"/>
                      </a:lnTo>
                      <a:lnTo>
                        <a:pt x="412" y="163"/>
                      </a:lnTo>
                      <a:lnTo>
                        <a:pt x="417" y="142"/>
                      </a:lnTo>
                      <a:lnTo>
                        <a:pt x="433" y="135"/>
                      </a:lnTo>
                      <a:lnTo>
                        <a:pt x="445" y="103"/>
                      </a:lnTo>
                      <a:lnTo>
                        <a:pt x="409" y="72"/>
                      </a:lnTo>
                      <a:lnTo>
                        <a:pt x="403" y="29"/>
                      </a:lnTo>
                      <a:lnTo>
                        <a:pt x="374" y="8"/>
                      </a:lnTo>
                      <a:lnTo>
                        <a:pt x="316" y="20"/>
                      </a:lnTo>
                      <a:lnTo>
                        <a:pt x="289" y="1"/>
                      </a:lnTo>
                      <a:lnTo>
                        <a:pt x="263" y="0"/>
                      </a:lnTo>
                      <a:lnTo>
                        <a:pt x="268" y="29"/>
                      </a:lnTo>
                      <a:lnTo>
                        <a:pt x="232" y="44"/>
                      </a:lnTo>
                      <a:lnTo>
                        <a:pt x="208" y="110"/>
                      </a:lnTo>
                      <a:lnTo>
                        <a:pt x="175" y="100"/>
                      </a:lnTo>
                      <a:lnTo>
                        <a:pt x="136" y="124"/>
                      </a:lnTo>
                      <a:lnTo>
                        <a:pt x="85" y="134"/>
                      </a:lnTo>
                      <a:lnTo>
                        <a:pt x="85" y="171"/>
                      </a:lnTo>
                      <a:lnTo>
                        <a:pt x="60" y="170"/>
                      </a:lnTo>
                      <a:lnTo>
                        <a:pt x="61" y="203"/>
                      </a:lnTo>
                      <a:lnTo>
                        <a:pt x="35" y="190"/>
                      </a:lnTo>
                      <a:lnTo>
                        <a:pt x="20" y="196"/>
                      </a:lnTo>
                      <a:lnTo>
                        <a:pt x="33" y="218"/>
                      </a:lnTo>
                      <a:lnTo>
                        <a:pt x="5" y="248"/>
                      </a:lnTo>
                      <a:lnTo>
                        <a:pt x="0" y="266"/>
                      </a:lnTo>
                      <a:close/>
                    </a:path>
                  </a:pathLst>
                </a:custGeom>
                <a:grp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37" name="Freeform 21">
                  <a:extLst>
                    <a:ext uri="{FF2B5EF4-FFF2-40B4-BE49-F238E27FC236}">
                      <a16:creationId xmlns:a16="http://schemas.microsoft.com/office/drawing/2014/main" id="{5257DCE3-F4EF-700C-DF83-E785B2B505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80225" y="3905251"/>
                  <a:ext cx="977900" cy="384175"/>
                </a:xfrm>
                <a:custGeom>
                  <a:avLst/>
                  <a:gdLst>
                    <a:gd name="T0" fmla="*/ 43 w 513"/>
                    <a:gd name="T1" fmla="*/ 92 h 202"/>
                    <a:gd name="T2" fmla="*/ 43 w 513"/>
                    <a:gd name="T3" fmla="*/ 96 h 202"/>
                    <a:gd name="T4" fmla="*/ 30 w 513"/>
                    <a:gd name="T5" fmla="*/ 115 h 202"/>
                    <a:gd name="T6" fmla="*/ 44 w 513"/>
                    <a:gd name="T7" fmla="*/ 140 h 202"/>
                    <a:gd name="T8" fmla="*/ 0 w 513"/>
                    <a:gd name="T9" fmla="*/ 163 h 202"/>
                    <a:gd name="T10" fmla="*/ 11 w 513"/>
                    <a:gd name="T11" fmla="*/ 202 h 202"/>
                    <a:gd name="T12" fmla="*/ 196 w 513"/>
                    <a:gd name="T13" fmla="*/ 190 h 202"/>
                    <a:gd name="T14" fmla="*/ 415 w 513"/>
                    <a:gd name="T15" fmla="*/ 170 h 202"/>
                    <a:gd name="T16" fmla="*/ 527 w 513"/>
                    <a:gd name="T17" fmla="*/ 154 h 202"/>
                    <a:gd name="T18" fmla="*/ 548 w 513"/>
                    <a:gd name="T19" fmla="*/ 103 h 202"/>
                    <a:gd name="T20" fmla="*/ 589 w 513"/>
                    <a:gd name="T21" fmla="*/ 100 h 202"/>
                    <a:gd name="T22" fmla="*/ 709 w 513"/>
                    <a:gd name="T23" fmla="*/ 0 h 202"/>
                    <a:gd name="T24" fmla="*/ 552 w 513"/>
                    <a:gd name="T25" fmla="*/ 25 h 202"/>
                    <a:gd name="T26" fmla="*/ 185 w 513"/>
                    <a:gd name="T27" fmla="*/ 66 h 202"/>
                    <a:gd name="T28" fmla="*/ 188 w 513"/>
                    <a:gd name="T29" fmla="*/ 78 h 202"/>
                    <a:gd name="T30" fmla="*/ 43 w 513"/>
                    <a:gd name="T31" fmla="*/ 92 h 202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513"/>
                    <a:gd name="T49" fmla="*/ 0 h 202"/>
                    <a:gd name="T50" fmla="*/ 513 w 513"/>
                    <a:gd name="T51" fmla="*/ 202 h 202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513" h="202">
                      <a:moveTo>
                        <a:pt x="31" y="92"/>
                      </a:moveTo>
                      <a:lnTo>
                        <a:pt x="31" y="96"/>
                      </a:lnTo>
                      <a:lnTo>
                        <a:pt x="22" y="115"/>
                      </a:lnTo>
                      <a:lnTo>
                        <a:pt x="32" y="140"/>
                      </a:lnTo>
                      <a:lnTo>
                        <a:pt x="0" y="163"/>
                      </a:lnTo>
                      <a:lnTo>
                        <a:pt x="7" y="202"/>
                      </a:lnTo>
                      <a:lnTo>
                        <a:pt x="142" y="190"/>
                      </a:lnTo>
                      <a:lnTo>
                        <a:pt x="301" y="170"/>
                      </a:lnTo>
                      <a:lnTo>
                        <a:pt x="381" y="154"/>
                      </a:lnTo>
                      <a:lnTo>
                        <a:pt x="398" y="103"/>
                      </a:lnTo>
                      <a:lnTo>
                        <a:pt x="426" y="100"/>
                      </a:lnTo>
                      <a:lnTo>
                        <a:pt x="513" y="0"/>
                      </a:lnTo>
                      <a:lnTo>
                        <a:pt x="400" y="25"/>
                      </a:lnTo>
                      <a:lnTo>
                        <a:pt x="135" y="66"/>
                      </a:lnTo>
                      <a:lnTo>
                        <a:pt x="137" y="78"/>
                      </a:lnTo>
                      <a:lnTo>
                        <a:pt x="31" y="92"/>
                      </a:lnTo>
                      <a:close/>
                    </a:path>
                  </a:pathLst>
                </a:custGeom>
                <a:grp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38" name="Freeform 22">
                  <a:extLst>
                    <a:ext uri="{FF2B5EF4-FFF2-40B4-BE49-F238E27FC236}">
                      <a16:creationId xmlns:a16="http://schemas.microsoft.com/office/drawing/2014/main" id="{F9596085-D34A-13B4-EB61-9FA3E5472A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12026" y="4787901"/>
                  <a:ext cx="1069975" cy="777875"/>
                </a:xfrm>
                <a:custGeom>
                  <a:avLst/>
                  <a:gdLst>
                    <a:gd name="T0" fmla="*/ 0 w 561"/>
                    <a:gd name="T1" fmla="*/ 39 h 409"/>
                    <a:gd name="T2" fmla="*/ 212 w 561"/>
                    <a:gd name="T3" fmla="*/ 23 h 409"/>
                    <a:gd name="T4" fmla="*/ 234 w 561"/>
                    <a:gd name="T5" fmla="*/ 50 h 409"/>
                    <a:gd name="T6" fmla="*/ 463 w 561"/>
                    <a:gd name="T7" fmla="*/ 23 h 409"/>
                    <a:gd name="T8" fmla="*/ 502 w 561"/>
                    <a:gd name="T9" fmla="*/ 45 h 409"/>
                    <a:gd name="T10" fmla="*/ 502 w 561"/>
                    <a:gd name="T11" fmla="*/ 3 h 409"/>
                    <a:gd name="T12" fmla="*/ 500 w 561"/>
                    <a:gd name="T13" fmla="*/ 0 h 409"/>
                    <a:gd name="T14" fmla="*/ 545 w 561"/>
                    <a:gd name="T15" fmla="*/ 2 h 409"/>
                    <a:gd name="T16" fmla="*/ 593 w 561"/>
                    <a:gd name="T17" fmla="*/ 65 h 409"/>
                    <a:gd name="T18" fmla="*/ 670 w 561"/>
                    <a:gd name="T19" fmla="*/ 151 h 409"/>
                    <a:gd name="T20" fmla="*/ 709 w 561"/>
                    <a:gd name="T21" fmla="*/ 225 h 409"/>
                    <a:gd name="T22" fmla="*/ 763 w 561"/>
                    <a:gd name="T23" fmla="*/ 277 h 409"/>
                    <a:gd name="T24" fmla="*/ 774 w 561"/>
                    <a:gd name="T25" fmla="*/ 352 h 409"/>
                    <a:gd name="T26" fmla="*/ 756 w 561"/>
                    <a:gd name="T27" fmla="*/ 397 h 409"/>
                    <a:gd name="T28" fmla="*/ 674 w 561"/>
                    <a:gd name="T29" fmla="*/ 409 h 409"/>
                    <a:gd name="T30" fmla="*/ 660 w 561"/>
                    <a:gd name="T31" fmla="*/ 390 h 409"/>
                    <a:gd name="T32" fmla="*/ 604 w 561"/>
                    <a:gd name="T33" fmla="*/ 363 h 409"/>
                    <a:gd name="T34" fmla="*/ 586 w 561"/>
                    <a:gd name="T35" fmla="*/ 335 h 409"/>
                    <a:gd name="T36" fmla="*/ 571 w 561"/>
                    <a:gd name="T37" fmla="*/ 324 h 409"/>
                    <a:gd name="T38" fmla="*/ 561 w 561"/>
                    <a:gd name="T39" fmla="*/ 298 h 409"/>
                    <a:gd name="T40" fmla="*/ 547 w 561"/>
                    <a:gd name="T41" fmla="*/ 305 h 409"/>
                    <a:gd name="T42" fmla="*/ 502 w 561"/>
                    <a:gd name="T43" fmla="*/ 271 h 409"/>
                    <a:gd name="T44" fmla="*/ 514 w 561"/>
                    <a:gd name="T45" fmla="*/ 239 h 409"/>
                    <a:gd name="T46" fmla="*/ 502 w 561"/>
                    <a:gd name="T47" fmla="*/ 222 h 409"/>
                    <a:gd name="T48" fmla="*/ 489 w 561"/>
                    <a:gd name="T49" fmla="*/ 228 h 409"/>
                    <a:gd name="T50" fmla="*/ 490 w 561"/>
                    <a:gd name="T51" fmla="*/ 246 h 409"/>
                    <a:gd name="T52" fmla="*/ 475 w 561"/>
                    <a:gd name="T53" fmla="*/ 222 h 409"/>
                    <a:gd name="T54" fmla="*/ 476 w 561"/>
                    <a:gd name="T55" fmla="*/ 164 h 409"/>
                    <a:gd name="T56" fmla="*/ 448 w 561"/>
                    <a:gd name="T57" fmla="*/ 130 h 409"/>
                    <a:gd name="T58" fmla="*/ 376 w 561"/>
                    <a:gd name="T59" fmla="*/ 102 h 409"/>
                    <a:gd name="T60" fmla="*/ 339 w 561"/>
                    <a:gd name="T61" fmla="*/ 70 h 409"/>
                    <a:gd name="T62" fmla="*/ 298 w 561"/>
                    <a:gd name="T63" fmla="*/ 67 h 409"/>
                    <a:gd name="T64" fmla="*/ 282 w 561"/>
                    <a:gd name="T65" fmla="*/ 87 h 409"/>
                    <a:gd name="T66" fmla="*/ 222 w 561"/>
                    <a:gd name="T67" fmla="*/ 101 h 409"/>
                    <a:gd name="T68" fmla="*/ 185 w 561"/>
                    <a:gd name="T69" fmla="*/ 87 h 409"/>
                    <a:gd name="T70" fmla="*/ 168 w 561"/>
                    <a:gd name="T71" fmla="*/ 65 h 409"/>
                    <a:gd name="T72" fmla="*/ 55 w 561"/>
                    <a:gd name="T73" fmla="*/ 84 h 409"/>
                    <a:gd name="T74" fmla="*/ 31 w 561"/>
                    <a:gd name="T75" fmla="*/ 69 h 409"/>
                    <a:gd name="T76" fmla="*/ 4 w 561"/>
                    <a:gd name="T77" fmla="*/ 85 h 409"/>
                    <a:gd name="T78" fmla="*/ 0 w 561"/>
                    <a:gd name="T79" fmla="*/ 39 h 409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561"/>
                    <a:gd name="T121" fmla="*/ 0 h 409"/>
                    <a:gd name="T122" fmla="*/ 561 w 561"/>
                    <a:gd name="T123" fmla="*/ 409 h 409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561" h="409">
                      <a:moveTo>
                        <a:pt x="0" y="39"/>
                      </a:moveTo>
                      <a:lnTo>
                        <a:pt x="154" y="23"/>
                      </a:lnTo>
                      <a:lnTo>
                        <a:pt x="170" y="50"/>
                      </a:lnTo>
                      <a:lnTo>
                        <a:pt x="336" y="23"/>
                      </a:lnTo>
                      <a:lnTo>
                        <a:pt x="364" y="45"/>
                      </a:lnTo>
                      <a:lnTo>
                        <a:pt x="364" y="3"/>
                      </a:lnTo>
                      <a:lnTo>
                        <a:pt x="362" y="0"/>
                      </a:lnTo>
                      <a:lnTo>
                        <a:pt x="395" y="2"/>
                      </a:lnTo>
                      <a:lnTo>
                        <a:pt x="430" y="65"/>
                      </a:lnTo>
                      <a:lnTo>
                        <a:pt x="485" y="151"/>
                      </a:lnTo>
                      <a:lnTo>
                        <a:pt x="513" y="225"/>
                      </a:lnTo>
                      <a:lnTo>
                        <a:pt x="554" y="277"/>
                      </a:lnTo>
                      <a:lnTo>
                        <a:pt x="561" y="352"/>
                      </a:lnTo>
                      <a:lnTo>
                        <a:pt x="548" y="397"/>
                      </a:lnTo>
                      <a:lnTo>
                        <a:pt x="489" y="409"/>
                      </a:lnTo>
                      <a:lnTo>
                        <a:pt x="479" y="390"/>
                      </a:lnTo>
                      <a:lnTo>
                        <a:pt x="437" y="363"/>
                      </a:lnTo>
                      <a:lnTo>
                        <a:pt x="424" y="335"/>
                      </a:lnTo>
                      <a:lnTo>
                        <a:pt x="413" y="324"/>
                      </a:lnTo>
                      <a:lnTo>
                        <a:pt x="407" y="298"/>
                      </a:lnTo>
                      <a:lnTo>
                        <a:pt x="397" y="305"/>
                      </a:lnTo>
                      <a:lnTo>
                        <a:pt x="364" y="271"/>
                      </a:lnTo>
                      <a:lnTo>
                        <a:pt x="372" y="239"/>
                      </a:lnTo>
                      <a:lnTo>
                        <a:pt x="364" y="222"/>
                      </a:lnTo>
                      <a:lnTo>
                        <a:pt x="354" y="228"/>
                      </a:lnTo>
                      <a:lnTo>
                        <a:pt x="355" y="246"/>
                      </a:lnTo>
                      <a:lnTo>
                        <a:pt x="344" y="222"/>
                      </a:lnTo>
                      <a:lnTo>
                        <a:pt x="345" y="164"/>
                      </a:lnTo>
                      <a:lnTo>
                        <a:pt x="325" y="130"/>
                      </a:lnTo>
                      <a:lnTo>
                        <a:pt x="272" y="102"/>
                      </a:lnTo>
                      <a:lnTo>
                        <a:pt x="246" y="70"/>
                      </a:lnTo>
                      <a:lnTo>
                        <a:pt x="216" y="67"/>
                      </a:lnTo>
                      <a:lnTo>
                        <a:pt x="204" y="87"/>
                      </a:lnTo>
                      <a:lnTo>
                        <a:pt x="161" y="101"/>
                      </a:lnTo>
                      <a:lnTo>
                        <a:pt x="135" y="87"/>
                      </a:lnTo>
                      <a:lnTo>
                        <a:pt x="122" y="65"/>
                      </a:lnTo>
                      <a:lnTo>
                        <a:pt x="40" y="84"/>
                      </a:lnTo>
                      <a:lnTo>
                        <a:pt x="23" y="69"/>
                      </a:lnTo>
                      <a:lnTo>
                        <a:pt x="4" y="85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grp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39" name="Freeform 23">
                  <a:extLst>
                    <a:ext uri="{FF2B5EF4-FFF2-40B4-BE49-F238E27FC236}">
                      <a16:creationId xmlns:a16="http://schemas.microsoft.com/office/drawing/2014/main" id="{048054A4-B143-12DE-398D-D4512FD99D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05725" y="3260726"/>
                  <a:ext cx="488950" cy="549275"/>
                </a:xfrm>
                <a:custGeom>
                  <a:avLst/>
                  <a:gdLst>
                    <a:gd name="T0" fmla="*/ 36 w 256"/>
                    <a:gd name="T1" fmla="*/ 150 h 288"/>
                    <a:gd name="T2" fmla="*/ 10 w 256"/>
                    <a:gd name="T3" fmla="*/ 144 h 288"/>
                    <a:gd name="T4" fmla="*/ 0 w 256"/>
                    <a:gd name="T5" fmla="*/ 190 h 288"/>
                    <a:gd name="T6" fmla="*/ 10 w 256"/>
                    <a:gd name="T7" fmla="*/ 239 h 288"/>
                    <a:gd name="T8" fmla="*/ 60 w 256"/>
                    <a:gd name="T9" fmla="*/ 271 h 288"/>
                    <a:gd name="T10" fmla="*/ 72 w 256"/>
                    <a:gd name="T11" fmla="*/ 288 h 288"/>
                    <a:gd name="T12" fmla="*/ 138 w 256"/>
                    <a:gd name="T13" fmla="*/ 271 h 288"/>
                    <a:gd name="T14" fmla="*/ 215 w 256"/>
                    <a:gd name="T15" fmla="*/ 233 h 288"/>
                    <a:gd name="T16" fmla="*/ 238 w 256"/>
                    <a:gd name="T17" fmla="*/ 148 h 288"/>
                    <a:gd name="T18" fmla="*/ 288 w 256"/>
                    <a:gd name="T19" fmla="*/ 126 h 288"/>
                    <a:gd name="T20" fmla="*/ 316 w 256"/>
                    <a:gd name="T21" fmla="*/ 74 h 288"/>
                    <a:gd name="T22" fmla="*/ 356 w 256"/>
                    <a:gd name="T23" fmla="*/ 60 h 288"/>
                    <a:gd name="T24" fmla="*/ 303 w 256"/>
                    <a:gd name="T25" fmla="*/ 53 h 288"/>
                    <a:gd name="T26" fmla="*/ 214 w 256"/>
                    <a:gd name="T27" fmla="*/ 90 h 288"/>
                    <a:gd name="T28" fmla="*/ 200 w 256"/>
                    <a:gd name="T29" fmla="*/ 54 h 288"/>
                    <a:gd name="T30" fmla="*/ 123 w 256"/>
                    <a:gd name="T31" fmla="*/ 57 h 288"/>
                    <a:gd name="T32" fmla="*/ 104 w 256"/>
                    <a:gd name="T33" fmla="*/ 0 h 288"/>
                    <a:gd name="T34" fmla="*/ 85 w 256"/>
                    <a:gd name="T35" fmla="*/ 15 h 288"/>
                    <a:gd name="T36" fmla="*/ 91 w 256"/>
                    <a:gd name="T37" fmla="*/ 97 h 288"/>
                    <a:gd name="T38" fmla="*/ 55 w 256"/>
                    <a:gd name="T39" fmla="*/ 104 h 288"/>
                    <a:gd name="T40" fmla="*/ 36 w 256"/>
                    <a:gd name="T41" fmla="*/ 150 h 288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256"/>
                    <a:gd name="T64" fmla="*/ 0 h 288"/>
                    <a:gd name="T65" fmla="*/ 256 w 256"/>
                    <a:gd name="T66" fmla="*/ 288 h 288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256" h="288">
                      <a:moveTo>
                        <a:pt x="26" y="150"/>
                      </a:moveTo>
                      <a:lnTo>
                        <a:pt x="6" y="144"/>
                      </a:lnTo>
                      <a:lnTo>
                        <a:pt x="0" y="190"/>
                      </a:lnTo>
                      <a:lnTo>
                        <a:pt x="6" y="239"/>
                      </a:lnTo>
                      <a:lnTo>
                        <a:pt x="43" y="271"/>
                      </a:lnTo>
                      <a:lnTo>
                        <a:pt x="52" y="288"/>
                      </a:lnTo>
                      <a:lnTo>
                        <a:pt x="99" y="271"/>
                      </a:lnTo>
                      <a:lnTo>
                        <a:pt x="155" y="233"/>
                      </a:lnTo>
                      <a:lnTo>
                        <a:pt x="171" y="148"/>
                      </a:lnTo>
                      <a:lnTo>
                        <a:pt x="207" y="126"/>
                      </a:lnTo>
                      <a:lnTo>
                        <a:pt x="227" y="74"/>
                      </a:lnTo>
                      <a:lnTo>
                        <a:pt x="256" y="60"/>
                      </a:lnTo>
                      <a:lnTo>
                        <a:pt x="218" y="53"/>
                      </a:lnTo>
                      <a:lnTo>
                        <a:pt x="154" y="90"/>
                      </a:lnTo>
                      <a:lnTo>
                        <a:pt x="144" y="54"/>
                      </a:lnTo>
                      <a:lnTo>
                        <a:pt x="88" y="57"/>
                      </a:lnTo>
                      <a:lnTo>
                        <a:pt x="75" y="0"/>
                      </a:lnTo>
                      <a:lnTo>
                        <a:pt x="61" y="15"/>
                      </a:lnTo>
                      <a:lnTo>
                        <a:pt x="65" y="97"/>
                      </a:lnTo>
                      <a:lnTo>
                        <a:pt x="40" y="104"/>
                      </a:lnTo>
                      <a:lnTo>
                        <a:pt x="26" y="150"/>
                      </a:lnTo>
                      <a:close/>
                    </a:path>
                  </a:pathLst>
                </a:custGeom>
                <a:grp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40" name="Freeform 24">
                  <a:extLst>
                    <a:ext uri="{FF2B5EF4-FFF2-40B4-BE49-F238E27FC236}">
                      <a16:creationId xmlns:a16="http://schemas.microsoft.com/office/drawing/2014/main" id="{DC7C006D-012C-6831-4B76-8BCA951175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40739" y="2346326"/>
                  <a:ext cx="192087" cy="384175"/>
                </a:xfrm>
                <a:custGeom>
                  <a:avLst/>
                  <a:gdLst>
                    <a:gd name="T0" fmla="*/ 0 w 101"/>
                    <a:gd name="T1" fmla="*/ 21 h 202"/>
                    <a:gd name="T2" fmla="*/ 100 w 101"/>
                    <a:gd name="T3" fmla="*/ 0 h 202"/>
                    <a:gd name="T4" fmla="*/ 137 w 101"/>
                    <a:gd name="T5" fmla="*/ 55 h 202"/>
                    <a:gd name="T6" fmla="*/ 118 w 101"/>
                    <a:gd name="T7" fmla="*/ 70 h 202"/>
                    <a:gd name="T8" fmla="*/ 126 w 101"/>
                    <a:gd name="T9" fmla="*/ 192 h 202"/>
                    <a:gd name="T10" fmla="*/ 68 w 101"/>
                    <a:gd name="T11" fmla="*/ 202 h 202"/>
                    <a:gd name="T12" fmla="*/ 39 w 101"/>
                    <a:gd name="T13" fmla="*/ 152 h 202"/>
                    <a:gd name="T14" fmla="*/ 38 w 101"/>
                    <a:gd name="T15" fmla="*/ 92 h 202"/>
                    <a:gd name="T16" fmla="*/ 13 w 101"/>
                    <a:gd name="T17" fmla="*/ 74 h 202"/>
                    <a:gd name="T18" fmla="*/ 0 w 101"/>
                    <a:gd name="T19" fmla="*/ 21 h 20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1"/>
                    <a:gd name="T31" fmla="*/ 0 h 202"/>
                    <a:gd name="T32" fmla="*/ 101 w 101"/>
                    <a:gd name="T33" fmla="*/ 202 h 20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1" h="202">
                      <a:moveTo>
                        <a:pt x="0" y="21"/>
                      </a:moveTo>
                      <a:lnTo>
                        <a:pt x="74" y="0"/>
                      </a:lnTo>
                      <a:lnTo>
                        <a:pt x="101" y="55"/>
                      </a:lnTo>
                      <a:lnTo>
                        <a:pt x="87" y="70"/>
                      </a:lnTo>
                      <a:lnTo>
                        <a:pt x="93" y="192"/>
                      </a:lnTo>
                      <a:lnTo>
                        <a:pt x="50" y="202"/>
                      </a:lnTo>
                      <a:lnTo>
                        <a:pt x="29" y="152"/>
                      </a:lnTo>
                      <a:lnTo>
                        <a:pt x="28" y="92"/>
                      </a:lnTo>
                      <a:lnTo>
                        <a:pt x="9" y="74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grp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41" name="Freeform 25">
                  <a:extLst>
                    <a:ext uri="{FF2B5EF4-FFF2-40B4-BE49-F238E27FC236}">
                      <a16:creationId xmlns:a16="http://schemas.microsoft.com/office/drawing/2014/main" id="{395F5BE3-8AC1-4B4E-5982-2F50CAD749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32813" y="2647951"/>
                  <a:ext cx="411162" cy="201613"/>
                </a:xfrm>
                <a:custGeom>
                  <a:avLst/>
                  <a:gdLst>
                    <a:gd name="T0" fmla="*/ 0 w 216"/>
                    <a:gd name="T1" fmla="*/ 42 h 106"/>
                    <a:gd name="T2" fmla="*/ 152 w 216"/>
                    <a:gd name="T3" fmla="*/ 13 h 106"/>
                    <a:gd name="T4" fmla="*/ 169 w 216"/>
                    <a:gd name="T5" fmla="*/ 14 h 106"/>
                    <a:gd name="T6" fmla="*/ 187 w 216"/>
                    <a:gd name="T7" fmla="*/ 0 h 106"/>
                    <a:gd name="T8" fmla="*/ 203 w 216"/>
                    <a:gd name="T9" fmla="*/ 7 h 106"/>
                    <a:gd name="T10" fmla="*/ 184 w 216"/>
                    <a:gd name="T11" fmla="*/ 37 h 106"/>
                    <a:gd name="T12" fmla="*/ 216 w 216"/>
                    <a:gd name="T13" fmla="*/ 35 h 106"/>
                    <a:gd name="T14" fmla="*/ 234 w 216"/>
                    <a:gd name="T15" fmla="*/ 59 h 106"/>
                    <a:gd name="T16" fmla="*/ 257 w 216"/>
                    <a:gd name="T17" fmla="*/ 61 h 106"/>
                    <a:gd name="T18" fmla="*/ 271 w 216"/>
                    <a:gd name="T19" fmla="*/ 57 h 106"/>
                    <a:gd name="T20" fmla="*/ 271 w 216"/>
                    <a:gd name="T21" fmla="*/ 44 h 106"/>
                    <a:gd name="T22" fmla="*/ 245 w 216"/>
                    <a:gd name="T23" fmla="*/ 28 h 106"/>
                    <a:gd name="T24" fmla="*/ 264 w 216"/>
                    <a:gd name="T25" fmla="*/ 27 h 106"/>
                    <a:gd name="T26" fmla="*/ 297 w 216"/>
                    <a:gd name="T27" fmla="*/ 62 h 106"/>
                    <a:gd name="T28" fmla="*/ 265 w 216"/>
                    <a:gd name="T29" fmla="*/ 83 h 106"/>
                    <a:gd name="T30" fmla="*/ 230 w 216"/>
                    <a:gd name="T31" fmla="*/ 73 h 106"/>
                    <a:gd name="T32" fmla="*/ 209 w 216"/>
                    <a:gd name="T33" fmla="*/ 98 h 106"/>
                    <a:gd name="T34" fmla="*/ 164 w 216"/>
                    <a:gd name="T35" fmla="*/ 73 h 106"/>
                    <a:gd name="T36" fmla="*/ 13 w 216"/>
                    <a:gd name="T37" fmla="*/ 106 h 106"/>
                    <a:gd name="T38" fmla="*/ 0 w 216"/>
                    <a:gd name="T39" fmla="*/ 42 h 10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216"/>
                    <a:gd name="T61" fmla="*/ 0 h 106"/>
                    <a:gd name="T62" fmla="*/ 216 w 216"/>
                    <a:gd name="T63" fmla="*/ 106 h 10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216" h="106">
                      <a:moveTo>
                        <a:pt x="0" y="42"/>
                      </a:moveTo>
                      <a:lnTo>
                        <a:pt x="110" y="13"/>
                      </a:lnTo>
                      <a:lnTo>
                        <a:pt x="123" y="14"/>
                      </a:lnTo>
                      <a:lnTo>
                        <a:pt x="137" y="0"/>
                      </a:lnTo>
                      <a:lnTo>
                        <a:pt x="148" y="7"/>
                      </a:lnTo>
                      <a:lnTo>
                        <a:pt x="134" y="37"/>
                      </a:lnTo>
                      <a:lnTo>
                        <a:pt x="157" y="35"/>
                      </a:lnTo>
                      <a:lnTo>
                        <a:pt x="170" y="59"/>
                      </a:lnTo>
                      <a:lnTo>
                        <a:pt x="186" y="61"/>
                      </a:lnTo>
                      <a:lnTo>
                        <a:pt x="197" y="57"/>
                      </a:lnTo>
                      <a:lnTo>
                        <a:pt x="197" y="44"/>
                      </a:lnTo>
                      <a:lnTo>
                        <a:pt x="178" y="28"/>
                      </a:lnTo>
                      <a:lnTo>
                        <a:pt x="192" y="27"/>
                      </a:lnTo>
                      <a:lnTo>
                        <a:pt x="216" y="62"/>
                      </a:lnTo>
                      <a:lnTo>
                        <a:pt x="193" y="83"/>
                      </a:lnTo>
                      <a:lnTo>
                        <a:pt x="167" y="73"/>
                      </a:lnTo>
                      <a:lnTo>
                        <a:pt x="151" y="98"/>
                      </a:lnTo>
                      <a:lnTo>
                        <a:pt x="118" y="73"/>
                      </a:lnTo>
                      <a:lnTo>
                        <a:pt x="9" y="106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grp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42" name="Freeform 26">
                  <a:extLst>
                    <a:ext uri="{FF2B5EF4-FFF2-40B4-BE49-F238E27FC236}">
                      <a16:creationId xmlns:a16="http://schemas.microsoft.com/office/drawing/2014/main" id="{81F8B024-5740-87CE-0F81-FCD6C700AB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80438" y="2271714"/>
                  <a:ext cx="227012" cy="434975"/>
                </a:xfrm>
                <a:custGeom>
                  <a:avLst/>
                  <a:gdLst>
                    <a:gd name="T0" fmla="*/ 34 w 119"/>
                    <a:gd name="T1" fmla="*/ 0 h 228"/>
                    <a:gd name="T2" fmla="*/ 0 w 119"/>
                    <a:gd name="T3" fmla="*/ 40 h 228"/>
                    <a:gd name="T4" fmla="*/ 37 w 119"/>
                    <a:gd name="T5" fmla="*/ 93 h 228"/>
                    <a:gd name="T6" fmla="*/ 15 w 119"/>
                    <a:gd name="T7" fmla="*/ 107 h 228"/>
                    <a:gd name="T8" fmla="*/ 24 w 119"/>
                    <a:gd name="T9" fmla="*/ 228 h 228"/>
                    <a:gd name="T10" fmla="*/ 116 w 119"/>
                    <a:gd name="T11" fmla="*/ 211 h 228"/>
                    <a:gd name="T12" fmla="*/ 141 w 119"/>
                    <a:gd name="T13" fmla="*/ 211 h 228"/>
                    <a:gd name="T14" fmla="*/ 154 w 119"/>
                    <a:gd name="T15" fmla="*/ 198 h 228"/>
                    <a:gd name="T16" fmla="*/ 154 w 119"/>
                    <a:gd name="T17" fmla="*/ 176 h 228"/>
                    <a:gd name="T18" fmla="*/ 165 w 119"/>
                    <a:gd name="T19" fmla="*/ 161 h 228"/>
                    <a:gd name="T20" fmla="*/ 113 w 119"/>
                    <a:gd name="T21" fmla="*/ 144 h 228"/>
                    <a:gd name="T22" fmla="*/ 47 w 119"/>
                    <a:gd name="T23" fmla="*/ 11 h 228"/>
                    <a:gd name="T24" fmla="*/ 34 w 119"/>
                    <a:gd name="T25" fmla="*/ 0 h 22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19"/>
                    <a:gd name="T40" fmla="*/ 0 h 228"/>
                    <a:gd name="T41" fmla="*/ 119 w 119"/>
                    <a:gd name="T42" fmla="*/ 228 h 228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19" h="228">
                      <a:moveTo>
                        <a:pt x="25" y="0"/>
                      </a:moveTo>
                      <a:lnTo>
                        <a:pt x="0" y="40"/>
                      </a:lnTo>
                      <a:lnTo>
                        <a:pt x="27" y="93"/>
                      </a:lnTo>
                      <a:lnTo>
                        <a:pt x="11" y="107"/>
                      </a:lnTo>
                      <a:lnTo>
                        <a:pt x="17" y="228"/>
                      </a:lnTo>
                      <a:lnTo>
                        <a:pt x="84" y="211"/>
                      </a:lnTo>
                      <a:lnTo>
                        <a:pt x="102" y="211"/>
                      </a:lnTo>
                      <a:lnTo>
                        <a:pt x="112" y="198"/>
                      </a:lnTo>
                      <a:lnTo>
                        <a:pt x="112" y="176"/>
                      </a:lnTo>
                      <a:lnTo>
                        <a:pt x="119" y="161"/>
                      </a:lnTo>
                      <a:lnTo>
                        <a:pt x="82" y="144"/>
                      </a:lnTo>
                      <a:lnTo>
                        <a:pt x="34" y="11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grp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/>
                </a:p>
              </p:txBody>
            </p:sp>
            <p:grpSp>
              <p:nvGrpSpPr>
                <p:cNvPr id="43" name="Group 27">
                  <a:extLst>
                    <a:ext uri="{FF2B5EF4-FFF2-40B4-BE49-F238E27FC236}">
                      <a16:creationId xmlns:a16="http://schemas.microsoft.com/office/drawing/2014/main" id="{F4975B11-E96C-2CA6-5B02-B47377C0F94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693" y="2176833"/>
                  <a:ext cx="5263492" cy="2675059"/>
                  <a:chOff x="1657" y="1277"/>
                  <a:chExt cx="2764" cy="1404"/>
                </a:xfrm>
                <a:grpFill/>
              </p:grpSpPr>
              <p:sp>
                <p:nvSpPr>
                  <p:cNvPr id="56" name="Freeform 28">
                    <a:extLst>
                      <a:ext uri="{FF2B5EF4-FFF2-40B4-BE49-F238E27FC236}">
                        <a16:creationId xmlns:a16="http://schemas.microsoft.com/office/drawing/2014/main" id="{69AC9D75-3A46-5633-5061-765426AE1B1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57" y="1722"/>
                    <a:ext cx="388" cy="629"/>
                  </a:xfrm>
                  <a:custGeom>
                    <a:avLst/>
                    <a:gdLst>
                      <a:gd name="T0" fmla="*/ 50 w 388"/>
                      <a:gd name="T1" fmla="*/ 0 h 629"/>
                      <a:gd name="T2" fmla="*/ 0 w 388"/>
                      <a:gd name="T3" fmla="*/ 250 h 629"/>
                      <a:gd name="T4" fmla="*/ 264 w 388"/>
                      <a:gd name="T5" fmla="*/ 629 h 629"/>
                      <a:gd name="T6" fmla="*/ 281 w 388"/>
                      <a:gd name="T7" fmla="*/ 613 h 629"/>
                      <a:gd name="T8" fmla="*/ 279 w 388"/>
                      <a:gd name="T9" fmla="*/ 538 h 629"/>
                      <a:gd name="T10" fmla="*/ 312 w 388"/>
                      <a:gd name="T11" fmla="*/ 544 h 629"/>
                      <a:gd name="T12" fmla="*/ 346 w 388"/>
                      <a:gd name="T13" fmla="*/ 313 h 629"/>
                      <a:gd name="T14" fmla="*/ 369 w 388"/>
                      <a:gd name="T15" fmla="*/ 157 h 629"/>
                      <a:gd name="T16" fmla="*/ 376 w 388"/>
                      <a:gd name="T17" fmla="*/ 110 h 629"/>
                      <a:gd name="T18" fmla="*/ 388 w 388"/>
                      <a:gd name="T19" fmla="*/ 67 h 629"/>
                      <a:gd name="T20" fmla="*/ 214 w 388"/>
                      <a:gd name="T21" fmla="*/ 38 h 629"/>
                      <a:gd name="T22" fmla="*/ 50 w 388"/>
                      <a:gd name="T23" fmla="*/ 0 h 629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388"/>
                      <a:gd name="T37" fmla="*/ 0 h 629"/>
                      <a:gd name="T38" fmla="*/ 388 w 388"/>
                      <a:gd name="T39" fmla="*/ 629 h 629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388" h="629">
                        <a:moveTo>
                          <a:pt x="50" y="0"/>
                        </a:moveTo>
                        <a:lnTo>
                          <a:pt x="0" y="250"/>
                        </a:lnTo>
                        <a:lnTo>
                          <a:pt x="264" y="629"/>
                        </a:lnTo>
                        <a:lnTo>
                          <a:pt x="281" y="613"/>
                        </a:lnTo>
                        <a:lnTo>
                          <a:pt x="279" y="538"/>
                        </a:lnTo>
                        <a:lnTo>
                          <a:pt x="312" y="544"/>
                        </a:lnTo>
                        <a:lnTo>
                          <a:pt x="346" y="313"/>
                        </a:lnTo>
                        <a:lnTo>
                          <a:pt x="369" y="157"/>
                        </a:lnTo>
                        <a:lnTo>
                          <a:pt x="376" y="110"/>
                        </a:lnTo>
                        <a:lnTo>
                          <a:pt x="388" y="67"/>
                        </a:lnTo>
                        <a:lnTo>
                          <a:pt x="214" y="38"/>
                        </a:lnTo>
                        <a:lnTo>
                          <a:pt x="50" y="0"/>
                        </a:ln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GB"/>
                  </a:p>
                </p:txBody>
              </p:sp>
              <p:sp>
                <p:nvSpPr>
                  <p:cNvPr id="57" name="Freeform 29">
                    <a:extLst>
                      <a:ext uri="{FF2B5EF4-FFF2-40B4-BE49-F238E27FC236}">
                        <a16:creationId xmlns:a16="http://schemas.microsoft.com/office/drawing/2014/main" id="{0C94A3E1-731B-E7E0-F8AA-046BBB614B1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78" y="1791"/>
                    <a:ext cx="324" cy="449"/>
                  </a:xfrm>
                  <a:custGeom>
                    <a:avLst/>
                    <a:gdLst>
                      <a:gd name="T0" fmla="*/ 60 w 324"/>
                      <a:gd name="T1" fmla="*/ 0 h 449"/>
                      <a:gd name="T2" fmla="*/ 219 w 324"/>
                      <a:gd name="T3" fmla="*/ 23 h 449"/>
                      <a:gd name="T4" fmla="*/ 208 w 324"/>
                      <a:gd name="T5" fmla="*/ 109 h 449"/>
                      <a:gd name="T6" fmla="*/ 324 w 324"/>
                      <a:gd name="T7" fmla="*/ 121 h 449"/>
                      <a:gd name="T8" fmla="*/ 292 w 324"/>
                      <a:gd name="T9" fmla="*/ 449 h 449"/>
                      <a:gd name="T10" fmla="*/ 0 w 324"/>
                      <a:gd name="T11" fmla="*/ 415 h 449"/>
                      <a:gd name="T12" fmla="*/ 30 w 324"/>
                      <a:gd name="T13" fmla="*/ 205 h 449"/>
                      <a:gd name="T14" fmla="*/ 60 w 324"/>
                      <a:gd name="T15" fmla="*/ 0 h 449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324"/>
                      <a:gd name="T25" fmla="*/ 0 h 449"/>
                      <a:gd name="T26" fmla="*/ 324 w 324"/>
                      <a:gd name="T27" fmla="*/ 449 h 449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324" h="449">
                        <a:moveTo>
                          <a:pt x="60" y="0"/>
                        </a:moveTo>
                        <a:lnTo>
                          <a:pt x="219" y="23"/>
                        </a:lnTo>
                        <a:lnTo>
                          <a:pt x="208" y="109"/>
                        </a:lnTo>
                        <a:lnTo>
                          <a:pt x="324" y="121"/>
                        </a:lnTo>
                        <a:lnTo>
                          <a:pt x="292" y="449"/>
                        </a:lnTo>
                        <a:lnTo>
                          <a:pt x="0" y="415"/>
                        </a:lnTo>
                        <a:lnTo>
                          <a:pt x="30" y="205"/>
                        </a:lnTo>
                        <a:lnTo>
                          <a:pt x="60" y="0"/>
                        </a:ln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GB"/>
                  </a:p>
                </p:txBody>
              </p:sp>
              <p:sp>
                <p:nvSpPr>
                  <p:cNvPr id="58" name="Freeform 30">
                    <a:extLst>
                      <a:ext uri="{FF2B5EF4-FFF2-40B4-BE49-F238E27FC236}">
                        <a16:creationId xmlns:a16="http://schemas.microsoft.com/office/drawing/2014/main" id="{0D7498D7-3B3C-6828-1790-9FD24468ADD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183" y="1571"/>
                    <a:ext cx="415" cy="365"/>
                  </a:xfrm>
                  <a:custGeom>
                    <a:avLst/>
                    <a:gdLst>
                      <a:gd name="T0" fmla="*/ 40 w 415"/>
                      <a:gd name="T1" fmla="*/ 0 h 365"/>
                      <a:gd name="T2" fmla="*/ 25 w 415"/>
                      <a:gd name="T3" fmla="*/ 136 h 365"/>
                      <a:gd name="T4" fmla="*/ 0 w 415"/>
                      <a:gd name="T5" fmla="*/ 331 h 365"/>
                      <a:gd name="T6" fmla="*/ 120 w 415"/>
                      <a:gd name="T7" fmla="*/ 342 h 365"/>
                      <a:gd name="T8" fmla="*/ 401 w 415"/>
                      <a:gd name="T9" fmla="*/ 365 h 365"/>
                      <a:gd name="T10" fmla="*/ 415 w 415"/>
                      <a:gd name="T11" fmla="*/ 37 h 365"/>
                      <a:gd name="T12" fmla="*/ 40 w 415"/>
                      <a:gd name="T13" fmla="*/ 0 h 36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15"/>
                      <a:gd name="T22" fmla="*/ 0 h 365"/>
                      <a:gd name="T23" fmla="*/ 415 w 415"/>
                      <a:gd name="T24" fmla="*/ 365 h 365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15" h="365">
                        <a:moveTo>
                          <a:pt x="40" y="0"/>
                        </a:moveTo>
                        <a:lnTo>
                          <a:pt x="25" y="136"/>
                        </a:lnTo>
                        <a:lnTo>
                          <a:pt x="0" y="331"/>
                        </a:lnTo>
                        <a:lnTo>
                          <a:pt x="120" y="342"/>
                        </a:lnTo>
                        <a:lnTo>
                          <a:pt x="401" y="365"/>
                        </a:lnTo>
                        <a:lnTo>
                          <a:pt x="415" y="37"/>
                        </a:lnTo>
                        <a:lnTo>
                          <a:pt x="40" y="0"/>
                        </a:ln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GB"/>
                  </a:p>
                </p:txBody>
              </p:sp>
              <p:sp>
                <p:nvSpPr>
                  <p:cNvPr id="59" name="Freeform 31">
                    <a:extLst>
                      <a:ext uri="{FF2B5EF4-FFF2-40B4-BE49-F238E27FC236}">
                        <a16:creationId xmlns:a16="http://schemas.microsoft.com/office/drawing/2014/main" id="{A97EC865-3E86-24FF-38F0-2F4A6CA4956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267" y="1912"/>
                    <a:ext cx="433" cy="347"/>
                  </a:xfrm>
                  <a:custGeom>
                    <a:avLst/>
                    <a:gdLst>
                      <a:gd name="T0" fmla="*/ 36 w 433"/>
                      <a:gd name="T1" fmla="*/ 0 h 347"/>
                      <a:gd name="T2" fmla="*/ 14 w 433"/>
                      <a:gd name="T3" fmla="*/ 208 h 347"/>
                      <a:gd name="T4" fmla="*/ 0 w 433"/>
                      <a:gd name="T5" fmla="*/ 328 h 347"/>
                      <a:gd name="T6" fmla="*/ 216 w 433"/>
                      <a:gd name="T7" fmla="*/ 339 h 347"/>
                      <a:gd name="T8" fmla="*/ 423 w 433"/>
                      <a:gd name="T9" fmla="*/ 347 h 347"/>
                      <a:gd name="T10" fmla="*/ 430 w 433"/>
                      <a:gd name="T11" fmla="*/ 184 h 347"/>
                      <a:gd name="T12" fmla="*/ 433 w 433"/>
                      <a:gd name="T13" fmla="*/ 26 h 347"/>
                      <a:gd name="T14" fmla="*/ 315 w 433"/>
                      <a:gd name="T15" fmla="*/ 23 h 347"/>
                      <a:gd name="T16" fmla="*/ 36 w 433"/>
                      <a:gd name="T17" fmla="*/ 0 h 347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33"/>
                      <a:gd name="T28" fmla="*/ 0 h 347"/>
                      <a:gd name="T29" fmla="*/ 433 w 433"/>
                      <a:gd name="T30" fmla="*/ 347 h 347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33" h="347">
                        <a:moveTo>
                          <a:pt x="36" y="0"/>
                        </a:moveTo>
                        <a:lnTo>
                          <a:pt x="14" y="208"/>
                        </a:lnTo>
                        <a:lnTo>
                          <a:pt x="0" y="328"/>
                        </a:lnTo>
                        <a:lnTo>
                          <a:pt x="216" y="339"/>
                        </a:lnTo>
                        <a:lnTo>
                          <a:pt x="423" y="347"/>
                        </a:lnTo>
                        <a:lnTo>
                          <a:pt x="430" y="184"/>
                        </a:lnTo>
                        <a:lnTo>
                          <a:pt x="433" y="26"/>
                        </a:lnTo>
                        <a:lnTo>
                          <a:pt x="315" y="23"/>
                        </a:lnTo>
                        <a:lnTo>
                          <a:pt x="36" y="0"/>
                        </a:ln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GB"/>
                  </a:p>
                </p:txBody>
              </p:sp>
              <p:sp>
                <p:nvSpPr>
                  <p:cNvPr id="60" name="Freeform 32">
                    <a:extLst>
                      <a:ext uri="{FF2B5EF4-FFF2-40B4-BE49-F238E27FC236}">
                        <a16:creationId xmlns:a16="http://schemas.microsoft.com/office/drawing/2014/main" id="{BE18248F-E4EB-7DC1-D6D7-1C41EC87C9E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77" y="2203"/>
                    <a:ext cx="393" cy="469"/>
                  </a:xfrm>
                  <a:custGeom>
                    <a:avLst/>
                    <a:gdLst>
                      <a:gd name="T0" fmla="*/ 100 w 393"/>
                      <a:gd name="T1" fmla="*/ 0 h 469"/>
                      <a:gd name="T2" fmla="*/ 92 w 393"/>
                      <a:gd name="T3" fmla="*/ 61 h 469"/>
                      <a:gd name="T4" fmla="*/ 58 w 393"/>
                      <a:gd name="T5" fmla="*/ 54 h 469"/>
                      <a:gd name="T6" fmla="*/ 61 w 393"/>
                      <a:gd name="T7" fmla="*/ 133 h 469"/>
                      <a:gd name="T8" fmla="*/ 44 w 393"/>
                      <a:gd name="T9" fmla="*/ 148 h 469"/>
                      <a:gd name="T10" fmla="*/ 68 w 393"/>
                      <a:gd name="T11" fmla="*/ 197 h 469"/>
                      <a:gd name="T12" fmla="*/ 44 w 393"/>
                      <a:gd name="T13" fmla="*/ 218 h 469"/>
                      <a:gd name="T14" fmla="*/ 31 w 393"/>
                      <a:gd name="T15" fmla="*/ 253 h 469"/>
                      <a:gd name="T16" fmla="*/ 12 w 393"/>
                      <a:gd name="T17" fmla="*/ 287 h 469"/>
                      <a:gd name="T18" fmla="*/ 26 w 393"/>
                      <a:gd name="T19" fmla="*/ 307 h 469"/>
                      <a:gd name="T20" fmla="*/ 3 w 393"/>
                      <a:gd name="T21" fmla="*/ 315 h 469"/>
                      <a:gd name="T22" fmla="*/ 0 w 393"/>
                      <a:gd name="T23" fmla="*/ 347 h 469"/>
                      <a:gd name="T24" fmla="*/ 221 w 393"/>
                      <a:gd name="T25" fmla="*/ 467 h 469"/>
                      <a:gd name="T26" fmla="*/ 346 w 393"/>
                      <a:gd name="T27" fmla="*/ 469 h 469"/>
                      <a:gd name="T28" fmla="*/ 393 w 393"/>
                      <a:gd name="T29" fmla="*/ 37 h 469"/>
                      <a:gd name="T30" fmla="*/ 100 w 393"/>
                      <a:gd name="T31" fmla="*/ 0 h 469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393"/>
                      <a:gd name="T49" fmla="*/ 0 h 469"/>
                      <a:gd name="T50" fmla="*/ 393 w 393"/>
                      <a:gd name="T51" fmla="*/ 469 h 469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393" h="469">
                        <a:moveTo>
                          <a:pt x="100" y="0"/>
                        </a:moveTo>
                        <a:lnTo>
                          <a:pt x="92" y="61"/>
                        </a:lnTo>
                        <a:lnTo>
                          <a:pt x="58" y="54"/>
                        </a:lnTo>
                        <a:lnTo>
                          <a:pt x="61" y="133"/>
                        </a:lnTo>
                        <a:lnTo>
                          <a:pt x="44" y="148"/>
                        </a:lnTo>
                        <a:lnTo>
                          <a:pt x="68" y="197"/>
                        </a:lnTo>
                        <a:lnTo>
                          <a:pt x="44" y="218"/>
                        </a:lnTo>
                        <a:lnTo>
                          <a:pt x="31" y="253"/>
                        </a:lnTo>
                        <a:lnTo>
                          <a:pt x="12" y="287"/>
                        </a:lnTo>
                        <a:lnTo>
                          <a:pt x="26" y="307"/>
                        </a:lnTo>
                        <a:lnTo>
                          <a:pt x="3" y="315"/>
                        </a:lnTo>
                        <a:lnTo>
                          <a:pt x="0" y="347"/>
                        </a:lnTo>
                        <a:lnTo>
                          <a:pt x="221" y="467"/>
                        </a:lnTo>
                        <a:lnTo>
                          <a:pt x="346" y="469"/>
                        </a:lnTo>
                        <a:lnTo>
                          <a:pt x="393" y="37"/>
                        </a:lnTo>
                        <a:lnTo>
                          <a:pt x="100" y="0"/>
                        </a:ln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GB"/>
                  </a:p>
                </p:txBody>
              </p:sp>
              <p:sp>
                <p:nvSpPr>
                  <p:cNvPr id="61" name="Freeform 33">
                    <a:extLst>
                      <a:ext uri="{FF2B5EF4-FFF2-40B4-BE49-F238E27FC236}">
                        <a16:creationId xmlns:a16="http://schemas.microsoft.com/office/drawing/2014/main" id="{D9CF0DAF-0480-A5DA-0CF9-E5031072EFD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220" y="2236"/>
                    <a:ext cx="417" cy="445"/>
                  </a:xfrm>
                  <a:custGeom>
                    <a:avLst/>
                    <a:gdLst>
                      <a:gd name="T0" fmla="*/ 50 w 417"/>
                      <a:gd name="T1" fmla="*/ 0 h 445"/>
                      <a:gd name="T2" fmla="*/ 417 w 417"/>
                      <a:gd name="T3" fmla="*/ 18 h 445"/>
                      <a:gd name="T4" fmla="*/ 399 w 417"/>
                      <a:gd name="T5" fmla="*/ 411 h 445"/>
                      <a:gd name="T6" fmla="*/ 280 w 417"/>
                      <a:gd name="T7" fmla="*/ 403 h 445"/>
                      <a:gd name="T8" fmla="*/ 168 w 417"/>
                      <a:gd name="T9" fmla="*/ 400 h 445"/>
                      <a:gd name="T10" fmla="*/ 168 w 417"/>
                      <a:gd name="T11" fmla="*/ 415 h 445"/>
                      <a:gd name="T12" fmla="*/ 75 w 417"/>
                      <a:gd name="T13" fmla="*/ 415 h 445"/>
                      <a:gd name="T14" fmla="*/ 70 w 417"/>
                      <a:gd name="T15" fmla="*/ 445 h 445"/>
                      <a:gd name="T16" fmla="*/ 0 w 417"/>
                      <a:gd name="T17" fmla="*/ 435 h 445"/>
                      <a:gd name="T18" fmla="*/ 39 w 417"/>
                      <a:gd name="T19" fmla="*/ 102 h 445"/>
                      <a:gd name="T20" fmla="*/ 50 w 417"/>
                      <a:gd name="T21" fmla="*/ 0 h 445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417"/>
                      <a:gd name="T34" fmla="*/ 0 h 445"/>
                      <a:gd name="T35" fmla="*/ 417 w 417"/>
                      <a:gd name="T36" fmla="*/ 445 h 445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417" h="445">
                        <a:moveTo>
                          <a:pt x="50" y="0"/>
                        </a:moveTo>
                        <a:lnTo>
                          <a:pt x="417" y="18"/>
                        </a:lnTo>
                        <a:lnTo>
                          <a:pt x="399" y="411"/>
                        </a:lnTo>
                        <a:lnTo>
                          <a:pt x="280" y="403"/>
                        </a:lnTo>
                        <a:lnTo>
                          <a:pt x="168" y="400"/>
                        </a:lnTo>
                        <a:lnTo>
                          <a:pt x="168" y="415"/>
                        </a:lnTo>
                        <a:lnTo>
                          <a:pt x="75" y="415"/>
                        </a:lnTo>
                        <a:lnTo>
                          <a:pt x="70" y="445"/>
                        </a:lnTo>
                        <a:lnTo>
                          <a:pt x="0" y="435"/>
                        </a:lnTo>
                        <a:lnTo>
                          <a:pt x="39" y="102"/>
                        </a:lnTo>
                        <a:lnTo>
                          <a:pt x="50" y="0"/>
                        </a:ln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GB"/>
                  </a:p>
                </p:txBody>
              </p:sp>
              <p:sp>
                <p:nvSpPr>
                  <p:cNvPr id="62" name="Freeform 34">
                    <a:extLst>
                      <a:ext uri="{FF2B5EF4-FFF2-40B4-BE49-F238E27FC236}">
                        <a16:creationId xmlns:a16="http://schemas.microsoft.com/office/drawing/2014/main" id="{00A30053-4830-B736-1344-68C67C2677C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99" y="1277"/>
                    <a:ext cx="407" cy="256"/>
                  </a:xfrm>
                  <a:custGeom>
                    <a:avLst/>
                    <a:gdLst>
                      <a:gd name="T0" fmla="*/ 1 w 407"/>
                      <a:gd name="T1" fmla="*/ 0 h 256"/>
                      <a:gd name="T2" fmla="*/ 342 w 407"/>
                      <a:gd name="T3" fmla="*/ 8 h 256"/>
                      <a:gd name="T4" fmla="*/ 367 w 407"/>
                      <a:gd name="T5" fmla="*/ 83 h 256"/>
                      <a:gd name="T6" fmla="*/ 391 w 407"/>
                      <a:gd name="T7" fmla="*/ 141 h 256"/>
                      <a:gd name="T8" fmla="*/ 407 w 407"/>
                      <a:gd name="T9" fmla="*/ 235 h 256"/>
                      <a:gd name="T10" fmla="*/ 397 w 407"/>
                      <a:gd name="T11" fmla="*/ 256 h 256"/>
                      <a:gd name="T12" fmla="*/ 272 w 407"/>
                      <a:gd name="T13" fmla="*/ 253 h 256"/>
                      <a:gd name="T14" fmla="*/ 0 w 407"/>
                      <a:gd name="T15" fmla="*/ 248 h 256"/>
                      <a:gd name="T16" fmla="*/ 1 w 407"/>
                      <a:gd name="T17" fmla="*/ 0 h 25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07"/>
                      <a:gd name="T28" fmla="*/ 0 h 256"/>
                      <a:gd name="T29" fmla="*/ 407 w 407"/>
                      <a:gd name="T30" fmla="*/ 256 h 25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07" h="256">
                        <a:moveTo>
                          <a:pt x="1" y="0"/>
                        </a:moveTo>
                        <a:lnTo>
                          <a:pt x="342" y="8"/>
                        </a:lnTo>
                        <a:lnTo>
                          <a:pt x="367" y="83"/>
                        </a:lnTo>
                        <a:lnTo>
                          <a:pt x="391" y="141"/>
                        </a:lnTo>
                        <a:lnTo>
                          <a:pt x="407" y="235"/>
                        </a:lnTo>
                        <a:lnTo>
                          <a:pt x="397" y="256"/>
                        </a:lnTo>
                        <a:lnTo>
                          <a:pt x="272" y="253"/>
                        </a:lnTo>
                        <a:lnTo>
                          <a:pt x="0" y="248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GB"/>
                  </a:p>
                </p:txBody>
              </p:sp>
              <p:sp>
                <p:nvSpPr>
                  <p:cNvPr id="63" name="Freeform 35">
                    <a:extLst>
                      <a:ext uri="{FF2B5EF4-FFF2-40B4-BE49-F238E27FC236}">
                        <a16:creationId xmlns:a16="http://schemas.microsoft.com/office/drawing/2014/main" id="{7D0555F4-CF2F-893A-7E15-F4BD5344789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88" y="1524"/>
                    <a:ext cx="428" cy="300"/>
                  </a:xfrm>
                  <a:custGeom>
                    <a:avLst/>
                    <a:gdLst>
                      <a:gd name="T0" fmla="*/ 8 w 428"/>
                      <a:gd name="T1" fmla="*/ 0 h 300"/>
                      <a:gd name="T2" fmla="*/ 7 w 428"/>
                      <a:gd name="T3" fmla="*/ 116 h 300"/>
                      <a:gd name="T4" fmla="*/ 0 w 428"/>
                      <a:gd name="T5" fmla="*/ 252 h 300"/>
                      <a:gd name="T6" fmla="*/ 311 w 428"/>
                      <a:gd name="T7" fmla="*/ 257 h 300"/>
                      <a:gd name="T8" fmla="*/ 344 w 428"/>
                      <a:gd name="T9" fmla="*/ 276 h 300"/>
                      <a:gd name="T10" fmla="*/ 367 w 428"/>
                      <a:gd name="T11" fmla="*/ 250 h 300"/>
                      <a:gd name="T12" fmla="*/ 428 w 428"/>
                      <a:gd name="T13" fmla="*/ 300 h 300"/>
                      <a:gd name="T14" fmla="*/ 419 w 428"/>
                      <a:gd name="T15" fmla="*/ 248 h 300"/>
                      <a:gd name="T16" fmla="*/ 425 w 428"/>
                      <a:gd name="T17" fmla="*/ 208 h 300"/>
                      <a:gd name="T18" fmla="*/ 428 w 428"/>
                      <a:gd name="T19" fmla="*/ 71 h 300"/>
                      <a:gd name="T20" fmla="*/ 401 w 428"/>
                      <a:gd name="T21" fmla="*/ 42 h 300"/>
                      <a:gd name="T22" fmla="*/ 412 w 428"/>
                      <a:gd name="T23" fmla="*/ 4 h 300"/>
                      <a:gd name="T24" fmla="*/ 208 w 428"/>
                      <a:gd name="T25" fmla="*/ 3 h 300"/>
                      <a:gd name="T26" fmla="*/ 8 w 428"/>
                      <a:gd name="T27" fmla="*/ 0 h 300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428"/>
                      <a:gd name="T43" fmla="*/ 0 h 300"/>
                      <a:gd name="T44" fmla="*/ 428 w 428"/>
                      <a:gd name="T45" fmla="*/ 300 h 300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428" h="300">
                        <a:moveTo>
                          <a:pt x="8" y="0"/>
                        </a:moveTo>
                        <a:lnTo>
                          <a:pt x="7" y="116"/>
                        </a:lnTo>
                        <a:lnTo>
                          <a:pt x="0" y="252"/>
                        </a:lnTo>
                        <a:lnTo>
                          <a:pt x="311" y="257"/>
                        </a:lnTo>
                        <a:lnTo>
                          <a:pt x="344" y="276"/>
                        </a:lnTo>
                        <a:lnTo>
                          <a:pt x="367" y="250"/>
                        </a:lnTo>
                        <a:lnTo>
                          <a:pt x="428" y="300"/>
                        </a:lnTo>
                        <a:lnTo>
                          <a:pt x="419" y="248"/>
                        </a:lnTo>
                        <a:lnTo>
                          <a:pt x="425" y="208"/>
                        </a:lnTo>
                        <a:lnTo>
                          <a:pt x="428" y="71"/>
                        </a:lnTo>
                        <a:lnTo>
                          <a:pt x="401" y="42"/>
                        </a:lnTo>
                        <a:lnTo>
                          <a:pt x="412" y="4"/>
                        </a:lnTo>
                        <a:lnTo>
                          <a:pt x="208" y="3"/>
                        </a:lnTo>
                        <a:lnTo>
                          <a:pt x="8" y="0"/>
                        </a:ln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GB"/>
                  </a:p>
                </p:txBody>
              </p:sp>
              <p:sp>
                <p:nvSpPr>
                  <p:cNvPr id="64" name="Freeform 36">
                    <a:extLst>
                      <a:ext uri="{FF2B5EF4-FFF2-40B4-BE49-F238E27FC236}">
                        <a16:creationId xmlns:a16="http://schemas.microsoft.com/office/drawing/2014/main" id="{1653D996-04BF-69ED-B915-7D975012BE8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82" y="1773"/>
                    <a:ext cx="510" cy="247"/>
                  </a:xfrm>
                  <a:custGeom>
                    <a:avLst/>
                    <a:gdLst>
                      <a:gd name="T0" fmla="*/ 5 w 510"/>
                      <a:gd name="T1" fmla="*/ 0 h 247"/>
                      <a:gd name="T2" fmla="*/ 0 w 510"/>
                      <a:gd name="T3" fmla="*/ 163 h 247"/>
                      <a:gd name="T4" fmla="*/ 115 w 510"/>
                      <a:gd name="T5" fmla="*/ 167 h 247"/>
                      <a:gd name="T6" fmla="*/ 114 w 510"/>
                      <a:gd name="T7" fmla="*/ 247 h 247"/>
                      <a:gd name="T8" fmla="*/ 269 w 510"/>
                      <a:gd name="T9" fmla="*/ 245 h 247"/>
                      <a:gd name="T10" fmla="*/ 408 w 510"/>
                      <a:gd name="T11" fmla="*/ 242 h 247"/>
                      <a:gd name="T12" fmla="*/ 510 w 510"/>
                      <a:gd name="T13" fmla="*/ 245 h 247"/>
                      <a:gd name="T14" fmla="*/ 478 w 510"/>
                      <a:gd name="T15" fmla="*/ 175 h 247"/>
                      <a:gd name="T16" fmla="*/ 456 w 510"/>
                      <a:gd name="T17" fmla="*/ 110 h 247"/>
                      <a:gd name="T18" fmla="*/ 432 w 510"/>
                      <a:gd name="T19" fmla="*/ 43 h 247"/>
                      <a:gd name="T20" fmla="*/ 374 w 510"/>
                      <a:gd name="T21" fmla="*/ 1 h 247"/>
                      <a:gd name="T22" fmla="*/ 348 w 510"/>
                      <a:gd name="T23" fmla="*/ 26 h 247"/>
                      <a:gd name="T24" fmla="*/ 316 w 510"/>
                      <a:gd name="T25" fmla="*/ 8 h 247"/>
                      <a:gd name="T26" fmla="*/ 177 w 510"/>
                      <a:gd name="T27" fmla="*/ 3 h 247"/>
                      <a:gd name="T28" fmla="*/ 5 w 510"/>
                      <a:gd name="T29" fmla="*/ 0 h 247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510"/>
                      <a:gd name="T46" fmla="*/ 0 h 247"/>
                      <a:gd name="T47" fmla="*/ 510 w 510"/>
                      <a:gd name="T48" fmla="*/ 247 h 247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510" h="247">
                        <a:moveTo>
                          <a:pt x="5" y="0"/>
                        </a:moveTo>
                        <a:lnTo>
                          <a:pt x="0" y="163"/>
                        </a:lnTo>
                        <a:lnTo>
                          <a:pt x="115" y="167"/>
                        </a:lnTo>
                        <a:lnTo>
                          <a:pt x="114" y="247"/>
                        </a:lnTo>
                        <a:lnTo>
                          <a:pt x="269" y="245"/>
                        </a:lnTo>
                        <a:lnTo>
                          <a:pt x="408" y="242"/>
                        </a:lnTo>
                        <a:lnTo>
                          <a:pt x="510" y="245"/>
                        </a:lnTo>
                        <a:lnTo>
                          <a:pt x="478" y="175"/>
                        </a:lnTo>
                        <a:lnTo>
                          <a:pt x="456" y="110"/>
                        </a:lnTo>
                        <a:lnTo>
                          <a:pt x="432" y="43"/>
                        </a:lnTo>
                        <a:lnTo>
                          <a:pt x="374" y="1"/>
                        </a:lnTo>
                        <a:lnTo>
                          <a:pt x="348" y="26"/>
                        </a:lnTo>
                        <a:lnTo>
                          <a:pt x="316" y="8"/>
                        </a:lnTo>
                        <a:lnTo>
                          <a:pt x="177" y="3"/>
                        </a:lnTo>
                        <a:lnTo>
                          <a:pt x="5" y="0"/>
                        </a:ln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GB"/>
                  </a:p>
                </p:txBody>
              </p:sp>
              <p:sp>
                <p:nvSpPr>
                  <p:cNvPr id="65" name="Freeform 37">
                    <a:extLst>
                      <a:ext uri="{FF2B5EF4-FFF2-40B4-BE49-F238E27FC236}">
                        <a16:creationId xmlns:a16="http://schemas.microsoft.com/office/drawing/2014/main" id="{3074C350-D273-5ADE-A2A8-B8B673FB95D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90" y="2014"/>
                    <a:ext cx="449" cy="246"/>
                  </a:xfrm>
                  <a:custGeom>
                    <a:avLst/>
                    <a:gdLst>
                      <a:gd name="T0" fmla="*/ 5 w 449"/>
                      <a:gd name="T1" fmla="*/ 2 h 246"/>
                      <a:gd name="T2" fmla="*/ 3 w 449"/>
                      <a:gd name="T3" fmla="*/ 143 h 246"/>
                      <a:gd name="T4" fmla="*/ 0 w 449"/>
                      <a:gd name="T5" fmla="*/ 243 h 246"/>
                      <a:gd name="T6" fmla="*/ 449 w 449"/>
                      <a:gd name="T7" fmla="*/ 246 h 246"/>
                      <a:gd name="T8" fmla="*/ 440 w 449"/>
                      <a:gd name="T9" fmla="*/ 118 h 246"/>
                      <a:gd name="T10" fmla="*/ 440 w 449"/>
                      <a:gd name="T11" fmla="*/ 69 h 246"/>
                      <a:gd name="T12" fmla="*/ 404 w 449"/>
                      <a:gd name="T13" fmla="*/ 40 h 246"/>
                      <a:gd name="T14" fmla="*/ 415 w 449"/>
                      <a:gd name="T15" fmla="*/ 14 h 246"/>
                      <a:gd name="T16" fmla="*/ 399 w 449"/>
                      <a:gd name="T17" fmla="*/ 0 h 246"/>
                      <a:gd name="T18" fmla="*/ 196 w 449"/>
                      <a:gd name="T19" fmla="*/ 2 h 246"/>
                      <a:gd name="T20" fmla="*/ 5 w 449"/>
                      <a:gd name="T21" fmla="*/ 2 h 24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449"/>
                      <a:gd name="T34" fmla="*/ 0 h 246"/>
                      <a:gd name="T35" fmla="*/ 449 w 449"/>
                      <a:gd name="T36" fmla="*/ 246 h 24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449" h="246">
                        <a:moveTo>
                          <a:pt x="5" y="2"/>
                        </a:moveTo>
                        <a:lnTo>
                          <a:pt x="3" y="143"/>
                        </a:lnTo>
                        <a:lnTo>
                          <a:pt x="0" y="243"/>
                        </a:lnTo>
                        <a:lnTo>
                          <a:pt x="449" y="246"/>
                        </a:lnTo>
                        <a:lnTo>
                          <a:pt x="440" y="118"/>
                        </a:lnTo>
                        <a:lnTo>
                          <a:pt x="440" y="69"/>
                        </a:lnTo>
                        <a:lnTo>
                          <a:pt x="404" y="40"/>
                        </a:lnTo>
                        <a:lnTo>
                          <a:pt x="415" y="14"/>
                        </a:lnTo>
                        <a:lnTo>
                          <a:pt x="399" y="0"/>
                        </a:lnTo>
                        <a:lnTo>
                          <a:pt x="196" y="2"/>
                        </a:lnTo>
                        <a:lnTo>
                          <a:pt x="5" y="2"/>
                        </a:ln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GB"/>
                  </a:p>
                </p:txBody>
              </p:sp>
              <p:sp>
                <p:nvSpPr>
                  <p:cNvPr id="66" name="Freeform 38">
                    <a:extLst>
                      <a:ext uri="{FF2B5EF4-FFF2-40B4-BE49-F238E27FC236}">
                        <a16:creationId xmlns:a16="http://schemas.microsoft.com/office/drawing/2014/main" id="{7BA9E3E5-FFF5-2ED0-9C77-96BFB49477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30" y="2254"/>
                    <a:ext cx="523" cy="270"/>
                  </a:xfrm>
                  <a:custGeom>
                    <a:avLst/>
                    <a:gdLst>
                      <a:gd name="T0" fmla="*/ 3 w 523"/>
                      <a:gd name="T1" fmla="*/ 0 h 270"/>
                      <a:gd name="T2" fmla="*/ 0 w 523"/>
                      <a:gd name="T3" fmla="*/ 48 h 270"/>
                      <a:gd name="T4" fmla="*/ 186 w 523"/>
                      <a:gd name="T5" fmla="*/ 55 h 270"/>
                      <a:gd name="T6" fmla="*/ 187 w 523"/>
                      <a:gd name="T7" fmla="*/ 209 h 270"/>
                      <a:gd name="T8" fmla="*/ 282 w 523"/>
                      <a:gd name="T9" fmla="*/ 251 h 270"/>
                      <a:gd name="T10" fmla="*/ 308 w 523"/>
                      <a:gd name="T11" fmla="*/ 236 h 270"/>
                      <a:gd name="T12" fmla="*/ 369 w 523"/>
                      <a:gd name="T13" fmla="*/ 270 h 270"/>
                      <a:gd name="T14" fmla="*/ 408 w 523"/>
                      <a:gd name="T15" fmla="*/ 269 h 270"/>
                      <a:gd name="T16" fmla="*/ 480 w 523"/>
                      <a:gd name="T17" fmla="*/ 236 h 270"/>
                      <a:gd name="T18" fmla="*/ 523 w 523"/>
                      <a:gd name="T19" fmla="*/ 268 h 270"/>
                      <a:gd name="T20" fmla="*/ 523 w 523"/>
                      <a:gd name="T21" fmla="*/ 101 h 270"/>
                      <a:gd name="T22" fmla="*/ 510 w 523"/>
                      <a:gd name="T23" fmla="*/ 3 h 270"/>
                      <a:gd name="T24" fmla="*/ 3 w 523"/>
                      <a:gd name="T25" fmla="*/ 0 h 270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523"/>
                      <a:gd name="T40" fmla="*/ 0 h 270"/>
                      <a:gd name="T41" fmla="*/ 523 w 523"/>
                      <a:gd name="T42" fmla="*/ 270 h 270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523" h="270">
                        <a:moveTo>
                          <a:pt x="3" y="0"/>
                        </a:moveTo>
                        <a:lnTo>
                          <a:pt x="0" y="48"/>
                        </a:lnTo>
                        <a:lnTo>
                          <a:pt x="186" y="55"/>
                        </a:lnTo>
                        <a:lnTo>
                          <a:pt x="187" y="209"/>
                        </a:lnTo>
                        <a:lnTo>
                          <a:pt x="282" y="251"/>
                        </a:lnTo>
                        <a:lnTo>
                          <a:pt x="308" y="236"/>
                        </a:lnTo>
                        <a:lnTo>
                          <a:pt x="369" y="270"/>
                        </a:lnTo>
                        <a:lnTo>
                          <a:pt x="408" y="269"/>
                        </a:lnTo>
                        <a:lnTo>
                          <a:pt x="480" y="236"/>
                        </a:lnTo>
                        <a:lnTo>
                          <a:pt x="523" y="268"/>
                        </a:lnTo>
                        <a:lnTo>
                          <a:pt x="523" y="101"/>
                        </a:lnTo>
                        <a:lnTo>
                          <a:pt x="510" y="3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GB"/>
                  </a:p>
                </p:txBody>
              </p:sp>
              <p:sp>
                <p:nvSpPr>
                  <p:cNvPr id="67" name="Freeform 39">
                    <a:extLst>
                      <a:ext uri="{FF2B5EF4-FFF2-40B4-BE49-F238E27FC236}">
                        <a16:creationId xmlns:a16="http://schemas.microsoft.com/office/drawing/2014/main" id="{A186A676-A368-24D5-48A7-02941C74259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006" y="1715"/>
                    <a:ext cx="354" cy="247"/>
                  </a:xfrm>
                  <a:custGeom>
                    <a:avLst/>
                    <a:gdLst>
                      <a:gd name="T0" fmla="*/ 6 w 354"/>
                      <a:gd name="T1" fmla="*/ 13 h 247"/>
                      <a:gd name="T2" fmla="*/ 0 w 354"/>
                      <a:gd name="T3" fmla="*/ 57 h 247"/>
                      <a:gd name="T4" fmla="*/ 8 w 354"/>
                      <a:gd name="T5" fmla="*/ 103 h 247"/>
                      <a:gd name="T6" fmla="*/ 41 w 354"/>
                      <a:gd name="T7" fmla="*/ 197 h 247"/>
                      <a:gd name="T8" fmla="*/ 59 w 354"/>
                      <a:gd name="T9" fmla="*/ 247 h 247"/>
                      <a:gd name="T10" fmla="*/ 267 w 354"/>
                      <a:gd name="T11" fmla="*/ 235 h 247"/>
                      <a:gd name="T12" fmla="*/ 301 w 354"/>
                      <a:gd name="T13" fmla="*/ 247 h 247"/>
                      <a:gd name="T14" fmla="*/ 322 w 354"/>
                      <a:gd name="T15" fmla="*/ 199 h 247"/>
                      <a:gd name="T16" fmla="*/ 314 w 354"/>
                      <a:gd name="T17" fmla="*/ 165 h 247"/>
                      <a:gd name="T18" fmla="*/ 349 w 354"/>
                      <a:gd name="T19" fmla="*/ 158 h 247"/>
                      <a:gd name="T20" fmla="*/ 354 w 354"/>
                      <a:gd name="T21" fmla="*/ 104 h 247"/>
                      <a:gd name="T22" fmla="*/ 333 w 354"/>
                      <a:gd name="T23" fmla="*/ 80 h 247"/>
                      <a:gd name="T24" fmla="*/ 297 w 354"/>
                      <a:gd name="T25" fmla="*/ 57 h 247"/>
                      <a:gd name="T26" fmla="*/ 304 w 354"/>
                      <a:gd name="T27" fmla="*/ 24 h 247"/>
                      <a:gd name="T28" fmla="*/ 289 w 354"/>
                      <a:gd name="T29" fmla="*/ 0 h 247"/>
                      <a:gd name="T30" fmla="*/ 211 w 354"/>
                      <a:gd name="T31" fmla="*/ 4 h 247"/>
                      <a:gd name="T32" fmla="*/ 133 w 354"/>
                      <a:gd name="T33" fmla="*/ 7 h 247"/>
                      <a:gd name="T34" fmla="*/ 6 w 354"/>
                      <a:gd name="T35" fmla="*/ 13 h 247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354"/>
                      <a:gd name="T55" fmla="*/ 0 h 247"/>
                      <a:gd name="T56" fmla="*/ 354 w 354"/>
                      <a:gd name="T57" fmla="*/ 247 h 247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354" h="247">
                        <a:moveTo>
                          <a:pt x="6" y="13"/>
                        </a:moveTo>
                        <a:lnTo>
                          <a:pt x="0" y="57"/>
                        </a:lnTo>
                        <a:lnTo>
                          <a:pt x="8" y="103"/>
                        </a:lnTo>
                        <a:lnTo>
                          <a:pt x="41" y="197"/>
                        </a:lnTo>
                        <a:lnTo>
                          <a:pt x="59" y="247"/>
                        </a:lnTo>
                        <a:lnTo>
                          <a:pt x="267" y="235"/>
                        </a:lnTo>
                        <a:lnTo>
                          <a:pt x="301" y="247"/>
                        </a:lnTo>
                        <a:lnTo>
                          <a:pt x="322" y="199"/>
                        </a:lnTo>
                        <a:lnTo>
                          <a:pt x="314" y="165"/>
                        </a:lnTo>
                        <a:lnTo>
                          <a:pt x="349" y="158"/>
                        </a:lnTo>
                        <a:lnTo>
                          <a:pt x="354" y="104"/>
                        </a:lnTo>
                        <a:lnTo>
                          <a:pt x="333" y="80"/>
                        </a:lnTo>
                        <a:lnTo>
                          <a:pt x="297" y="57"/>
                        </a:lnTo>
                        <a:lnTo>
                          <a:pt x="304" y="24"/>
                        </a:lnTo>
                        <a:lnTo>
                          <a:pt x="289" y="0"/>
                        </a:lnTo>
                        <a:lnTo>
                          <a:pt x="211" y="4"/>
                        </a:lnTo>
                        <a:lnTo>
                          <a:pt x="133" y="7"/>
                        </a:lnTo>
                        <a:lnTo>
                          <a:pt x="6" y="13"/>
                        </a:ln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GB"/>
                  </a:p>
                </p:txBody>
              </p:sp>
              <p:sp>
                <p:nvSpPr>
                  <p:cNvPr id="68" name="Freeform 40">
                    <a:extLst>
                      <a:ext uri="{FF2B5EF4-FFF2-40B4-BE49-F238E27FC236}">
                        <a16:creationId xmlns:a16="http://schemas.microsoft.com/office/drawing/2014/main" id="{E77676FA-8B4A-CFD2-EF36-86F884B79DC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90" y="1768"/>
                    <a:ext cx="253" cy="451"/>
                  </a:xfrm>
                  <a:custGeom>
                    <a:avLst/>
                    <a:gdLst>
                      <a:gd name="T0" fmla="*/ 47 w 253"/>
                      <a:gd name="T1" fmla="*/ 26 h 451"/>
                      <a:gd name="T2" fmla="*/ 192 w 253"/>
                      <a:gd name="T3" fmla="*/ 0 h 451"/>
                      <a:gd name="T4" fmla="*/ 215 w 253"/>
                      <a:gd name="T5" fmla="*/ 56 h 451"/>
                      <a:gd name="T6" fmla="*/ 245 w 253"/>
                      <a:gd name="T7" fmla="*/ 286 h 451"/>
                      <a:gd name="T8" fmla="*/ 253 w 253"/>
                      <a:gd name="T9" fmla="*/ 317 h 451"/>
                      <a:gd name="T10" fmla="*/ 230 w 253"/>
                      <a:gd name="T11" fmla="*/ 378 h 451"/>
                      <a:gd name="T12" fmla="*/ 230 w 253"/>
                      <a:gd name="T13" fmla="*/ 420 h 451"/>
                      <a:gd name="T14" fmla="*/ 204 w 253"/>
                      <a:gd name="T15" fmla="*/ 415 h 451"/>
                      <a:gd name="T16" fmla="*/ 205 w 253"/>
                      <a:gd name="T17" fmla="*/ 451 h 451"/>
                      <a:gd name="T18" fmla="*/ 178 w 253"/>
                      <a:gd name="T19" fmla="*/ 436 h 451"/>
                      <a:gd name="T20" fmla="*/ 164 w 253"/>
                      <a:gd name="T21" fmla="*/ 441 h 451"/>
                      <a:gd name="T22" fmla="*/ 143 w 253"/>
                      <a:gd name="T23" fmla="*/ 438 h 451"/>
                      <a:gd name="T24" fmla="*/ 128 w 253"/>
                      <a:gd name="T25" fmla="*/ 384 h 451"/>
                      <a:gd name="T26" fmla="*/ 98 w 253"/>
                      <a:gd name="T27" fmla="*/ 367 h 451"/>
                      <a:gd name="T28" fmla="*/ 98 w 253"/>
                      <a:gd name="T29" fmla="*/ 309 h 451"/>
                      <a:gd name="T30" fmla="*/ 69 w 253"/>
                      <a:gd name="T31" fmla="*/ 317 h 451"/>
                      <a:gd name="T32" fmla="*/ 52 w 253"/>
                      <a:gd name="T33" fmla="*/ 274 h 451"/>
                      <a:gd name="T34" fmla="*/ 0 w 253"/>
                      <a:gd name="T35" fmla="*/ 225 h 451"/>
                      <a:gd name="T36" fmla="*/ 38 w 253"/>
                      <a:gd name="T37" fmla="*/ 147 h 451"/>
                      <a:gd name="T38" fmla="*/ 27 w 253"/>
                      <a:gd name="T39" fmla="*/ 111 h 451"/>
                      <a:gd name="T40" fmla="*/ 65 w 253"/>
                      <a:gd name="T41" fmla="*/ 104 h 451"/>
                      <a:gd name="T42" fmla="*/ 69 w 253"/>
                      <a:gd name="T43" fmla="*/ 53 h 451"/>
                      <a:gd name="T44" fmla="*/ 47 w 253"/>
                      <a:gd name="T45" fmla="*/ 26 h 451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253"/>
                      <a:gd name="T70" fmla="*/ 0 h 451"/>
                      <a:gd name="T71" fmla="*/ 253 w 253"/>
                      <a:gd name="T72" fmla="*/ 451 h 451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253" h="451">
                        <a:moveTo>
                          <a:pt x="47" y="26"/>
                        </a:moveTo>
                        <a:lnTo>
                          <a:pt x="192" y="0"/>
                        </a:lnTo>
                        <a:lnTo>
                          <a:pt x="215" y="56"/>
                        </a:lnTo>
                        <a:lnTo>
                          <a:pt x="245" y="286"/>
                        </a:lnTo>
                        <a:lnTo>
                          <a:pt x="253" y="317"/>
                        </a:lnTo>
                        <a:lnTo>
                          <a:pt x="230" y="378"/>
                        </a:lnTo>
                        <a:lnTo>
                          <a:pt x="230" y="420"/>
                        </a:lnTo>
                        <a:lnTo>
                          <a:pt x="204" y="415"/>
                        </a:lnTo>
                        <a:lnTo>
                          <a:pt x="205" y="451"/>
                        </a:lnTo>
                        <a:lnTo>
                          <a:pt x="178" y="436"/>
                        </a:lnTo>
                        <a:lnTo>
                          <a:pt x="164" y="441"/>
                        </a:lnTo>
                        <a:lnTo>
                          <a:pt x="143" y="438"/>
                        </a:lnTo>
                        <a:lnTo>
                          <a:pt x="128" y="384"/>
                        </a:lnTo>
                        <a:lnTo>
                          <a:pt x="98" y="367"/>
                        </a:lnTo>
                        <a:lnTo>
                          <a:pt x="98" y="309"/>
                        </a:lnTo>
                        <a:lnTo>
                          <a:pt x="69" y="317"/>
                        </a:lnTo>
                        <a:lnTo>
                          <a:pt x="52" y="274"/>
                        </a:lnTo>
                        <a:lnTo>
                          <a:pt x="0" y="225"/>
                        </a:lnTo>
                        <a:lnTo>
                          <a:pt x="38" y="147"/>
                        </a:lnTo>
                        <a:lnTo>
                          <a:pt x="27" y="111"/>
                        </a:lnTo>
                        <a:lnTo>
                          <a:pt x="65" y="104"/>
                        </a:lnTo>
                        <a:lnTo>
                          <a:pt x="69" y="53"/>
                        </a:lnTo>
                        <a:lnTo>
                          <a:pt x="47" y="26"/>
                        </a:ln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GB"/>
                  </a:p>
                </p:txBody>
              </p:sp>
              <p:sp>
                <p:nvSpPr>
                  <p:cNvPr id="69" name="Freeform 41">
                    <a:extLst>
                      <a:ext uri="{FF2B5EF4-FFF2-40B4-BE49-F238E27FC236}">
                        <a16:creationId xmlns:a16="http://schemas.microsoft.com/office/drawing/2014/main" id="{11E9E827-AE3C-E679-DBE5-317011AA6DC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206" y="1689"/>
                    <a:ext cx="92" cy="196"/>
                  </a:xfrm>
                  <a:custGeom>
                    <a:avLst/>
                    <a:gdLst>
                      <a:gd name="T0" fmla="*/ 17 w 92"/>
                      <a:gd name="T1" fmla="*/ 2 h 196"/>
                      <a:gd name="T2" fmla="*/ 39 w 92"/>
                      <a:gd name="T3" fmla="*/ 0 h 196"/>
                      <a:gd name="T4" fmla="*/ 82 w 92"/>
                      <a:gd name="T5" fmla="*/ 30 h 196"/>
                      <a:gd name="T6" fmla="*/ 76 w 92"/>
                      <a:gd name="T7" fmla="*/ 53 h 196"/>
                      <a:gd name="T8" fmla="*/ 91 w 92"/>
                      <a:gd name="T9" fmla="*/ 69 h 196"/>
                      <a:gd name="T10" fmla="*/ 92 w 92"/>
                      <a:gd name="T11" fmla="*/ 160 h 196"/>
                      <a:gd name="T12" fmla="*/ 77 w 92"/>
                      <a:gd name="T13" fmla="*/ 196 h 196"/>
                      <a:gd name="T14" fmla="*/ 59 w 92"/>
                      <a:gd name="T15" fmla="*/ 183 h 196"/>
                      <a:gd name="T16" fmla="*/ 41 w 92"/>
                      <a:gd name="T17" fmla="*/ 182 h 196"/>
                      <a:gd name="T18" fmla="*/ 9 w 92"/>
                      <a:gd name="T19" fmla="*/ 163 h 196"/>
                      <a:gd name="T20" fmla="*/ 33 w 92"/>
                      <a:gd name="T21" fmla="*/ 105 h 196"/>
                      <a:gd name="T22" fmla="*/ 0 w 92"/>
                      <a:gd name="T23" fmla="*/ 75 h 196"/>
                      <a:gd name="T24" fmla="*/ 17 w 92"/>
                      <a:gd name="T25" fmla="*/ 2 h 19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92"/>
                      <a:gd name="T40" fmla="*/ 0 h 196"/>
                      <a:gd name="T41" fmla="*/ 92 w 92"/>
                      <a:gd name="T42" fmla="*/ 196 h 19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92" h="196">
                        <a:moveTo>
                          <a:pt x="17" y="2"/>
                        </a:moveTo>
                        <a:lnTo>
                          <a:pt x="39" y="0"/>
                        </a:lnTo>
                        <a:lnTo>
                          <a:pt x="82" y="30"/>
                        </a:lnTo>
                        <a:lnTo>
                          <a:pt x="76" y="53"/>
                        </a:lnTo>
                        <a:lnTo>
                          <a:pt x="91" y="69"/>
                        </a:lnTo>
                        <a:lnTo>
                          <a:pt x="92" y="160"/>
                        </a:lnTo>
                        <a:lnTo>
                          <a:pt x="77" y="196"/>
                        </a:lnTo>
                        <a:lnTo>
                          <a:pt x="59" y="183"/>
                        </a:lnTo>
                        <a:lnTo>
                          <a:pt x="41" y="182"/>
                        </a:lnTo>
                        <a:lnTo>
                          <a:pt x="9" y="163"/>
                        </a:lnTo>
                        <a:lnTo>
                          <a:pt x="33" y="105"/>
                        </a:lnTo>
                        <a:lnTo>
                          <a:pt x="0" y="75"/>
                        </a:lnTo>
                        <a:lnTo>
                          <a:pt x="17" y="2"/>
                        </a:ln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GB"/>
                  </a:p>
                </p:txBody>
              </p:sp>
              <p:sp>
                <p:nvSpPr>
                  <p:cNvPr id="70" name="Freeform 42">
                    <a:extLst>
                      <a:ext uri="{FF2B5EF4-FFF2-40B4-BE49-F238E27FC236}">
                        <a16:creationId xmlns:a16="http://schemas.microsoft.com/office/drawing/2014/main" id="{FE8B86A8-34F6-2D3E-B076-F87CF3DAA5E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277" y="1604"/>
                    <a:ext cx="113" cy="93"/>
                  </a:xfrm>
                  <a:custGeom>
                    <a:avLst/>
                    <a:gdLst>
                      <a:gd name="T0" fmla="*/ 0 w 113"/>
                      <a:gd name="T1" fmla="*/ 23 h 93"/>
                      <a:gd name="T2" fmla="*/ 87 w 113"/>
                      <a:gd name="T3" fmla="*/ 0 h 93"/>
                      <a:gd name="T4" fmla="*/ 113 w 113"/>
                      <a:gd name="T5" fmla="*/ 42 h 93"/>
                      <a:gd name="T6" fmla="*/ 98 w 113"/>
                      <a:gd name="T7" fmla="*/ 61 h 93"/>
                      <a:gd name="T8" fmla="*/ 70 w 113"/>
                      <a:gd name="T9" fmla="*/ 54 h 93"/>
                      <a:gd name="T10" fmla="*/ 28 w 113"/>
                      <a:gd name="T11" fmla="*/ 93 h 93"/>
                      <a:gd name="T12" fmla="*/ 5 w 113"/>
                      <a:gd name="T13" fmla="*/ 73 h 93"/>
                      <a:gd name="T14" fmla="*/ 0 w 113"/>
                      <a:gd name="T15" fmla="*/ 23 h 93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13"/>
                      <a:gd name="T25" fmla="*/ 0 h 93"/>
                      <a:gd name="T26" fmla="*/ 113 w 113"/>
                      <a:gd name="T27" fmla="*/ 93 h 93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13" h="93">
                        <a:moveTo>
                          <a:pt x="0" y="23"/>
                        </a:moveTo>
                        <a:lnTo>
                          <a:pt x="87" y="0"/>
                        </a:lnTo>
                        <a:lnTo>
                          <a:pt x="113" y="42"/>
                        </a:lnTo>
                        <a:lnTo>
                          <a:pt x="98" y="61"/>
                        </a:lnTo>
                        <a:lnTo>
                          <a:pt x="70" y="54"/>
                        </a:lnTo>
                        <a:lnTo>
                          <a:pt x="28" y="93"/>
                        </a:lnTo>
                        <a:lnTo>
                          <a:pt x="5" y="73"/>
                        </a:lnTo>
                        <a:lnTo>
                          <a:pt x="0" y="23"/>
                        </a:ln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GB"/>
                  </a:p>
                </p:txBody>
              </p:sp>
              <p:sp>
                <p:nvSpPr>
                  <p:cNvPr id="71" name="Freeform 43">
                    <a:extLst>
                      <a:ext uri="{FF2B5EF4-FFF2-40B4-BE49-F238E27FC236}">
                        <a16:creationId xmlns:a16="http://schemas.microsoft.com/office/drawing/2014/main" id="{2DFBAF9C-BA72-4147-D614-AF5C8E6B711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64" y="1595"/>
                    <a:ext cx="57" cy="51"/>
                  </a:xfrm>
                  <a:custGeom>
                    <a:avLst/>
                    <a:gdLst>
                      <a:gd name="T0" fmla="*/ 0 w 57"/>
                      <a:gd name="T1" fmla="*/ 9 h 51"/>
                      <a:gd name="T2" fmla="*/ 24 w 57"/>
                      <a:gd name="T3" fmla="*/ 0 h 51"/>
                      <a:gd name="T4" fmla="*/ 57 w 57"/>
                      <a:gd name="T5" fmla="*/ 26 h 51"/>
                      <a:gd name="T6" fmla="*/ 50 w 57"/>
                      <a:gd name="T7" fmla="*/ 33 h 51"/>
                      <a:gd name="T8" fmla="*/ 34 w 57"/>
                      <a:gd name="T9" fmla="*/ 33 h 51"/>
                      <a:gd name="T10" fmla="*/ 26 w 57"/>
                      <a:gd name="T11" fmla="*/ 51 h 51"/>
                      <a:gd name="T12" fmla="*/ 0 w 57"/>
                      <a:gd name="T13" fmla="*/ 9 h 51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57"/>
                      <a:gd name="T22" fmla="*/ 0 h 51"/>
                      <a:gd name="T23" fmla="*/ 57 w 57"/>
                      <a:gd name="T24" fmla="*/ 51 h 51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57" h="51">
                        <a:moveTo>
                          <a:pt x="0" y="9"/>
                        </a:moveTo>
                        <a:lnTo>
                          <a:pt x="24" y="0"/>
                        </a:lnTo>
                        <a:lnTo>
                          <a:pt x="57" y="26"/>
                        </a:lnTo>
                        <a:lnTo>
                          <a:pt x="50" y="33"/>
                        </a:lnTo>
                        <a:lnTo>
                          <a:pt x="34" y="33"/>
                        </a:lnTo>
                        <a:lnTo>
                          <a:pt x="26" y="51"/>
                        </a:lnTo>
                        <a:lnTo>
                          <a:pt x="0" y="9"/>
                        </a:lnTo>
                        <a:close/>
                      </a:path>
                    </a:pathLst>
                  </a:custGeom>
                  <a:grpFill/>
                  <a:ln w="1270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GB"/>
                  </a:p>
                </p:txBody>
              </p:sp>
            </p:grpSp>
            <p:sp>
              <p:nvSpPr>
                <p:cNvPr id="44" name="Freeform 44">
                  <a:extLst>
                    <a:ext uri="{FF2B5EF4-FFF2-40B4-BE49-F238E27FC236}">
                      <a16:creationId xmlns:a16="http://schemas.microsoft.com/office/drawing/2014/main" id="{C6A36C75-235D-17B7-0ADA-E349AEDA11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98839" y="1914525"/>
                  <a:ext cx="739775" cy="584200"/>
                </a:xfrm>
                <a:custGeom>
                  <a:avLst/>
                  <a:gdLst>
                    <a:gd name="T0" fmla="*/ 134 w 389"/>
                    <a:gd name="T1" fmla="*/ 0 h 307"/>
                    <a:gd name="T2" fmla="*/ 245 w 389"/>
                    <a:gd name="T3" fmla="*/ 24 h 307"/>
                    <a:gd name="T4" fmla="*/ 328 w 389"/>
                    <a:gd name="T5" fmla="*/ 39 h 307"/>
                    <a:gd name="T6" fmla="*/ 369 w 389"/>
                    <a:gd name="T7" fmla="*/ 46 h 307"/>
                    <a:gd name="T8" fmla="*/ 411 w 389"/>
                    <a:gd name="T9" fmla="*/ 51 h 307"/>
                    <a:gd name="T10" fmla="*/ 466 w 389"/>
                    <a:gd name="T11" fmla="*/ 59 h 307"/>
                    <a:gd name="T12" fmla="*/ 535 w 389"/>
                    <a:gd name="T13" fmla="*/ 68 h 307"/>
                    <a:gd name="T14" fmla="*/ 489 w 389"/>
                    <a:gd name="T15" fmla="*/ 307 h 307"/>
                    <a:gd name="T16" fmla="*/ 282 w 389"/>
                    <a:gd name="T17" fmla="*/ 273 h 307"/>
                    <a:gd name="T18" fmla="*/ 255 w 389"/>
                    <a:gd name="T19" fmla="*/ 288 h 307"/>
                    <a:gd name="T20" fmla="*/ 216 w 389"/>
                    <a:gd name="T21" fmla="*/ 265 h 307"/>
                    <a:gd name="T22" fmla="*/ 184 w 389"/>
                    <a:gd name="T23" fmla="*/ 288 h 307"/>
                    <a:gd name="T24" fmla="*/ 154 w 389"/>
                    <a:gd name="T25" fmla="*/ 268 h 307"/>
                    <a:gd name="T26" fmla="*/ 68 w 389"/>
                    <a:gd name="T27" fmla="*/ 265 h 307"/>
                    <a:gd name="T28" fmla="*/ 81 w 389"/>
                    <a:gd name="T29" fmla="*/ 226 h 307"/>
                    <a:gd name="T30" fmla="*/ 18 w 389"/>
                    <a:gd name="T31" fmla="*/ 222 h 307"/>
                    <a:gd name="T32" fmla="*/ 13 w 389"/>
                    <a:gd name="T33" fmla="*/ 200 h 307"/>
                    <a:gd name="T34" fmla="*/ 25 w 389"/>
                    <a:gd name="T35" fmla="*/ 177 h 307"/>
                    <a:gd name="T36" fmla="*/ 11 w 389"/>
                    <a:gd name="T37" fmla="*/ 155 h 307"/>
                    <a:gd name="T38" fmla="*/ 12 w 389"/>
                    <a:gd name="T39" fmla="*/ 96 h 307"/>
                    <a:gd name="T40" fmla="*/ 0 w 389"/>
                    <a:gd name="T41" fmla="*/ 50 h 307"/>
                    <a:gd name="T42" fmla="*/ 5 w 389"/>
                    <a:gd name="T43" fmla="*/ 32 h 307"/>
                    <a:gd name="T44" fmla="*/ 34 w 389"/>
                    <a:gd name="T45" fmla="*/ 39 h 307"/>
                    <a:gd name="T46" fmla="*/ 63 w 389"/>
                    <a:gd name="T47" fmla="*/ 66 h 307"/>
                    <a:gd name="T48" fmla="*/ 115 w 389"/>
                    <a:gd name="T49" fmla="*/ 72 h 307"/>
                    <a:gd name="T50" fmla="*/ 129 w 389"/>
                    <a:gd name="T51" fmla="*/ 94 h 307"/>
                    <a:gd name="T52" fmla="*/ 103 w 389"/>
                    <a:gd name="T53" fmla="*/ 94 h 307"/>
                    <a:gd name="T54" fmla="*/ 100 w 389"/>
                    <a:gd name="T55" fmla="*/ 113 h 307"/>
                    <a:gd name="T56" fmla="*/ 115 w 389"/>
                    <a:gd name="T57" fmla="*/ 115 h 307"/>
                    <a:gd name="T58" fmla="*/ 120 w 389"/>
                    <a:gd name="T59" fmla="*/ 134 h 307"/>
                    <a:gd name="T60" fmla="*/ 89 w 389"/>
                    <a:gd name="T61" fmla="*/ 148 h 307"/>
                    <a:gd name="T62" fmla="*/ 89 w 389"/>
                    <a:gd name="T63" fmla="*/ 161 h 307"/>
                    <a:gd name="T64" fmla="*/ 124 w 389"/>
                    <a:gd name="T65" fmla="*/ 161 h 307"/>
                    <a:gd name="T66" fmla="*/ 134 w 389"/>
                    <a:gd name="T67" fmla="*/ 128 h 307"/>
                    <a:gd name="T68" fmla="*/ 162 w 389"/>
                    <a:gd name="T69" fmla="*/ 108 h 307"/>
                    <a:gd name="T70" fmla="*/ 129 w 389"/>
                    <a:gd name="T71" fmla="*/ 57 h 307"/>
                    <a:gd name="T72" fmla="*/ 150 w 389"/>
                    <a:gd name="T73" fmla="*/ 40 h 307"/>
                    <a:gd name="T74" fmla="*/ 134 w 389"/>
                    <a:gd name="T75" fmla="*/ 0 h 307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389"/>
                    <a:gd name="T115" fmla="*/ 0 h 307"/>
                    <a:gd name="T116" fmla="*/ 389 w 389"/>
                    <a:gd name="T117" fmla="*/ 307 h 307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389" h="307">
                      <a:moveTo>
                        <a:pt x="98" y="0"/>
                      </a:moveTo>
                      <a:lnTo>
                        <a:pt x="178" y="24"/>
                      </a:lnTo>
                      <a:lnTo>
                        <a:pt x="239" y="39"/>
                      </a:lnTo>
                      <a:lnTo>
                        <a:pt x="269" y="46"/>
                      </a:lnTo>
                      <a:lnTo>
                        <a:pt x="299" y="51"/>
                      </a:lnTo>
                      <a:lnTo>
                        <a:pt x="340" y="59"/>
                      </a:lnTo>
                      <a:lnTo>
                        <a:pt x="389" y="68"/>
                      </a:lnTo>
                      <a:lnTo>
                        <a:pt x="357" y="307"/>
                      </a:lnTo>
                      <a:lnTo>
                        <a:pt x="206" y="273"/>
                      </a:lnTo>
                      <a:lnTo>
                        <a:pt x="186" y="288"/>
                      </a:lnTo>
                      <a:lnTo>
                        <a:pt x="158" y="265"/>
                      </a:lnTo>
                      <a:lnTo>
                        <a:pt x="134" y="288"/>
                      </a:lnTo>
                      <a:lnTo>
                        <a:pt x="112" y="268"/>
                      </a:lnTo>
                      <a:lnTo>
                        <a:pt x="50" y="265"/>
                      </a:lnTo>
                      <a:lnTo>
                        <a:pt x="59" y="226"/>
                      </a:lnTo>
                      <a:lnTo>
                        <a:pt x="14" y="222"/>
                      </a:lnTo>
                      <a:lnTo>
                        <a:pt x="9" y="200"/>
                      </a:lnTo>
                      <a:lnTo>
                        <a:pt x="18" y="177"/>
                      </a:lnTo>
                      <a:lnTo>
                        <a:pt x="7" y="155"/>
                      </a:lnTo>
                      <a:lnTo>
                        <a:pt x="8" y="96"/>
                      </a:lnTo>
                      <a:lnTo>
                        <a:pt x="0" y="50"/>
                      </a:lnTo>
                      <a:lnTo>
                        <a:pt x="5" y="32"/>
                      </a:lnTo>
                      <a:lnTo>
                        <a:pt x="25" y="39"/>
                      </a:lnTo>
                      <a:lnTo>
                        <a:pt x="46" y="66"/>
                      </a:lnTo>
                      <a:lnTo>
                        <a:pt x="84" y="72"/>
                      </a:lnTo>
                      <a:lnTo>
                        <a:pt x="94" y="94"/>
                      </a:lnTo>
                      <a:lnTo>
                        <a:pt x="75" y="94"/>
                      </a:lnTo>
                      <a:lnTo>
                        <a:pt x="73" y="113"/>
                      </a:lnTo>
                      <a:lnTo>
                        <a:pt x="84" y="115"/>
                      </a:lnTo>
                      <a:lnTo>
                        <a:pt x="88" y="134"/>
                      </a:lnTo>
                      <a:lnTo>
                        <a:pt x="65" y="148"/>
                      </a:lnTo>
                      <a:lnTo>
                        <a:pt x="65" y="161"/>
                      </a:lnTo>
                      <a:lnTo>
                        <a:pt x="91" y="161"/>
                      </a:lnTo>
                      <a:lnTo>
                        <a:pt x="98" y="128"/>
                      </a:lnTo>
                      <a:lnTo>
                        <a:pt x="118" y="108"/>
                      </a:lnTo>
                      <a:lnTo>
                        <a:pt x="94" y="57"/>
                      </a:lnTo>
                      <a:lnTo>
                        <a:pt x="109" y="40"/>
                      </a:lnTo>
                      <a:lnTo>
                        <a:pt x="98" y="0"/>
                      </a:lnTo>
                      <a:close/>
                    </a:path>
                  </a:pathLst>
                </a:custGeom>
                <a:grp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45" name="Freeform 45">
                  <a:extLst>
                    <a:ext uri="{FF2B5EF4-FFF2-40B4-BE49-F238E27FC236}">
                      <a16:creationId xmlns:a16="http://schemas.microsoft.com/office/drawing/2014/main" id="{5744F6F3-6BA3-15A1-D83B-050A91C8A9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22626" y="2336801"/>
                  <a:ext cx="925513" cy="760413"/>
                </a:xfrm>
                <a:custGeom>
                  <a:avLst/>
                  <a:gdLst>
                    <a:gd name="T0" fmla="*/ 147 w 485"/>
                    <a:gd name="T1" fmla="*/ 0 h 399"/>
                    <a:gd name="T2" fmla="*/ 127 w 485"/>
                    <a:gd name="T3" fmla="*/ 9 h 399"/>
                    <a:gd name="T4" fmla="*/ 115 w 485"/>
                    <a:gd name="T5" fmla="*/ 44 h 399"/>
                    <a:gd name="T6" fmla="*/ 102 w 485"/>
                    <a:gd name="T7" fmla="*/ 73 h 399"/>
                    <a:gd name="T8" fmla="*/ 94 w 485"/>
                    <a:gd name="T9" fmla="*/ 97 h 399"/>
                    <a:gd name="T10" fmla="*/ 81 w 485"/>
                    <a:gd name="T11" fmla="*/ 123 h 399"/>
                    <a:gd name="T12" fmla="*/ 67 w 485"/>
                    <a:gd name="T13" fmla="*/ 149 h 399"/>
                    <a:gd name="T14" fmla="*/ 50 w 485"/>
                    <a:gd name="T15" fmla="*/ 177 h 399"/>
                    <a:gd name="T16" fmla="*/ 26 w 485"/>
                    <a:gd name="T17" fmla="*/ 210 h 399"/>
                    <a:gd name="T18" fmla="*/ 0 w 485"/>
                    <a:gd name="T19" fmla="*/ 241 h 399"/>
                    <a:gd name="T20" fmla="*/ 0 w 485"/>
                    <a:gd name="T21" fmla="*/ 311 h 399"/>
                    <a:gd name="T22" fmla="*/ 376 w 485"/>
                    <a:gd name="T23" fmla="*/ 371 h 399"/>
                    <a:gd name="T24" fmla="*/ 552 w 485"/>
                    <a:gd name="T25" fmla="*/ 399 h 399"/>
                    <a:gd name="T26" fmla="*/ 587 w 485"/>
                    <a:gd name="T27" fmla="*/ 260 h 399"/>
                    <a:gd name="T28" fmla="*/ 610 w 485"/>
                    <a:gd name="T29" fmla="*/ 249 h 399"/>
                    <a:gd name="T30" fmla="*/ 588 w 485"/>
                    <a:gd name="T31" fmla="*/ 218 h 399"/>
                    <a:gd name="T32" fmla="*/ 600 w 485"/>
                    <a:gd name="T33" fmla="*/ 186 h 399"/>
                    <a:gd name="T34" fmla="*/ 670 w 485"/>
                    <a:gd name="T35" fmla="*/ 133 h 399"/>
                    <a:gd name="T36" fmla="*/ 621 w 485"/>
                    <a:gd name="T37" fmla="*/ 85 h 399"/>
                    <a:gd name="T38" fmla="*/ 412 w 485"/>
                    <a:gd name="T39" fmla="*/ 51 h 399"/>
                    <a:gd name="T40" fmla="*/ 386 w 485"/>
                    <a:gd name="T41" fmla="*/ 65 h 399"/>
                    <a:gd name="T42" fmla="*/ 346 w 485"/>
                    <a:gd name="T43" fmla="*/ 42 h 399"/>
                    <a:gd name="T44" fmla="*/ 312 w 485"/>
                    <a:gd name="T45" fmla="*/ 66 h 399"/>
                    <a:gd name="T46" fmla="*/ 281 w 485"/>
                    <a:gd name="T47" fmla="*/ 42 h 399"/>
                    <a:gd name="T48" fmla="*/ 197 w 485"/>
                    <a:gd name="T49" fmla="*/ 43 h 399"/>
                    <a:gd name="T50" fmla="*/ 209 w 485"/>
                    <a:gd name="T51" fmla="*/ 4 h 399"/>
                    <a:gd name="T52" fmla="*/ 147 w 485"/>
                    <a:gd name="T53" fmla="*/ 0 h 399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485"/>
                    <a:gd name="T82" fmla="*/ 0 h 399"/>
                    <a:gd name="T83" fmla="*/ 485 w 485"/>
                    <a:gd name="T84" fmla="*/ 399 h 399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485" h="399">
                      <a:moveTo>
                        <a:pt x="106" y="0"/>
                      </a:moveTo>
                      <a:lnTo>
                        <a:pt x="92" y="9"/>
                      </a:lnTo>
                      <a:lnTo>
                        <a:pt x="83" y="44"/>
                      </a:lnTo>
                      <a:lnTo>
                        <a:pt x="74" y="73"/>
                      </a:lnTo>
                      <a:lnTo>
                        <a:pt x="68" y="97"/>
                      </a:lnTo>
                      <a:lnTo>
                        <a:pt x="59" y="123"/>
                      </a:lnTo>
                      <a:lnTo>
                        <a:pt x="49" y="149"/>
                      </a:lnTo>
                      <a:lnTo>
                        <a:pt x="36" y="177"/>
                      </a:lnTo>
                      <a:lnTo>
                        <a:pt x="18" y="210"/>
                      </a:lnTo>
                      <a:lnTo>
                        <a:pt x="0" y="241"/>
                      </a:lnTo>
                      <a:lnTo>
                        <a:pt x="0" y="311"/>
                      </a:lnTo>
                      <a:lnTo>
                        <a:pt x="272" y="371"/>
                      </a:lnTo>
                      <a:lnTo>
                        <a:pt x="398" y="399"/>
                      </a:lnTo>
                      <a:lnTo>
                        <a:pt x="424" y="260"/>
                      </a:lnTo>
                      <a:lnTo>
                        <a:pt x="441" y="249"/>
                      </a:lnTo>
                      <a:lnTo>
                        <a:pt x="425" y="218"/>
                      </a:lnTo>
                      <a:lnTo>
                        <a:pt x="433" y="186"/>
                      </a:lnTo>
                      <a:lnTo>
                        <a:pt x="485" y="133"/>
                      </a:lnTo>
                      <a:lnTo>
                        <a:pt x="449" y="85"/>
                      </a:lnTo>
                      <a:lnTo>
                        <a:pt x="298" y="51"/>
                      </a:lnTo>
                      <a:lnTo>
                        <a:pt x="278" y="65"/>
                      </a:lnTo>
                      <a:lnTo>
                        <a:pt x="250" y="42"/>
                      </a:lnTo>
                      <a:lnTo>
                        <a:pt x="226" y="66"/>
                      </a:lnTo>
                      <a:lnTo>
                        <a:pt x="203" y="42"/>
                      </a:lnTo>
                      <a:lnTo>
                        <a:pt x="143" y="43"/>
                      </a:lnTo>
                      <a:lnTo>
                        <a:pt x="151" y="4"/>
                      </a:lnTo>
                      <a:lnTo>
                        <a:pt x="106" y="0"/>
                      </a:lnTo>
                      <a:close/>
                    </a:path>
                  </a:pathLst>
                </a:custGeom>
                <a:grp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46" name="Freeform 46">
                  <a:extLst>
                    <a:ext uri="{FF2B5EF4-FFF2-40B4-BE49-F238E27FC236}">
                      <a16:creationId xmlns:a16="http://schemas.microsoft.com/office/drawing/2014/main" id="{EE44FDFF-75F5-27AA-EBEE-C53B907EA3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46426" y="2925763"/>
                  <a:ext cx="976313" cy="1619250"/>
                </a:xfrm>
                <a:custGeom>
                  <a:avLst/>
                  <a:gdLst>
                    <a:gd name="T0" fmla="*/ 55 w 512"/>
                    <a:gd name="T1" fmla="*/ 0 h 850"/>
                    <a:gd name="T2" fmla="*/ 379 w 512"/>
                    <a:gd name="T3" fmla="*/ 50 h 850"/>
                    <a:gd name="T4" fmla="*/ 308 w 512"/>
                    <a:gd name="T5" fmla="*/ 300 h 850"/>
                    <a:gd name="T6" fmla="*/ 673 w 512"/>
                    <a:gd name="T7" fmla="*/ 681 h 850"/>
                    <a:gd name="T8" fmla="*/ 708 w 512"/>
                    <a:gd name="T9" fmla="*/ 730 h 850"/>
                    <a:gd name="T10" fmla="*/ 672 w 512"/>
                    <a:gd name="T11" fmla="*/ 753 h 850"/>
                    <a:gd name="T12" fmla="*/ 651 w 512"/>
                    <a:gd name="T13" fmla="*/ 795 h 850"/>
                    <a:gd name="T14" fmla="*/ 628 w 512"/>
                    <a:gd name="T15" fmla="*/ 820 h 850"/>
                    <a:gd name="T16" fmla="*/ 653 w 512"/>
                    <a:gd name="T17" fmla="*/ 842 h 850"/>
                    <a:gd name="T18" fmla="*/ 612 w 512"/>
                    <a:gd name="T19" fmla="*/ 850 h 850"/>
                    <a:gd name="T20" fmla="*/ 398 w 512"/>
                    <a:gd name="T21" fmla="*/ 844 h 850"/>
                    <a:gd name="T22" fmla="*/ 384 w 512"/>
                    <a:gd name="T23" fmla="*/ 794 h 850"/>
                    <a:gd name="T24" fmla="*/ 348 w 512"/>
                    <a:gd name="T25" fmla="*/ 758 h 850"/>
                    <a:gd name="T26" fmla="*/ 320 w 512"/>
                    <a:gd name="T27" fmla="*/ 745 h 850"/>
                    <a:gd name="T28" fmla="*/ 313 w 512"/>
                    <a:gd name="T29" fmla="*/ 719 h 850"/>
                    <a:gd name="T30" fmla="*/ 291 w 512"/>
                    <a:gd name="T31" fmla="*/ 705 h 850"/>
                    <a:gd name="T32" fmla="*/ 268 w 512"/>
                    <a:gd name="T33" fmla="*/ 687 h 850"/>
                    <a:gd name="T34" fmla="*/ 260 w 512"/>
                    <a:gd name="T35" fmla="*/ 667 h 850"/>
                    <a:gd name="T36" fmla="*/ 240 w 512"/>
                    <a:gd name="T37" fmla="*/ 654 h 850"/>
                    <a:gd name="T38" fmla="*/ 207 w 512"/>
                    <a:gd name="T39" fmla="*/ 661 h 850"/>
                    <a:gd name="T40" fmla="*/ 168 w 512"/>
                    <a:gd name="T41" fmla="*/ 651 h 850"/>
                    <a:gd name="T42" fmla="*/ 168 w 512"/>
                    <a:gd name="T43" fmla="*/ 640 h 850"/>
                    <a:gd name="T44" fmla="*/ 167 w 512"/>
                    <a:gd name="T45" fmla="*/ 617 h 850"/>
                    <a:gd name="T46" fmla="*/ 152 w 512"/>
                    <a:gd name="T47" fmla="*/ 591 h 850"/>
                    <a:gd name="T48" fmla="*/ 151 w 512"/>
                    <a:gd name="T49" fmla="*/ 570 h 850"/>
                    <a:gd name="T50" fmla="*/ 134 w 512"/>
                    <a:gd name="T51" fmla="*/ 551 h 850"/>
                    <a:gd name="T52" fmla="*/ 138 w 512"/>
                    <a:gd name="T53" fmla="*/ 533 h 850"/>
                    <a:gd name="T54" fmla="*/ 92 w 512"/>
                    <a:gd name="T55" fmla="*/ 490 h 850"/>
                    <a:gd name="T56" fmla="*/ 92 w 512"/>
                    <a:gd name="T57" fmla="*/ 465 h 850"/>
                    <a:gd name="T58" fmla="*/ 115 w 512"/>
                    <a:gd name="T59" fmla="*/ 456 h 850"/>
                    <a:gd name="T60" fmla="*/ 115 w 512"/>
                    <a:gd name="T61" fmla="*/ 440 h 850"/>
                    <a:gd name="T62" fmla="*/ 92 w 512"/>
                    <a:gd name="T63" fmla="*/ 436 h 850"/>
                    <a:gd name="T64" fmla="*/ 80 w 512"/>
                    <a:gd name="T65" fmla="*/ 412 h 850"/>
                    <a:gd name="T66" fmla="*/ 69 w 512"/>
                    <a:gd name="T67" fmla="*/ 371 h 850"/>
                    <a:gd name="T68" fmla="*/ 103 w 512"/>
                    <a:gd name="T69" fmla="*/ 393 h 850"/>
                    <a:gd name="T70" fmla="*/ 89 w 512"/>
                    <a:gd name="T71" fmla="*/ 364 h 850"/>
                    <a:gd name="T72" fmla="*/ 115 w 512"/>
                    <a:gd name="T73" fmla="*/ 364 h 850"/>
                    <a:gd name="T74" fmla="*/ 115 w 512"/>
                    <a:gd name="T75" fmla="*/ 343 h 850"/>
                    <a:gd name="T76" fmla="*/ 89 w 512"/>
                    <a:gd name="T77" fmla="*/ 329 h 850"/>
                    <a:gd name="T78" fmla="*/ 78 w 512"/>
                    <a:gd name="T79" fmla="*/ 349 h 850"/>
                    <a:gd name="T80" fmla="*/ 55 w 512"/>
                    <a:gd name="T81" fmla="*/ 342 h 850"/>
                    <a:gd name="T82" fmla="*/ 11 w 512"/>
                    <a:gd name="T83" fmla="*/ 246 h 850"/>
                    <a:gd name="T84" fmla="*/ 22 w 512"/>
                    <a:gd name="T85" fmla="*/ 178 h 850"/>
                    <a:gd name="T86" fmla="*/ 0 w 512"/>
                    <a:gd name="T87" fmla="*/ 139 h 850"/>
                    <a:gd name="T88" fmla="*/ 12 w 512"/>
                    <a:gd name="T89" fmla="*/ 110 h 850"/>
                    <a:gd name="T90" fmla="*/ 33 w 512"/>
                    <a:gd name="T91" fmla="*/ 104 h 850"/>
                    <a:gd name="T92" fmla="*/ 55 w 512"/>
                    <a:gd name="T93" fmla="*/ 57 h 850"/>
                    <a:gd name="T94" fmla="*/ 55 w 512"/>
                    <a:gd name="T95" fmla="*/ 0 h 850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512"/>
                    <a:gd name="T145" fmla="*/ 0 h 850"/>
                    <a:gd name="T146" fmla="*/ 512 w 512"/>
                    <a:gd name="T147" fmla="*/ 850 h 850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512" h="850">
                      <a:moveTo>
                        <a:pt x="40" y="0"/>
                      </a:moveTo>
                      <a:lnTo>
                        <a:pt x="275" y="50"/>
                      </a:lnTo>
                      <a:lnTo>
                        <a:pt x="223" y="300"/>
                      </a:lnTo>
                      <a:lnTo>
                        <a:pt x="488" y="681"/>
                      </a:lnTo>
                      <a:lnTo>
                        <a:pt x="512" y="730"/>
                      </a:lnTo>
                      <a:lnTo>
                        <a:pt x="487" y="753"/>
                      </a:lnTo>
                      <a:lnTo>
                        <a:pt x="471" y="795"/>
                      </a:lnTo>
                      <a:lnTo>
                        <a:pt x="455" y="820"/>
                      </a:lnTo>
                      <a:lnTo>
                        <a:pt x="472" y="842"/>
                      </a:lnTo>
                      <a:lnTo>
                        <a:pt x="444" y="850"/>
                      </a:lnTo>
                      <a:lnTo>
                        <a:pt x="289" y="844"/>
                      </a:lnTo>
                      <a:lnTo>
                        <a:pt x="279" y="794"/>
                      </a:lnTo>
                      <a:lnTo>
                        <a:pt x="252" y="758"/>
                      </a:lnTo>
                      <a:lnTo>
                        <a:pt x="232" y="745"/>
                      </a:lnTo>
                      <a:lnTo>
                        <a:pt x="227" y="719"/>
                      </a:lnTo>
                      <a:lnTo>
                        <a:pt x="210" y="705"/>
                      </a:lnTo>
                      <a:lnTo>
                        <a:pt x="194" y="687"/>
                      </a:lnTo>
                      <a:lnTo>
                        <a:pt x="188" y="667"/>
                      </a:lnTo>
                      <a:lnTo>
                        <a:pt x="173" y="654"/>
                      </a:lnTo>
                      <a:lnTo>
                        <a:pt x="149" y="661"/>
                      </a:lnTo>
                      <a:lnTo>
                        <a:pt x="122" y="651"/>
                      </a:lnTo>
                      <a:lnTo>
                        <a:pt x="122" y="640"/>
                      </a:lnTo>
                      <a:lnTo>
                        <a:pt x="121" y="617"/>
                      </a:lnTo>
                      <a:lnTo>
                        <a:pt x="110" y="591"/>
                      </a:lnTo>
                      <a:lnTo>
                        <a:pt x="109" y="570"/>
                      </a:lnTo>
                      <a:lnTo>
                        <a:pt x="97" y="551"/>
                      </a:lnTo>
                      <a:lnTo>
                        <a:pt x="100" y="533"/>
                      </a:lnTo>
                      <a:lnTo>
                        <a:pt x="66" y="490"/>
                      </a:lnTo>
                      <a:lnTo>
                        <a:pt x="66" y="465"/>
                      </a:lnTo>
                      <a:lnTo>
                        <a:pt x="83" y="456"/>
                      </a:lnTo>
                      <a:lnTo>
                        <a:pt x="83" y="440"/>
                      </a:lnTo>
                      <a:lnTo>
                        <a:pt x="66" y="436"/>
                      </a:lnTo>
                      <a:lnTo>
                        <a:pt x="58" y="412"/>
                      </a:lnTo>
                      <a:lnTo>
                        <a:pt x="50" y="371"/>
                      </a:lnTo>
                      <a:lnTo>
                        <a:pt x="75" y="393"/>
                      </a:lnTo>
                      <a:lnTo>
                        <a:pt x="65" y="364"/>
                      </a:lnTo>
                      <a:lnTo>
                        <a:pt x="83" y="364"/>
                      </a:lnTo>
                      <a:lnTo>
                        <a:pt x="83" y="343"/>
                      </a:lnTo>
                      <a:lnTo>
                        <a:pt x="65" y="329"/>
                      </a:lnTo>
                      <a:lnTo>
                        <a:pt x="56" y="349"/>
                      </a:lnTo>
                      <a:lnTo>
                        <a:pt x="40" y="342"/>
                      </a:lnTo>
                      <a:lnTo>
                        <a:pt x="7" y="246"/>
                      </a:lnTo>
                      <a:lnTo>
                        <a:pt x="16" y="178"/>
                      </a:lnTo>
                      <a:lnTo>
                        <a:pt x="0" y="139"/>
                      </a:lnTo>
                      <a:lnTo>
                        <a:pt x="8" y="110"/>
                      </a:lnTo>
                      <a:lnTo>
                        <a:pt x="24" y="104"/>
                      </a:lnTo>
                      <a:lnTo>
                        <a:pt x="40" y="57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grp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47" name="Freeform 47">
                  <a:extLst>
                    <a:ext uri="{FF2B5EF4-FFF2-40B4-BE49-F238E27FC236}">
                      <a16:creationId xmlns:a16="http://schemas.microsoft.com/office/drawing/2014/main" id="{F7453074-DA21-120F-D159-C17D8F2BE7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78275" y="2041526"/>
                  <a:ext cx="666750" cy="1158875"/>
                </a:xfrm>
                <a:custGeom>
                  <a:avLst/>
                  <a:gdLst>
                    <a:gd name="T0" fmla="*/ 117 w 349"/>
                    <a:gd name="T1" fmla="*/ 0 h 608"/>
                    <a:gd name="T2" fmla="*/ 72 w 349"/>
                    <a:gd name="T3" fmla="*/ 238 h 608"/>
                    <a:gd name="T4" fmla="*/ 118 w 349"/>
                    <a:gd name="T5" fmla="*/ 288 h 608"/>
                    <a:gd name="T6" fmla="*/ 47 w 349"/>
                    <a:gd name="T7" fmla="*/ 341 h 608"/>
                    <a:gd name="T8" fmla="*/ 37 w 349"/>
                    <a:gd name="T9" fmla="*/ 378 h 608"/>
                    <a:gd name="T10" fmla="*/ 58 w 349"/>
                    <a:gd name="T11" fmla="*/ 404 h 608"/>
                    <a:gd name="T12" fmla="*/ 37 w 349"/>
                    <a:gd name="T13" fmla="*/ 416 h 608"/>
                    <a:gd name="T14" fmla="*/ 0 w 349"/>
                    <a:gd name="T15" fmla="*/ 554 h 608"/>
                    <a:gd name="T16" fmla="*/ 230 w 349"/>
                    <a:gd name="T17" fmla="*/ 586 h 608"/>
                    <a:gd name="T18" fmla="*/ 451 w 349"/>
                    <a:gd name="T19" fmla="*/ 608 h 608"/>
                    <a:gd name="T20" fmla="*/ 472 w 349"/>
                    <a:gd name="T21" fmla="*/ 482 h 608"/>
                    <a:gd name="T22" fmla="*/ 485 w 349"/>
                    <a:gd name="T23" fmla="*/ 413 h 608"/>
                    <a:gd name="T24" fmla="*/ 464 w 349"/>
                    <a:gd name="T25" fmla="*/ 388 h 608"/>
                    <a:gd name="T26" fmla="*/ 414 w 349"/>
                    <a:gd name="T27" fmla="*/ 395 h 608"/>
                    <a:gd name="T28" fmla="*/ 346 w 349"/>
                    <a:gd name="T29" fmla="*/ 401 h 608"/>
                    <a:gd name="T30" fmla="*/ 338 w 349"/>
                    <a:gd name="T31" fmla="*/ 345 h 608"/>
                    <a:gd name="T32" fmla="*/ 257 w 349"/>
                    <a:gd name="T33" fmla="*/ 299 h 608"/>
                    <a:gd name="T34" fmla="*/ 268 w 349"/>
                    <a:gd name="T35" fmla="*/ 270 h 608"/>
                    <a:gd name="T36" fmla="*/ 275 w 349"/>
                    <a:gd name="T37" fmla="*/ 218 h 608"/>
                    <a:gd name="T38" fmla="*/ 175 w 349"/>
                    <a:gd name="T39" fmla="*/ 106 h 608"/>
                    <a:gd name="T40" fmla="*/ 188 w 349"/>
                    <a:gd name="T41" fmla="*/ 7 h 608"/>
                    <a:gd name="T42" fmla="*/ 117 w 349"/>
                    <a:gd name="T43" fmla="*/ 0 h 608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349"/>
                    <a:gd name="T67" fmla="*/ 0 h 608"/>
                    <a:gd name="T68" fmla="*/ 349 w 349"/>
                    <a:gd name="T69" fmla="*/ 608 h 608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349" h="608">
                      <a:moveTo>
                        <a:pt x="84" y="0"/>
                      </a:moveTo>
                      <a:lnTo>
                        <a:pt x="52" y="238"/>
                      </a:lnTo>
                      <a:lnTo>
                        <a:pt x="85" y="288"/>
                      </a:lnTo>
                      <a:lnTo>
                        <a:pt x="34" y="341"/>
                      </a:lnTo>
                      <a:lnTo>
                        <a:pt x="27" y="378"/>
                      </a:lnTo>
                      <a:lnTo>
                        <a:pt x="41" y="404"/>
                      </a:lnTo>
                      <a:lnTo>
                        <a:pt x="27" y="416"/>
                      </a:lnTo>
                      <a:lnTo>
                        <a:pt x="0" y="554"/>
                      </a:lnTo>
                      <a:lnTo>
                        <a:pt x="166" y="586"/>
                      </a:lnTo>
                      <a:lnTo>
                        <a:pt x="324" y="608"/>
                      </a:lnTo>
                      <a:lnTo>
                        <a:pt x="340" y="482"/>
                      </a:lnTo>
                      <a:lnTo>
                        <a:pt x="349" y="413"/>
                      </a:lnTo>
                      <a:lnTo>
                        <a:pt x="333" y="388"/>
                      </a:lnTo>
                      <a:lnTo>
                        <a:pt x="297" y="395"/>
                      </a:lnTo>
                      <a:lnTo>
                        <a:pt x="250" y="401"/>
                      </a:lnTo>
                      <a:lnTo>
                        <a:pt x="242" y="345"/>
                      </a:lnTo>
                      <a:lnTo>
                        <a:pt x="185" y="299"/>
                      </a:lnTo>
                      <a:lnTo>
                        <a:pt x="192" y="270"/>
                      </a:lnTo>
                      <a:lnTo>
                        <a:pt x="198" y="218"/>
                      </a:lnTo>
                      <a:lnTo>
                        <a:pt x="125" y="106"/>
                      </a:lnTo>
                      <a:lnTo>
                        <a:pt x="134" y="7"/>
                      </a:lnTo>
                      <a:lnTo>
                        <a:pt x="84" y="0"/>
                      </a:lnTo>
                      <a:close/>
                    </a:path>
                  </a:pathLst>
                </a:custGeom>
                <a:grp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48" name="Freeform 48">
                  <a:extLst>
                    <a:ext uri="{FF2B5EF4-FFF2-40B4-BE49-F238E27FC236}">
                      <a16:creationId xmlns:a16="http://schemas.microsoft.com/office/drawing/2014/main" id="{6ED93D97-0CE1-4BCC-8816-AC27525936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84975" y="4259264"/>
                  <a:ext cx="400050" cy="750887"/>
                </a:xfrm>
                <a:custGeom>
                  <a:avLst/>
                  <a:gdLst>
                    <a:gd name="T0" fmla="*/ 81 w 210"/>
                    <a:gd name="T1" fmla="*/ 13 h 394"/>
                    <a:gd name="T2" fmla="*/ 37 w 210"/>
                    <a:gd name="T3" fmla="*/ 80 h 394"/>
                    <a:gd name="T4" fmla="*/ 0 w 210"/>
                    <a:gd name="T5" fmla="*/ 124 h 394"/>
                    <a:gd name="T6" fmla="*/ 13 w 210"/>
                    <a:gd name="T7" fmla="*/ 175 h 394"/>
                    <a:gd name="T8" fmla="*/ 57 w 210"/>
                    <a:gd name="T9" fmla="*/ 246 h 394"/>
                    <a:gd name="T10" fmla="*/ 23 w 210"/>
                    <a:gd name="T11" fmla="*/ 318 h 394"/>
                    <a:gd name="T12" fmla="*/ 6 w 210"/>
                    <a:gd name="T13" fmla="*/ 355 h 394"/>
                    <a:gd name="T14" fmla="*/ 174 w 210"/>
                    <a:gd name="T15" fmla="*/ 340 h 394"/>
                    <a:gd name="T16" fmla="*/ 184 w 210"/>
                    <a:gd name="T17" fmla="*/ 388 h 394"/>
                    <a:gd name="T18" fmla="*/ 217 w 210"/>
                    <a:gd name="T19" fmla="*/ 394 h 394"/>
                    <a:gd name="T20" fmla="*/ 225 w 210"/>
                    <a:gd name="T21" fmla="*/ 369 h 394"/>
                    <a:gd name="T22" fmla="*/ 286 w 210"/>
                    <a:gd name="T23" fmla="*/ 362 h 394"/>
                    <a:gd name="T24" fmla="*/ 272 w 210"/>
                    <a:gd name="T25" fmla="*/ 282 h 394"/>
                    <a:gd name="T26" fmla="*/ 270 w 210"/>
                    <a:gd name="T27" fmla="*/ 0 h 394"/>
                    <a:gd name="T28" fmla="*/ 81 w 210"/>
                    <a:gd name="T29" fmla="*/ 13 h 39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10"/>
                    <a:gd name="T46" fmla="*/ 0 h 394"/>
                    <a:gd name="T47" fmla="*/ 210 w 210"/>
                    <a:gd name="T48" fmla="*/ 394 h 394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10" h="394">
                      <a:moveTo>
                        <a:pt x="59" y="13"/>
                      </a:moveTo>
                      <a:lnTo>
                        <a:pt x="27" y="80"/>
                      </a:lnTo>
                      <a:lnTo>
                        <a:pt x="0" y="124"/>
                      </a:lnTo>
                      <a:lnTo>
                        <a:pt x="9" y="175"/>
                      </a:lnTo>
                      <a:lnTo>
                        <a:pt x="42" y="246"/>
                      </a:lnTo>
                      <a:lnTo>
                        <a:pt x="17" y="318"/>
                      </a:lnTo>
                      <a:lnTo>
                        <a:pt x="6" y="355"/>
                      </a:lnTo>
                      <a:lnTo>
                        <a:pt x="128" y="340"/>
                      </a:lnTo>
                      <a:lnTo>
                        <a:pt x="134" y="388"/>
                      </a:lnTo>
                      <a:lnTo>
                        <a:pt x="159" y="394"/>
                      </a:lnTo>
                      <a:lnTo>
                        <a:pt x="165" y="369"/>
                      </a:lnTo>
                      <a:lnTo>
                        <a:pt x="210" y="362"/>
                      </a:lnTo>
                      <a:lnTo>
                        <a:pt x="200" y="282"/>
                      </a:lnTo>
                      <a:lnTo>
                        <a:pt x="198" y="0"/>
                      </a:lnTo>
                      <a:lnTo>
                        <a:pt x="59" y="13"/>
                      </a:lnTo>
                      <a:close/>
                    </a:path>
                  </a:pathLst>
                </a:custGeom>
                <a:grp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49" name="Freeform 49">
                  <a:extLst>
                    <a:ext uri="{FF2B5EF4-FFF2-40B4-BE49-F238E27FC236}">
                      <a16:creationId xmlns:a16="http://schemas.microsoft.com/office/drawing/2014/main" id="{46A8B089-AE90-C560-7E4E-6BD29B6563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59625" y="4222751"/>
                  <a:ext cx="452438" cy="758825"/>
                </a:xfrm>
                <a:custGeom>
                  <a:avLst/>
                  <a:gdLst>
                    <a:gd name="T0" fmla="*/ 0 w 237"/>
                    <a:gd name="T1" fmla="*/ 20 h 398"/>
                    <a:gd name="T2" fmla="*/ 213 w 237"/>
                    <a:gd name="T3" fmla="*/ 0 h 398"/>
                    <a:gd name="T4" fmla="*/ 281 w 237"/>
                    <a:gd name="T5" fmla="*/ 184 h 398"/>
                    <a:gd name="T6" fmla="*/ 329 w 237"/>
                    <a:gd name="T7" fmla="*/ 213 h 398"/>
                    <a:gd name="T8" fmla="*/ 291 w 237"/>
                    <a:gd name="T9" fmla="*/ 267 h 398"/>
                    <a:gd name="T10" fmla="*/ 326 w 237"/>
                    <a:gd name="T11" fmla="*/ 319 h 398"/>
                    <a:gd name="T12" fmla="*/ 110 w 237"/>
                    <a:gd name="T13" fmla="*/ 338 h 398"/>
                    <a:gd name="T14" fmla="*/ 117 w 237"/>
                    <a:gd name="T15" fmla="*/ 383 h 398"/>
                    <a:gd name="T16" fmla="*/ 86 w 237"/>
                    <a:gd name="T17" fmla="*/ 398 h 398"/>
                    <a:gd name="T18" fmla="*/ 61 w 237"/>
                    <a:gd name="T19" fmla="*/ 341 h 398"/>
                    <a:gd name="T20" fmla="*/ 46 w 237"/>
                    <a:gd name="T21" fmla="*/ 387 h 398"/>
                    <a:gd name="T22" fmla="*/ 17 w 237"/>
                    <a:gd name="T23" fmla="*/ 383 h 398"/>
                    <a:gd name="T24" fmla="*/ 11 w 237"/>
                    <a:gd name="T25" fmla="*/ 337 h 398"/>
                    <a:gd name="T26" fmla="*/ 1 w 237"/>
                    <a:gd name="T27" fmla="*/ 297 h 398"/>
                    <a:gd name="T28" fmla="*/ 0 w 237"/>
                    <a:gd name="T29" fmla="*/ 20 h 39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37"/>
                    <a:gd name="T46" fmla="*/ 0 h 398"/>
                    <a:gd name="T47" fmla="*/ 237 w 237"/>
                    <a:gd name="T48" fmla="*/ 398 h 398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37" h="398">
                      <a:moveTo>
                        <a:pt x="0" y="20"/>
                      </a:moveTo>
                      <a:lnTo>
                        <a:pt x="154" y="0"/>
                      </a:lnTo>
                      <a:lnTo>
                        <a:pt x="203" y="184"/>
                      </a:lnTo>
                      <a:lnTo>
                        <a:pt x="237" y="213"/>
                      </a:lnTo>
                      <a:lnTo>
                        <a:pt x="210" y="267"/>
                      </a:lnTo>
                      <a:lnTo>
                        <a:pt x="236" y="319"/>
                      </a:lnTo>
                      <a:lnTo>
                        <a:pt x="79" y="338"/>
                      </a:lnTo>
                      <a:lnTo>
                        <a:pt x="85" y="383"/>
                      </a:lnTo>
                      <a:lnTo>
                        <a:pt x="62" y="398"/>
                      </a:lnTo>
                      <a:lnTo>
                        <a:pt x="44" y="341"/>
                      </a:lnTo>
                      <a:lnTo>
                        <a:pt x="33" y="387"/>
                      </a:lnTo>
                      <a:lnTo>
                        <a:pt x="13" y="383"/>
                      </a:lnTo>
                      <a:lnTo>
                        <a:pt x="7" y="337"/>
                      </a:lnTo>
                      <a:lnTo>
                        <a:pt x="1" y="297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grp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50" name="Freeform 50">
                  <a:extLst>
                    <a:ext uri="{FF2B5EF4-FFF2-40B4-BE49-F238E27FC236}">
                      <a16:creationId xmlns:a16="http://schemas.microsoft.com/office/drawing/2014/main" id="{18813D26-D136-DB6D-D640-F3F0C7E94A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53313" y="4184650"/>
                  <a:ext cx="627062" cy="698500"/>
                </a:xfrm>
                <a:custGeom>
                  <a:avLst/>
                  <a:gdLst>
                    <a:gd name="T0" fmla="*/ 0 w 328"/>
                    <a:gd name="T1" fmla="*/ 23 h 366"/>
                    <a:gd name="T2" fmla="*/ 4 w 328"/>
                    <a:gd name="T3" fmla="*/ 23 h 366"/>
                    <a:gd name="T4" fmla="*/ 111 w 328"/>
                    <a:gd name="T5" fmla="*/ 7 h 366"/>
                    <a:gd name="T6" fmla="*/ 206 w 328"/>
                    <a:gd name="T7" fmla="*/ 0 h 366"/>
                    <a:gd name="T8" fmla="*/ 192 w 328"/>
                    <a:gd name="T9" fmla="*/ 19 h 366"/>
                    <a:gd name="T10" fmla="*/ 221 w 328"/>
                    <a:gd name="T11" fmla="*/ 19 h 366"/>
                    <a:gd name="T12" fmla="*/ 384 w 328"/>
                    <a:gd name="T13" fmla="*/ 132 h 366"/>
                    <a:gd name="T14" fmla="*/ 446 w 328"/>
                    <a:gd name="T15" fmla="*/ 205 h 366"/>
                    <a:gd name="T16" fmla="*/ 455 w 328"/>
                    <a:gd name="T17" fmla="*/ 254 h 366"/>
                    <a:gd name="T18" fmla="*/ 434 w 328"/>
                    <a:gd name="T19" fmla="*/ 266 h 366"/>
                    <a:gd name="T20" fmla="*/ 446 w 328"/>
                    <a:gd name="T21" fmla="*/ 316 h 366"/>
                    <a:gd name="T22" fmla="*/ 402 w 328"/>
                    <a:gd name="T23" fmla="*/ 318 h 366"/>
                    <a:gd name="T24" fmla="*/ 402 w 328"/>
                    <a:gd name="T25" fmla="*/ 360 h 366"/>
                    <a:gd name="T26" fmla="*/ 364 w 328"/>
                    <a:gd name="T27" fmla="*/ 339 h 366"/>
                    <a:gd name="T28" fmla="*/ 130 w 328"/>
                    <a:gd name="T29" fmla="*/ 366 h 366"/>
                    <a:gd name="T30" fmla="*/ 78 w 328"/>
                    <a:gd name="T31" fmla="*/ 287 h 366"/>
                    <a:gd name="T32" fmla="*/ 115 w 328"/>
                    <a:gd name="T33" fmla="*/ 233 h 366"/>
                    <a:gd name="T34" fmla="*/ 65 w 328"/>
                    <a:gd name="T35" fmla="*/ 206 h 366"/>
                    <a:gd name="T36" fmla="*/ 0 w 328"/>
                    <a:gd name="T37" fmla="*/ 23 h 36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328"/>
                    <a:gd name="T58" fmla="*/ 0 h 366"/>
                    <a:gd name="T59" fmla="*/ 328 w 328"/>
                    <a:gd name="T60" fmla="*/ 366 h 36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328" h="366">
                      <a:moveTo>
                        <a:pt x="0" y="23"/>
                      </a:moveTo>
                      <a:lnTo>
                        <a:pt x="4" y="23"/>
                      </a:lnTo>
                      <a:lnTo>
                        <a:pt x="80" y="7"/>
                      </a:lnTo>
                      <a:lnTo>
                        <a:pt x="148" y="0"/>
                      </a:lnTo>
                      <a:lnTo>
                        <a:pt x="138" y="19"/>
                      </a:lnTo>
                      <a:lnTo>
                        <a:pt x="159" y="19"/>
                      </a:lnTo>
                      <a:lnTo>
                        <a:pt x="276" y="132"/>
                      </a:lnTo>
                      <a:lnTo>
                        <a:pt x="322" y="205"/>
                      </a:lnTo>
                      <a:lnTo>
                        <a:pt x="328" y="254"/>
                      </a:lnTo>
                      <a:lnTo>
                        <a:pt x="313" y="266"/>
                      </a:lnTo>
                      <a:lnTo>
                        <a:pt x="322" y="316"/>
                      </a:lnTo>
                      <a:lnTo>
                        <a:pt x="289" y="318"/>
                      </a:lnTo>
                      <a:lnTo>
                        <a:pt x="289" y="360"/>
                      </a:lnTo>
                      <a:lnTo>
                        <a:pt x="263" y="339"/>
                      </a:lnTo>
                      <a:lnTo>
                        <a:pt x="94" y="366"/>
                      </a:lnTo>
                      <a:lnTo>
                        <a:pt x="56" y="287"/>
                      </a:lnTo>
                      <a:lnTo>
                        <a:pt x="83" y="233"/>
                      </a:lnTo>
                      <a:lnTo>
                        <a:pt x="47" y="206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grp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51" name="Freeform 51">
                  <a:extLst>
                    <a:ext uri="{FF2B5EF4-FFF2-40B4-BE49-F238E27FC236}">
                      <a16:creationId xmlns:a16="http://schemas.microsoft.com/office/drawing/2014/main" id="{866FE83B-F5F5-F613-4C0E-9EDA4CC858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05713" y="3757613"/>
                  <a:ext cx="982662" cy="463550"/>
                </a:xfrm>
                <a:custGeom>
                  <a:avLst/>
                  <a:gdLst>
                    <a:gd name="T0" fmla="*/ 25 w 516"/>
                    <a:gd name="T1" fmla="*/ 180 h 243"/>
                    <a:gd name="T2" fmla="*/ 0 w 516"/>
                    <a:gd name="T3" fmla="*/ 231 h 243"/>
                    <a:gd name="T4" fmla="*/ 93 w 516"/>
                    <a:gd name="T5" fmla="*/ 224 h 243"/>
                    <a:gd name="T6" fmla="*/ 128 w 516"/>
                    <a:gd name="T7" fmla="*/ 201 h 243"/>
                    <a:gd name="T8" fmla="*/ 253 w 516"/>
                    <a:gd name="T9" fmla="*/ 175 h 243"/>
                    <a:gd name="T10" fmla="*/ 287 w 516"/>
                    <a:gd name="T11" fmla="*/ 189 h 243"/>
                    <a:gd name="T12" fmla="*/ 369 w 516"/>
                    <a:gd name="T13" fmla="*/ 180 h 243"/>
                    <a:gd name="T14" fmla="*/ 369 w 516"/>
                    <a:gd name="T15" fmla="*/ 183 h 243"/>
                    <a:gd name="T16" fmla="*/ 494 w 516"/>
                    <a:gd name="T17" fmla="*/ 243 h 243"/>
                    <a:gd name="T18" fmla="*/ 565 w 516"/>
                    <a:gd name="T19" fmla="*/ 226 h 243"/>
                    <a:gd name="T20" fmla="*/ 608 w 516"/>
                    <a:gd name="T21" fmla="*/ 159 h 243"/>
                    <a:gd name="T22" fmla="*/ 677 w 516"/>
                    <a:gd name="T23" fmla="*/ 140 h 243"/>
                    <a:gd name="T24" fmla="*/ 711 w 516"/>
                    <a:gd name="T25" fmla="*/ 90 h 243"/>
                    <a:gd name="T26" fmla="*/ 708 w 516"/>
                    <a:gd name="T27" fmla="*/ 30 h 243"/>
                    <a:gd name="T28" fmla="*/ 701 w 516"/>
                    <a:gd name="T29" fmla="*/ 80 h 243"/>
                    <a:gd name="T30" fmla="*/ 661 w 516"/>
                    <a:gd name="T31" fmla="*/ 122 h 243"/>
                    <a:gd name="T32" fmla="*/ 646 w 516"/>
                    <a:gd name="T33" fmla="*/ 119 h 243"/>
                    <a:gd name="T34" fmla="*/ 594 w 516"/>
                    <a:gd name="T35" fmla="*/ 130 h 243"/>
                    <a:gd name="T36" fmla="*/ 594 w 516"/>
                    <a:gd name="T37" fmla="*/ 116 h 243"/>
                    <a:gd name="T38" fmla="*/ 646 w 516"/>
                    <a:gd name="T39" fmla="*/ 102 h 243"/>
                    <a:gd name="T40" fmla="*/ 597 w 516"/>
                    <a:gd name="T41" fmla="*/ 97 h 243"/>
                    <a:gd name="T42" fmla="*/ 652 w 516"/>
                    <a:gd name="T43" fmla="*/ 85 h 243"/>
                    <a:gd name="T44" fmla="*/ 674 w 516"/>
                    <a:gd name="T45" fmla="*/ 92 h 243"/>
                    <a:gd name="T46" fmla="*/ 685 w 516"/>
                    <a:gd name="T47" fmla="*/ 45 h 243"/>
                    <a:gd name="T48" fmla="*/ 672 w 516"/>
                    <a:gd name="T49" fmla="*/ 34 h 243"/>
                    <a:gd name="T50" fmla="*/ 607 w 516"/>
                    <a:gd name="T51" fmla="*/ 53 h 243"/>
                    <a:gd name="T52" fmla="*/ 608 w 516"/>
                    <a:gd name="T53" fmla="*/ 25 h 243"/>
                    <a:gd name="T54" fmla="*/ 635 w 516"/>
                    <a:gd name="T55" fmla="*/ 32 h 243"/>
                    <a:gd name="T56" fmla="*/ 672 w 516"/>
                    <a:gd name="T57" fmla="*/ 10 h 243"/>
                    <a:gd name="T58" fmla="*/ 651 w 516"/>
                    <a:gd name="T59" fmla="*/ 0 h 243"/>
                    <a:gd name="T60" fmla="*/ 438 w 516"/>
                    <a:gd name="T61" fmla="*/ 37 h 243"/>
                    <a:gd name="T62" fmla="*/ 179 w 516"/>
                    <a:gd name="T63" fmla="*/ 79 h 243"/>
                    <a:gd name="T64" fmla="*/ 60 w 516"/>
                    <a:gd name="T65" fmla="*/ 179 h 243"/>
                    <a:gd name="T66" fmla="*/ 25 w 516"/>
                    <a:gd name="T67" fmla="*/ 180 h 243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516"/>
                    <a:gd name="T103" fmla="*/ 0 h 243"/>
                    <a:gd name="T104" fmla="*/ 516 w 516"/>
                    <a:gd name="T105" fmla="*/ 243 h 243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516" h="243">
                      <a:moveTo>
                        <a:pt x="18" y="180"/>
                      </a:moveTo>
                      <a:lnTo>
                        <a:pt x="0" y="231"/>
                      </a:lnTo>
                      <a:lnTo>
                        <a:pt x="67" y="224"/>
                      </a:lnTo>
                      <a:lnTo>
                        <a:pt x="93" y="201"/>
                      </a:lnTo>
                      <a:lnTo>
                        <a:pt x="184" y="175"/>
                      </a:lnTo>
                      <a:lnTo>
                        <a:pt x="209" y="189"/>
                      </a:lnTo>
                      <a:lnTo>
                        <a:pt x="269" y="180"/>
                      </a:lnTo>
                      <a:lnTo>
                        <a:pt x="269" y="183"/>
                      </a:lnTo>
                      <a:lnTo>
                        <a:pt x="359" y="243"/>
                      </a:lnTo>
                      <a:lnTo>
                        <a:pt x="411" y="226"/>
                      </a:lnTo>
                      <a:lnTo>
                        <a:pt x="441" y="159"/>
                      </a:lnTo>
                      <a:lnTo>
                        <a:pt x="492" y="140"/>
                      </a:lnTo>
                      <a:lnTo>
                        <a:pt x="516" y="90"/>
                      </a:lnTo>
                      <a:lnTo>
                        <a:pt x="515" y="30"/>
                      </a:lnTo>
                      <a:lnTo>
                        <a:pt x="509" y="80"/>
                      </a:lnTo>
                      <a:lnTo>
                        <a:pt x="480" y="122"/>
                      </a:lnTo>
                      <a:lnTo>
                        <a:pt x="469" y="119"/>
                      </a:lnTo>
                      <a:lnTo>
                        <a:pt x="431" y="130"/>
                      </a:lnTo>
                      <a:lnTo>
                        <a:pt x="431" y="116"/>
                      </a:lnTo>
                      <a:lnTo>
                        <a:pt x="469" y="102"/>
                      </a:lnTo>
                      <a:lnTo>
                        <a:pt x="434" y="97"/>
                      </a:lnTo>
                      <a:lnTo>
                        <a:pt x="474" y="85"/>
                      </a:lnTo>
                      <a:lnTo>
                        <a:pt x="489" y="92"/>
                      </a:lnTo>
                      <a:lnTo>
                        <a:pt x="497" y="45"/>
                      </a:lnTo>
                      <a:lnTo>
                        <a:pt x="487" y="34"/>
                      </a:lnTo>
                      <a:lnTo>
                        <a:pt x="440" y="53"/>
                      </a:lnTo>
                      <a:lnTo>
                        <a:pt x="441" y="25"/>
                      </a:lnTo>
                      <a:lnTo>
                        <a:pt x="461" y="32"/>
                      </a:lnTo>
                      <a:lnTo>
                        <a:pt x="487" y="10"/>
                      </a:lnTo>
                      <a:lnTo>
                        <a:pt x="473" y="0"/>
                      </a:lnTo>
                      <a:lnTo>
                        <a:pt x="318" y="37"/>
                      </a:lnTo>
                      <a:lnTo>
                        <a:pt x="129" y="79"/>
                      </a:lnTo>
                      <a:lnTo>
                        <a:pt x="43" y="179"/>
                      </a:lnTo>
                      <a:lnTo>
                        <a:pt x="18" y="180"/>
                      </a:lnTo>
                      <a:close/>
                    </a:path>
                  </a:pathLst>
                </a:custGeom>
                <a:grp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52" name="Freeform 52">
                  <a:extLst>
                    <a:ext uri="{FF2B5EF4-FFF2-40B4-BE49-F238E27FC236}">
                      <a16:creationId xmlns:a16="http://schemas.microsoft.com/office/drawing/2014/main" id="{2CD2F812-337A-926C-B5AB-29AF676581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01051" y="3270251"/>
                  <a:ext cx="136525" cy="182563"/>
                </a:xfrm>
                <a:custGeom>
                  <a:avLst/>
                  <a:gdLst>
                    <a:gd name="T0" fmla="*/ 0 w 72"/>
                    <a:gd name="T1" fmla="*/ 5 h 96"/>
                    <a:gd name="T2" fmla="*/ 20 w 72"/>
                    <a:gd name="T3" fmla="*/ 0 h 96"/>
                    <a:gd name="T4" fmla="*/ 66 w 72"/>
                    <a:gd name="T5" fmla="*/ 21 h 96"/>
                    <a:gd name="T6" fmla="*/ 66 w 72"/>
                    <a:gd name="T7" fmla="*/ 42 h 96"/>
                    <a:gd name="T8" fmla="*/ 97 w 72"/>
                    <a:gd name="T9" fmla="*/ 57 h 96"/>
                    <a:gd name="T10" fmla="*/ 99 w 72"/>
                    <a:gd name="T11" fmla="*/ 85 h 96"/>
                    <a:gd name="T12" fmla="*/ 48 w 72"/>
                    <a:gd name="T13" fmla="*/ 96 h 96"/>
                    <a:gd name="T14" fmla="*/ 0 w 72"/>
                    <a:gd name="T15" fmla="*/ 5 h 9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2"/>
                    <a:gd name="T25" fmla="*/ 0 h 96"/>
                    <a:gd name="T26" fmla="*/ 72 w 72"/>
                    <a:gd name="T27" fmla="*/ 96 h 9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2" h="96">
                      <a:moveTo>
                        <a:pt x="0" y="5"/>
                      </a:moveTo>
                      <a:lnTo>
                        <a:pt x="15" y="0"/>
                      </a:lnTo>
                      <a:lnTo>
                        <a:pt x="48" y="21"/>
                      </a:lnTo>
                      <a:lnTo>
                        <a:pt x="48" y="42"/>
                      </a:lnTo>
                      <a:lnTo>
                        <a:pt x="71" y="57"/>
                      </a:lnTo>
                      <a:lnTo>
                        <a:pt x="72" y="85"/>
                      </a:lnTo>
                      <a:lnTo>
                        <a:pt x="35" y="96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grp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53" name="Freeform 53">
                  <a:extLst>
                    <a:ext uri="{FF2B5EF4-FFF2-40B4-BE49-F238E27FC236}">
                      <a16:creationId xmlns:a16="http://schemas.microsoft.com/office/drawing/2014/main" id="{D1744FE3-B7A8-1843-0E98-879016E3CB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69239" y="2382838"/>
                  <a:ext cx="731837" cy="639762"/>
                </a:xfrm>
                <a:custGeom>
                  <a:avLst/>
                  <a:gdLst>
                    <a:gd name="T0" fmla="*/ 40 w 384"/>
                    <a:gd name="T1" fmla="*/ 226 h 336"/>
                    <a:gd name="T2" fmla="*/ 92 w 384"/>
                    <a:gd name="T3" fmla="*/ 206 h 336"/>
                    <a:gd name="T4" fmla="*/ 158 w 384"/>
                    <a:gd name="T5" fmla="*/ 201 h 336"/>
                    <a:gd name="T6" fmla="*/ 177 w 384"/>
                    <a:gd name="T7" fmla="*/ 183 h 336"/>
                    <a:gd name="T8" fmla="*/ 198 w 384"/>
                    <a:gd name="T9" fmla="*/ 181 h 336"/>
                    <a:gd name="T10" fmla="*/ 212 w 384"/>
                    <a:gd name="T11" fmla="*/ 162 h 336"/>
                    <a:gd name="T12" fmla="*/ 235 w 384"/>
                    <a:gd name="T13" fmla="*/ 155 h 336"/>
                    <a:gd name="T14" fmla="*/ 225 w 384"/>
                    <a:gd name="T15" fmla="*/ 120 h 336"/>
                    <a:gd name="T16" fmla="*/ 211 w 384"/>
                    <a:gd name="T17" fmla="*/ 111 h 336"/>
                    <a:gd name="T18" fmla="*/ 240 w 384"/>
                    <a:gd name="T19" fmla="*/ 82 h 336"/>
                    <a:gd name="T20" fmla="*/ 258 w 384"/>
                    <a:gd name="T21" fmla="*/ 82 h 336"/>
                    <a:gd name="T22" fmla="*/ 320 w 384"/>
                    <a:gd name="T23" fmla="*/ 22 h 336"/>
                    <a:gd name="T24" fmla="*/ 414 w 384"/>
                    <a:gd name="T25" fmla="*/ 0 h 336"/>
                    <a:gd name="T26" fmla="*/ 425 w 384"/>
                    <a:gd name="T27" fmla="*/ 56 h 336"/>
                    <a:gd name="T28" fmla="*/ 430 w 384"/>
                    <a:gd name="T29" fmla="*/ 54 h 336"/>
                    <a:gd name="T30" fmla="*/ 452 w 384"/>
                    <a:gd name="T31" fmla="*/ 74 h 336"/>
                    <a:gd name="T32" fmla="*/ 453 w 384"/>
                    <a:gd name="T33" fmla="*/ 132 h 336"/>
                    <a:gd name="T34" fmla="*/ 482 w 384"/>
                    <a:gd name="T35" fmla="*/ 179 h 336"/>
                    <a:gd name="T36" fmla="*/ 493 w 384"/>
                    <a:gd name="T37" fmla="*/ 240 h 336"/>
                    <a:gd name="T38" fmla="*/ 495 w 384"/>
                    <a:gd name="T39" fmla="*/ 293 h 336"/>
                    <a:gd name="T40" fmla="*/ 530 w 384"/>
                    <a:gd name="T41" fmla="*/ 310 h 336"/>
                    <a:gd name="T42" fmla="*/ 505 w 384"/>
                    <a:gd name="T43" fmla="*/ 336 h 336"/>
                    <a:gd name="T44" fmla="*/ 444 w 384"/>
                    <a:gd name="T45" fmla="*/ 306 h 336"/>
                    <a:gd name="T46" fmla="*/ 412 w 384"/>
                    <a:gd name="T47" fmla="*/ 308 h 336"/>
                    <a:gd name="T48" fmla="*/ 380 w 384"/>
                    <a:gd name="T49" fmla="*/ 301 h 336"/>
                    <a:gd name="T50" fmla="*/ 381 w 384"/>
                    <a:gd name="T51" fmla="*/ 283 h 336"/>
                    <a:gd name="T52" fmla="*/ 362 w 384"/>
                    <a:gd name="T53" fmla="*/ 277 h 336"/>
                    <a:gd name="T54" fmla="*/ 15 w 384"/>
                    <a:gd name="T55" fmla="*/ 329 h 336"/>
                    <a:gd name="T56" fmla="*/ 0 w 384"/>
                    <a:gd name="T57" fmla="*/ 314 h 336"/>
                    <a:gd name="T58" fmla="*/ 52 w 384"/>
                    <a:gd name="T59" fmla="*/ 254 h 336"/>
                    <a:gd name="T60" fmla="*/ 40 w 384"/>
                    <a:gd name="T61" fmla="*/ 226 h 3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384"/>
                    <a:gd name="T94" fmla="*/ 0 h 336"/>
                    <a:gd name="T95" fmla="*/ 384 w 384"/>
                    <a:gd name="T96" fmla="*/ 336 h 33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384" h="336">
                      <a:moveTo>
                        <a:pt x="29" y="226"/>
                      </a:moveTo>
                      <a:lnTo>
                        <a:pt x="66" y="206"/>
                      </a:lnTo>
                      <a:lnTo>
                        <a:pt x="115" y="201"/>
                      </a:lnTo>
                      <a:lnTo>
                        <a:pt x="127" y="183"/>
                      </a:lnTo>
                      <a:lnTo>
                        <a:pt x="144" y="181"/>
                      </a:lnTo>
                      <a:lnTo>
                        <a:pt x="154" y="162"/>
                      </a:lnTo>
                      <a:lnTo>
                        <a:pt x="171" y="155"/>
                      </a:lnTo>
                      <a:lnTo>
                        <a:pt x="163" y="120"/>
                      </a:lnTo>
                      <a:lnTo>
                        <a:pt x="153" y="111"/>
                      </a:lnTo>
                      <a:lnTo>
                        <a:pt x="174" y="82"/>
                      </a:lnTo>
                      <a:lnTo>
                        <a:pt x="187" y="82"/>
                      </a:lnTo>
                      <a:lnTo>
                        <a:pt x="232" y="22"/>
                      </a:lnTo>
                      <a:lnTo>
                        <a:pt x="301" y="0"/>
                      </a:lnTo>
                      <a:lnTo>
                        <a:pt x="308" y="56"/>
                      </a:lnTo>
                      <a:lnTo>
                        <a:pt x="312" y="54"/>
                      </a:lnTo>
                      <a:lnTo>
                        <a:pt x="328" y="74"/>
                      </a:lnTo>
                      <a:lnTo>
                        <a:pt x="329" y="132"/>
                      </a:lnTo>
                      <a:lnTo>
                        <a:pt x="350" y="179"/>
                      </a:lnTo>
                      <a:lnTo>
                        <a:pt x="358" y="240"/>
                      </a:lnTo>
                      <a:lnTo>
                        <a:pt x="360" y="293"/>
                      </a:lnTo>
                      <a:lnTo>
                        <a:pt x="384" y="310"/>
                      </a:lnTo>
                      <a:lnTo>
                        <a:pt x="366" y="336"/>
                      </a:lnTo>
                      <a:lnTo>
                        <a:pt x="322" y="306"/>
                      </a:lnTo>
                      <a:lnTo>
                        <a:pt x="299" y="308"/>
                      </a:lnTo>
                      <a:lnTo>
                        <a:pt x="276" y="301"/>
                      </a:lnTo>
                      <a:lnTo>
                        <a:pt x="277" y="283"/>
                      </a:lnTo>
                      <a:lnTo>
                        <a:pt x="262" y="277"/>
                      </a:lnTo>
                      <a:lnTo>
                        <a:pt x="11" y="329"/>
                      </a:lnTo>
                      <a:lnTo>
                        <a:pt x="0" y="314"/>
                      </a:lnTo>
                      <a:lnTo>
                        <a:pt x="38" y="254"/>
                      </a:lnTo>
                      <a:lnTo>
                        <a:pt x="29" y="226"/>
                      </a:lnTo>
                      <a:close/>
                    </a:path>
                  </a:pathLst>
                </a:custGeom>
                <a:grp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54" name="Freeform 54">
                  <a:extLst>
                    <a:ext uri="{FF2B5EF4-FFF2-40B4-BE49-F238E27FC236}">
                      <a16:creationId xmlns:a16="http://schemas.microsoft.com/office/drawing/2014/main" id="{E5CF7454-A455-A323-E3BA-7C646119C0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83614" y="2919413"/>
                  <a:ext cx="212725" cy="138112"/>
                </a:xfrm>
                <a:custGeom>
                  <a:avLst/>
                  <a:gdLst>
                    <a:gd name="T0" fmla="*/ 0 w 112"/>
                    <a:gd name="T1" fmla="*/ 53 h 72"/>
                    <a:gd name="T2" fmla="*/ 63 w 112"/>
                    <a:gd name="T3" fmla="*/ 30 h 72"/>
                    <a:gd name="T4" fmla="*/ 124 w 112"/>
                    <a:gd name="T5" fmla="*/ 0 h 72"/>
                    <a:gd name="T6" fmla="*/ 135 w 112"/>
                    <a:gd name="T7" fmla="*/ 1 h 72"/>
                    <a:gd name="T8" fmla="*/ 153 w 112"/>
                    <a:gd name="T9" fmla="*/ 3 h 72"/>
                    <a:gd name="T10" fmla="*/ 92 w 112"/>
                    <a:gd name="T11" fmla="*/ 40 h 72"/>
                    <a:gd name="T12" fmla="*/ 17 w 112"/>
                    <a:gd name="T13" fmla="*/ 72 h 72"/>
                    <a:gd name="T14" fmla="*/ 0 w 112"/>
                    <a:gd name="T15" fmla="*/ 53 h 7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12"/>
                    <a:gd name="T25" fmla="*/ 0 h 72"/>
                    <a:gd name="T26" fmla="*/ 112 w 112"/>
                    <a:gd name="T27" fmla="*/ 72 h 7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12" h="72">
                      <a:moveTo>
                        <a:pt x="0" y="53"/>
                      </a:moveTo>
                      <a:lnTo>
                        <a:pt x="46" y="30"/>
                      </a:lnTo>
                      <a:lnTo>
                        <a:pt x="91" y="0"/>
                      </a:lnTo>
                      <a:lnTo>
                        <a:pt x="99" y="1"/>
                      </a:lnTo>
                      <a:lnTo>
                        <a:pt x="112" y="3"/>
                      </a:lnTo>
                      <a:lnTo>
                        <a:pt x="68" y="40"/>
                      </a:lnTo>
                      <a:lnTo>
                        <a:pt x="13" y="72"/>
                      </a:lnTo>
                      <a:lnTo>
                        <a:pt x="0" y="53"/>
                      </a:lnTo>
                      <a:close/>
                    </a:path>
                  </a:pathLst>
                </a:custGeom>
                <a:grp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55" name="Freeform 55">
                  <a:extLst>
                    <a:ext uri="{FF2B5EF4-FFF2-40B4-BE49-F238E27FC236}">
                      <a16:creationId xmlns:a16="http://schemas.microsoft.com/office/drawing/2014/main" id="{91EAFDE4-9BBD-8BD3-04EC-148E4B57CA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80425" y="3517900"/>
                  <a:ext cx="58738" cy="109538"/>
                </a:xfrm>
                <a:custGeom>
                  <a:avLst/>
                  <a:gdLst>
                    <a:gd name="T0" fmla="*/ 0 w 31"/>
                    <a:gd name="T1" fmla="*/ 5 h 57"/>
                    <a:gd name="T2" fmla="*/ 45 w 31"/>
                    <a:gd name="T3" fmla="*/ 0 h 57"/>
                    <a:gd name="T4" fmla="*/ 20 w 31"/>
                    <a:gd name="T5" fmla="*/ 57 h 57"/>
                    <a:gd name="T6" fmla="*/ 2 w 31"/>
                    <a:gd name="T7" fmla="*/ 55 h 57"/>
                    <a:gd name="T8" fmla="*/ 0 w 31"/>
                    <a:gd name="T9" fmla="*/ 5 h 5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1"/>
                    <a:gd name="T16" fmla="*/ 0 h 57"/>
                    <a:gd name="T17" fmla="*/ 31 w 31"/>
                    <a:gd name="T18" fmla="*/ 57 h 5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1" h="57">
                      <a:moveTo>
                        <a:pt x="0" y="5"/>
                      </a:moveTo>
                      <a:lnTo>
                        <a:pt x="31" y="0"/>
                      </a:lnTo>
                      <a:lnTo>
                        <a:pt x="14" y="57"/>
                      </a:lnTo>
                      <a:lnTo>
                        <a:pt x="2" y="55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grp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/>
                </a:p>
              </p:txBody>
            </p:sp>
          </p:grpSp>
          <p:sp>
            <p:nvSpPr>
              <p:cNvPr id="17" name="Hexagon 16">
                <a:extLst>
                  <a:ext uri="{FF2B5EF4-FFF2-40B4-BE49-F238E27FC236}">
                    <a16:creationId xmlns:a16="http://schemas.microsoft.com/office/drawing/2014/main" id="{DEB1FAA5-7909-B0C9-14A6-DACBD200DFB8}"/>
                  </a:ext>
                </a:extLst>
              </p:cNvPr>
              <p:cNvSpPr/>
              <p:nvPr/>
            </p:nvSpPr>
            <p:spPr>
              <a:xfrm>
                <a:off x="2853667" y="1801821"/>
                <a:ext cx="298764" cy="262308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Hexagon 17">
                <a:extLst>
                  <a:ext uri="{FF2B5EF4-FFF2-40B4-BE49-F238E27FC236}">
                    <a16:creationId xmlns:a16="http://schemas.microsoft.com/office/drawing/2014/main" id="{D0C80175-DB69-F7D7-312B-C8EC0A10BDF5}"/>
                  </a:ext>
                </a:extLst>
              </p:cNvPr>
              <p:cNvSpPr/>
              <p:nvPr/>
            </p:nvSpPr>
            <p:spPr>
              <a:xfrm>
                <a:off x="3554693" y="4949488"/>
                <a:ext cx="298764" cy="262308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Hexagon 18">
                <a:extLst>
                  <a:ext uri="{FF2B5EF4-FFF2-40B4-BE49-F238E27FC236}">
                    <a16:creationId xmlns:a16="http://schemas.microsoft.com/office/drawing/2014/main" id="{5A2797A2-7408-F528-E926-1651550E88C0}"/>
                  </a:ext>
                </a:extLst>
              </p:cNvPr>
              <p:cNvSpPr/>
              <p:nvPr/>
            </p:nvSpPr>
            <p:spPr>
              <a:xfrm>
                <a:off x="8745540" y="3401896"/>
                <a:ext cx="298764" cy="262308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B7DFD5E-B9E3-631A-612C-4B91EDA34E7A}"/>
                </a:ext>
              </a:extLst>
            </p:cNvPr>
            <p:cNvSpPr txBox="1"/>
            <p:nvPr/>
          </p:nvSpPr>
          <p:spPr>
            <a:xfrm>
              <a:off x="2827807" y="1822852"/>
              <a:ext cx="350485" cy="2227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AK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FFC8FEB-722A-A5E2-10D8-76BE13BB2495}"/>
                </a:ext>
              </a:extLst>
            </p:cNvPr>
            <p:cNvSpPr txBox="1"/>
            <p:nvPr/>
          </p:nvSpPr>
          <p:spPr>
            <a:xfrm>
              <a:off x="3528833" y="4966049"/>
              <a:ext cx="350485" cy="2227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HI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FF2585A-AE13-B5DD-4456-6D3FA1A19164}"/>
                </a:ext>
              </a:extLst>
            </p:cNvPr>
            <p:cNvSpPr txBox="1"/>
            <p:nvPr/>
          </p:nvSpPr>
          <p:spPr>
            <a:xfrm>
              <a:off x="8719679" y="3425315"/>
              <a:ext cx="350485" cy="2227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DC</a:t>
              </a:r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6E570069-1DC0-6E56-8FAC-88AE8827387F}"/>
              </a:ext>
            </a:extLst>
          </p:cNvPr>
          <p:cNvSpPr txBox="1"/>
          <p:nvPr/>
        </p:nvSpPr>
        <p:spPr>
          <a:xfrm>
            <a:off x="14650071" y="7083109"/>
            <a:ext cx="249559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F214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Insert Label Here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89AC073-5775-93F7-8809-1CBCDA32F289}"/>
              </a:ext>
            </a:extLst>
          </p:cNvPr>
          <p:cNvSpPr txBox="1"/>
          <p:nvPr/>
        </p:nvSpPr>
        <p:spPr>
          <a:xfrm>
            <a:off x="14650071" y="7569400"/>
            <a:ext cx="249559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F214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Insert Label Here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DA37CED-EA72-68EF-BB4C-6DD4C10A1F39}"/>
              </a:ext>
            </a:extLst>
          </p:cNvPr>
          <p:cNvSpPr>
            <a:spLocks noChangeAspect="1"/>
          </p:cNvSpPr>
          <p:nvPr/>
        </p:nvSpPr>
        <p:spPr>
          <a:xfrm>
            <a:off x="14195120" y="8073716"/>
            <a:ext cx="365760" cy="365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4EB55BAB-BB50-990F-F4CB-82190C3E9B3B}"/>
              </a:ext>
            </a:extLst>
          </p:cNvPr>
          <p:cNvSpPr txBox="1"/>
          <p:nvPr/>
        </p:nvSpPr>
        <p:spPr>
          <a:xfrm>
            <a:off x="14653502" y="8059629"/>
            <a:ext cx="249559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F214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Insert Label Here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CA2E6632-5602-2DCB-64D7-D741FD15B202}"/>
              </a:ext>
            </a:extLst>
          </p:cNvPr>
          <p:cNvSpPr txBox="1"/>
          <p:nvPr/>
        </p:nvSpPr>
        <p:spPr>
          <a:xfrm>
            <a:off x="14633138" y="6432246"/>
            <a:ext cx="1813170" cy="40011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Key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573DB6FC-2EAE-9743-AADD-812CBD93B5FC}"/>
              </a:ext>
            </a:extLst>
          </p:cNvPr>
          <p:cNvGrpSpPr/>
          <p:nvPr/>
        </p:nvGrpSpPr>
        <p:grpSpPr>
          <a:xfrm>
            <a:off x="335796" y="5642769"/>
            <a:ext cx="2876647" cy="1077218"/>
            <a:chOff x="691389" y="5642769"/>
            <a:chExt cx="2876647" cy="107721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A96C173-051E-0BE2-AB39-A2A75FA49DBA}"/>
                </a:ext>
              </a:extLst>
            </p:cNvPr>
            <p:cNvSpPr txBox="1"/>
            <p:nvPr/>
          </p:nvSpPr>
          <p:spPr>
            <a:xfrm>
              <a:off x="1090683" y="5642769"/>
              <a:ext cx="2477353" cy="10772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accent6"/>
                  </a:solidFill>
                </a:rPr>
                <a:t>Tip: </a:t>
              </a:r>
              <a:r>
                <a:rPr lang="en-US" sz="1600" dirty="0">
                  <a:solidFill>
                    <a:srgbClr val="0F2144"/>
                  </a:solidFill>
                </a:rPr>
                <a:t>Click once to select the entire map, and again to select one or more states within it.</a:t>
              </a:r>
            </a:p>
          </p:txBody>
        </p:sp>
        <p:pic>
          <p:nvPicPr>
            <p:cNvPr id="82" name="Graphic 81" descr="Lightbulb outline">
              <a:extLst>
                <a:ext uri="{FF2B5EF4-FFF2-40B4-BE49-F238E27FC236}">
                  <a16:creationId xmlns:a16="http://schemas.microsoft.com/office/drawing/2014/main" id="{8A7C5A4E-DD05-C98C-6A06-D646A35996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91389" y="5651850"/>
              <a:ext cx="402167" cy="402167"/>
            </a:xfrm>
            <a:prstGeom prst="rect">
              <a:avLst/>
            </a:prstGeom>
          </p:spPr>
        </p:pic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66214836-DBB2-F478-9C82-E45B953E84AC}"/>
              </a:ext>
            </a:extLst>
          </p:cNvPr>
          <p:cNvGrpSpPr/>
          <p:nvPr/>
        </p:nvGrpSpPr>
        <p:grpSpPr>
          <a:xfrm>
            <a:off x="337795" y="7077901"/>
            <a:ext cx="2854501" cy="1323439"/>
            <a:chOff x="693388" y="7077901"/>
            <a:chExt cx="2854501" cy="1323439"/>
          </a:xfrm>
        </p:grpSpPr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E2FE5DD8-B38D-4ACA-95F9-D54C6E5A946A}"/>
                </a:ext>
              </a:extLst>
            </p:cNvPr>
            <p:cNvSpPr txBox="1"/>
            <p:nvPr/>
          </p:nvSpPr>
          <p:spPr>
            <a:xfrm>
              <a:off x="1087252" y="7077901"/>
              <a:ext cx="2460637" cy="132343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accent6"/>
                  </a:solidFill>
                </a:rPr>
                <a:t>Tip: </a:t>
              </a:r>
              <a:r>
                <a:rPr lang="en-US" sz="1600" dirty="0">
                  <a:solidFill>
                    <a:srgbClr val="0F2144"/>
                  </a:solidFill>
                </a:rPr>
                <a:t>If a state outline is needed for Alaska, DC, or Puerto Rico, please reach out to the ACS State Affairs team.</a:t>
              </a:r>
            </a:p>
          </p:txBody>
        </p:sp>
        <p:pic>
          <p:nvPicPr>
            <p:cNvPr id="83" name="Graphic 82" descr="Lightbulb outline">
              <a:extLst>
                <a:ext uri="{FF2B5EF4-FFF2-40B4-BE49-F238E27FC236}">
                  <a16:creationId xmlns:a16="http://schemas.microsoft.com/office/drawing/2014/main" id="{8B48AC45-2469-A757-1492-3AC7BD91E4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93388" y="7114980"/>
              <a:ext cx="402167" cy="4021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63517519"/>
      </p:ext>
    </p:extLst>
  </p:cSld>
  <p:clrMapOvr>
    <a:masterClrMapping/>
  </p:clrMapOvr>
</p:sld>
</file>

<file path=ppt/theme/theme1.xml><?xml version="1.0" encoding="utf-8"?>
<a:theme xmlns:a="http://schemas.openxmlformats.org/drawingml/2006/main" name="Cover">
  <a:themeElements>
    <a:clrScheme name="State Advocacy">
      <a:dk1>
        <a:srgbClr val="0E2044"/>
      </a:dk1>
      <a:lt1>
        <a:srgbClr val="FFFFFF"/>
      </a:lt1>
      <a:dk2>
        <a:srgbClr val="204D9C"/>
      </a:dk2>
      <a:lt2>
        <a:srgbClr val="FFFFFF"/>
      </a:lt2>
      <a:accent1>
        <a:srgbClr val="E8E9ED"/>
      </a:accent1>
      <a:accent2>
        <a:srgbClr val="8AA3B0"/>
      </a:accent2>
      <a:accent3>
        <a:srgbClr val="1A3875"/>
      </a:accent3>
      <a:accent4>
        <a:srgbClr val="ADB2D6"/>
      </a:accent4>
      <a:accent5>
        <a:srgbClr val="204E9C"/>
      </a:accent5>
      <a:accent6>
        <a:srgbClr val="B51E07"/>
      </a:accent6>
      <a:hlink>
        <a:srgbClr val="204E9C"/>
      </a:hlink>
      <a:folHlink>
        <a:srgbClr val="0F204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3_AHP_PPTTemplate_StateAdvocacy_1920x1080_v1a" id="{3C70AD89-6FFE-3B4D-A620-0D7CA10356EC}" vid="{08A907B7-A1FB-7F4D-AF43-A1252C7C76D0}"/>
    </a:ext>
  </a:extLst>
</a:theme>
</file>

<file path=ppt/theme/theme2.xml><?xml version="1.0" encoding="utf-8"?>
<a:theme xmlns:a="http://schemas.openxmlformats.org/drawingml/2006/main" name="1_Cover">
  <a:themeElements>
    <a:clrScheme name="State Advocacy">
      <a:dk1>
        <a:srgbClr val="0E2044"/>
      </a:dk1>
      <a:lt1>
        <a:srgbClr val="FFFFFF"/>
      </a:lt1>
      <a:dk2>
        <a:srgbClr val="204D9C"/>
      </a:dk2>
      <a:lt2>
        <a:srgbClr val="FFFFFF"/>
      </a:lt2>
      <a:accent1>
        <a:srgbClr val="E8E9ED"/>
      </a:accent1>
      <a:accent2>
        <a:srgbClr val="8AA3B0"/>
      </a:accent2>
      <a:accent3>
        <a:srgbClr val="1A3875"/>
      </a:accent3>
      <a:accent4>
        <a:srgbClr val="ADB2D6"/>
      </a:accent4>
      <a:accent5>
        <a:srgbClr val="204E9C"/>
      </a:accent5>
      <a:accent6>
        <a:srgbClr val="B51E07"/>
      </a:accent6>
      <a:hlink>
        <a:srgbClr val="204E9C"/>
      </a:hlink>
      <a:folHlink>
        <a:srgbClr val="0F204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3_AHP_PPTTemplate_StateAdvocacy_1920x1080_v1a" id="{3C70AD89-6FFE-3B4D-A620-0D7CA10356EC}" vid="{4EE3C26A-9BF5-4F49-9E10-4C9D162845F3}"/>
    </a:ext>
  </a:extLst>
</a:theme>
</file>

<file path=ppt/theme/theme3.xml><?xml version="1.0" encoding="utf-8"?>
<a:theme xmlns:a="http://schemas.openxmlformats.org/drawingml/2006/main" name="Divider">
  <a:themeElements>
    <a:clrScheme name="State Advocacy">
      <a:dk1>
        <a:srgbClr val="0E2044"/>
      </a:dk1>
      <a:lt1>
        <a:srgbClr val="FFFFFF"/>
      </a:lt1>
      <a:dk2>
        <a:srgbClr val="204D9C"/>
      </a:dk2>
      <a:lt2>
        <a:srgbClr val="FFFFFF"/>
      </a:lt2>
      <a:accent1>
        <a:srgbClr val="E8E9ED"/>
      </a:accent1>
      <a:accent2>
        <a:srgbClr val="8AA3B0"/>
      </a:accent2>
      <a:accent3>
        <a:srgbClr val="1A3875"/>
      </a:accent3>
      <a:accent4>
        <a:srgbClr val="ADB2D6"/>
      </a:accent4>
      <a:accent5>
        <a:srgbClr val="204E9C"/>
      </a:accent5>
      <a:accent6>
        <a:srgbClr val="B51E07"/>
      </a:accent6>
      <a:hlink>
        <a:srgbClr val="204E9C"/>
      </a:hlink>
      <a:folHlink>
        <a:srgbClr val="0F204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3_AHP_PPTTemplate_StateAdvocacy_1920x1080_v1a" id="{3C70AD89-6FFE-3B4D-A620-0D7CA10356EC}" vid="{52B3E0DA-6929-6742-8578-31C88EFC212A}"/>
    </a:ext>
  </a:extLst>
</a:theme>
</file>

<file path=ppt/theme/theme4.xml><?xml version="1.0" encoding="utf-8"?>
<a:theme xmlns:a="http://schemas.openxmlformats.org/drawingml/2006/main" name="4_Custom Design">
  <a:themeElements>
    <a:clrScheme name="State Advocacy">
      <a:dk1>
        <a:srgbClr val="0E2044"/>
      </a:dk1>
      <a:lt1>
        <a:srgbClr val="FFFFFF"/>
      </a:lt1>
      <a:dk2>
        <a:srgbClr val="204D9C"/>
      </a:dk2>
      <a:lt2>
        <a:srgbClr val="FFFFFF"/>
      </a:lt2>
      <a:accent1>
        <a:srgbClr val="E8E9ED"/>
      </a:accent1>
      <a:accent2>
        <a:srgbClr val="8AA3B0"/>
      </a:accent2>
      <a:accent3>
        <a:srgbClr val="1A3875"/>
      </a:accent3>
      <a:accent4>
        <a:srgbClr val="ADB2D6"/>
      </a:accent4>
      <a:accent5>
        <a:srgbClr val="204E9C"/>
      </a:accent5>
      <a:accent6>
        <a:srgbClr val="B51E07"/>
      </a:accent6>
      <a:hlink>
        <a:srgbClr val="204E9C"/>
      </a:hlink>
      <a:folHlink>
        <a:srgbClr val="0F204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3_AHP_PPTTemplate_StateAdvocacy_1920x1080_v1a" id="{3C70AD89-6FFE-3B4D-A620-0D7CA10356EC}" vid="{02DD65E9-346F-B249-8DF6-BD973801D350}"/>
    </a:ext>
  </a:extLst>
</a:theme>
</file>

<file path=ppt/theme/theme5.xml><?xml version="1.0" encoding="utf-8"?>
<a:theme xmlns:a="http://schemas.openxmlformats.org/drawingml/2006/main" name="4_Custom Design">
  <a:themeElements>
    <a:clrScheme name="State Advocacy">
      <a:dk1>
        <a:srgbClr val="0E2044"/>
      </a:dk1>
      <a:lt1>
        <a:srgbClr val="FFFFFF"/>
      </a:lt1>
      <a:dk2>
        <a:srgbClr val="204D9C"/>
      </a:dk2>
      <a:lt2>
        <a:srgbClr val="FFFFFF"/>
      </a:lt2>
      <a:accent1>
        <a:srgbClr val="E8E9ED"/>
      </a:accent1>
      <a:accent2>
        <a:srgbClr val="8AA3B0"/>
      </a:accent2>
      <a:accent3>
        <a:srgbClr val="1A3875"/>
      </a:accent3>
      <a:accent4>
        <a:srgbClr val="ADB2D6"/>
      </a:accent4>
      <a:accent5>
        <a:srgbClr val="204E9C"/>
      </a:accent5>
      <a:accent6>
        <a:srgbClr val="B51E07"/>
      </a:accent6>
      <a:hlink>
        <a:srgbClr val="204E9C"/>
      </a:hlink>
      <a:folHlink>
        <a:srgbClr val="0F204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3_AHP_PPTTemplate_StateAdvocacy_1920x1080_v1a" id="{3C70AD89-6FFE-3B4D-A620-0D7CA10356EC}" vid="{B1CC6162-AEA8-6A48-A60D-84855FEB87EB}"/>
    </a:ext>
  </a:extLst>
</a:theme>
</file>

<file path=ppt/theme/theme6.xml><?xml version="1.0" encoding="utf-8"?>
<a:theme xmlns:a="http://schemas.openxmlformats.org/drawingml/2006/main" name="5_Custom Design">
  <a:themeElements>
    <a:clrScheme name="State Advocacy">
      <a:dk1>
        <a:srgbClr val="0E2044"/>
      </a:dk1>
      <a:lt1>
        <a:srgbClr val="FFFFFF"/>
      </a:lt1>
      <a:dk2>
        <a:srgbClr val="204D9C"/>
      </a:dk2>
      <a:lt2>
        <a:srgbClr val="FFFFFF"/>
      </a:lt2>
      <a:accent1>
        <a:srgbClr val="E8E9ED"/>
      </a:accent1>
      <a:accent2>
        <a:srgbClr val="8AA3B0"/>
      </a:accent2>
      <a:accent3>
        <a:srgbClr val="1A3875"/>
      </a:accent3>
      <a:accent4>
        <a:srgbClr val="ADB2D6"/>
      </a:accent4>
      <a:accent5>
        <a:srgbClr val="204E9C"/>
      </a:accent5>
      <a:accent6>
        <a:srgbClr val="B51E07"/>
      </a:accent6>
      <a:hlink>
        <a:srgbClr val="204E9C"/>
      </a:hlink>
      <a:folHlink>
        <a:srgbClr val="0F204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3_AHP_PPTTemplate_StateAdvocacy_1920x1080_v1a" id="{3C70AD89-6FFE-3B4D-A620-0D7CA10356EC}" vid="{1FE43333-991F-C348-83C8-42415CA1B105}"/>
    </a:ext>
  </a:extLst>
</a:theme>
</file>

<file path=ppt/theme/theme7.xml><?xml version="1.0" encoding="utf-8"?>
<a:theme xmlns:a="http://schemas.openxmlformats.org/drawingml/2006/main" name="5_Custom Design">
  <a:themeElements>
    <a:clrScheme name="State Advocacy">
      <a:dk1>
        <a:srgbClr val="0E2044"/>
      </a:dk1>
      <a:lt1>
        <a:srgbClr val="FFFFFF"/>
      </a:lt1>
      <a:dk2>
        <a:srgbClr val="204D9C"/>
      </a:dk2>
      <a:lt2>
        <a:srgbClr val="FFFFFF"/>
      </a:lt2>
      <a:accent1>
        <a:srgbClr val="E8E9ED"/>
      </a:accent1>
      <a:accent2>
        <a:srgbClr val="8AA3B0"/>
      </a:accent2>
      <a:accent3>
        <a:srgbClr val="1A3875"/>
      </a:accent3>
      <a:accent4>
        <a:srgbClr val="ADB2D6"/>
      </a:accent4>
      <a:accent5>
        <a:srgbClr val="204E9C"/>
      </a:accent5>
      <a:accent6>
        <a:srgbClr val="B51E07"/>
      </a:accent6>
      <a:hlink>
        <a:srgbClr val="204E9C"/>
      </a:hlink>
      <a:folHlink>
        <a:srgbClr val="0F204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3_AHP_PPTTemplate_StateAdvocacy_1920x1080_v1a" id="{3C70AD89-6FFE-3B4D-A620-0D7CA10356EC}" vid="{9105E05E-1C73-8B45-9EE0-C73A5ECF3875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Cover</Template>
  <TotalTime>22</TotalTime>
  <Words>244</Words>
  <Application>Microsoft Office PowerPoint</Application>
  <PresentationFormat>Custom</PresentationFormat>
  <Paragraphs>21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3</vt:i4>
      </vt:variant>
    </vt:vector>
  </HeadingPairs>
  <TitlesOfParts>
    <vt:vector size="14" baseType="lpstr">
      <vt:lpstr>Arial</vt:lpstr>
      <vt:lpstr>Calibri</vt:lpstr>
      <vt:lpstr>Calibri Light</vt:lpstr>
      <vt:lpstr>System Font Regular</vt:lpstr>
      <vt:lpstr>Cover</vt:lpstr>
      <vt:lpstr>1_Cover</vt:lpstr>
      <vt:lpstr>Divider</vt:lpstr>
      <vt:lpstr>4_Custom Design</vt:lpstr>
      <vt:lpstr>4_Custom Design</vt:lpstr>
      <vt:lpstr>5_Custom Design</vt:lpstr>
      <vt:lpstr>5_Custom Design</vt:lpstr>
      <vt:lpstr>Blank State Map</vt:lpstr>
      <vt:lpstr>Instructions for Use</vt:lpstr>
      <vt:lpstr>Blank State Map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Blank State Map</dc:title>
  <dc:creator>Eliana Goldstein</dc:creator>
  <cp:lastModifiedBy>Rebecca King</cp:lastModifiedBy>
  <cp:revision>2</cp:revision>
  <dcterms:created xsi:type="dcterms:W3CDTF">2023-09-06T22:39:23Z</dcterms:created>
  <dcterms:modified xsi:type="dcterms:W3CDTF">2023-09-11T17:54:20Z</dcterms:modified>
</cp:coreProperties>
</file>