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1" r:id="rId2"/>
  </p:sldIdLst>
  <p:sldSz cx="9144000" cy="5143500" type="screen16x9"/>
  <p:notesSz cx="6858000" cy="9144000"/>
  <p:defaultTextStyle>
    <a:defPPr>
      <a:defRPr lang="en-US"/>
    </a:defPPr>
    <a:lvl1pPr marL="0" algn="l" defTabSz="815608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1pPr>
    <a:lvl2pPr marL="407804" algn="l" defTabSz="815608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2pPr>
    <a:lvl3pPr marL="815608" algn="l" defTabSz="815608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3pPr>
    <a:lvl4pPr marL="1223411" algn="l" defTabSz="815608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4pPr>
    <a:lvl5pPr marL="1631215" algn="l" defTabSz="815608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5pPr>
    <a:lvl6pPr marL="2039018" algn="l" defTabSz="815608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6pPr>
    <a:lvl7pPr marL="2446821" algn="l" defTabSz="815608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7pPr>
    <a:lvl8pPr marL="2854626" algn="l" defTabSz="815608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8pPr>
    <a:lvl9pPr marL="3262429" algn="l" defTabSz="815608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EF0"/>
    <a:srgbClr val="F6F6F8"/>
    <a:srgbClr val="46D9C0"/>
    <a:srgbClr val="6B45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1"/>
    <p:restoredTop sz="94660"/>
  </p:normalViewPr>
  <p:slideViewPr>
    <p:cSldViewPr>
      <p:cViewPr varScale="1">
        <p:scale>
          <a:sx n="151" d="100"/>
          <a:sy n="151" d="100"/>
        </p:scale>
        <p:origin x="216" y="3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D13B27F2-A9F7-B84B-9E6E-D02C273C5A50}"/>
              </a:ext>
            </a:extLst>
          </p:cNvPr>
          <p:cNvSpPr/>
          <p:nvPr userDrawn="1"/>
        </p:nvSpPr>
        <p:spPr>
          <a:xfrm>
            <a:off x="0" y="1991680"/>
            <a:ext cx="9144000" cy="2603459"/>
          </a:xfrm>
          <a:prstGeom prst="rect">
            <a:avLst/>
          </a:prstGeom>
          <a:solidFill>
            <a:srgbClr val="EDEEF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6" dirty="0"/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EA2C34A0-037C-4146-8AE2-D319E0A2765F}"/>
              </a:ext>
            </a:extLst>
          </p:cNvPr>
          <p:cNvSpPr txBox="1">
            <a:spLocks/>
          </p:cNvSpPr>
          <p:nvPr userDrawn="1"/>
        </p:nvSpPr>
        <p:spPr>
          <a:xfrm>
            <a:off x="415425" y="3811193"/>
            <a:ext cx="4658442" cy="192554"/>
          </a:xfrm>
          <a:prstGeom prst="rect">
            <a:avLst/>
          </a:prstGeom>
          <a:ln w="6350">
            <a:solidFill>
              <a:schemeClr val="accent1"/>
            </a:solidFill>
          </a:ln>
        </p:spPr>
        <p:txBody>
          <a:bodyPr vert="horz" lIns="11690" tIns="29371" rIns="58742" bIns="29371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9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Lessons Learned</a:t>
            </a:r>
            <a:endParaRPr lang="en-US" sz="69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6A34B938-9036-8246-BBE3-666CCE3243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4915" y="752211"/>
            <a:ext cx="4658952" cy="116916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2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8430" indent="0" algn="l">
              <a:buNone/>
              <a:defRPr sz="920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6860" indent="0" algn="l">
              <a:buNone/>
              <a:defRPr sz="920" b="0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75290" indent="0" algn="l">
              <a:buNone/>
              <a:defRPr sz="920" b="0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33721" indent="0" algn="l">
              <a:buNone/>
              <a:defRPr sz="920" b="0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Conclusion “Headline”</a:t>
            </a:r>
          </a:p>
          <a:p>
            <a:pPr lvl="0"/>
            <a:r>
              <a:rPr lang="en-US" dirty="0"/>
              <a:t>e.g. “UTI Rates Can be Improved with Nurse-Directed Catheter Removal Based on Standardized Protocols”</a:t>
            </a:r>
          </a:p>
        </p:txBody>
      </p:sp>
      <p:sp>
        <p:nvSpPr>
          <p:cNvPr id="47" name="Text Placeholder 44">
            <a:extLst>
              <a:ext uri="{FF2B5EF4-FFF2-40B4-BE49-F238E27FC236}">
                <a16:creationId xmlns:a16="http://schemas.microsoft.com/office/drawing/2014/main" id="{DE4CE3F8-A6FF-C34A-B8CB-E2AF34E474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67321" y="752211"/>
            <a:ext cx="3459645" cy="116916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2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8430" indent="0" algn="l">
              <a:buNone/>
              <a:defRPr sz="920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6860" indent="0" algn="l">
              <a:buNone/>
              <a:defRPr sz="920" b="0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75290" indent="0" algn="l">
              <a:buNone/>
              <a:defRPr sz="920" b="0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33721" indent="0" algn="l">
              <a:buNone/>
              <a:defRPr sz="920" b="0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Significance Statement</a:t>
            </a:r>
          </a:p>
          <a:p>
            <a:pPr lvl="0"/>
            <a:r>
              <a:rPr lang="en-US" dirty="0"/>
              <a:t>e.g. “Our hospital is a high outlier in UTI rates after elective colectomy”  </a:t>
            </a:r>
          </a:p>
        </p:txBody>
      </p:sp>
      <p:sp>
        <p:nvSpPr>
          <p:cNvPr id="48" name="Text Placeholder 44">
            <a:extLst>
              <a:ext uri="{FF2B5EF4-FFF2-40B4-BE49-F238E27FC236}">
                <a16:creationId xmlns:a16="http://schemas.microsoft.com/office/drawing/2014/main" id="{C4A06659-1ECC-3A46-A04B-30BCE07253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4915" y="401998"/>
            <a:ext cx="8312051" cy="2751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27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8430" indent="0" algn="l">
              <a:buNone/>
              <a:defRPr sz="920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6860" indent="0" algn="l">
              <a:buNone/>
              <a:defRPr sz="920" b="0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75290" indent="0" algn="l">
              <a:buNone/>
              <a:defRPr sz="920" b="0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33721" indent="0" algn="l">
              <a:buNone/>
              <a:defRPr sz="920" b="0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Abstract Title and Institution Name and/or Logo</a:t>
            </a:r>
          </a:p>
        </p:txBody>
      </p:sp>
      <p:sp>
        <p:nvSpPr>
          <p:cNvPr id="49" name="Text Placeholder 44">
            <a:extLst>
              <a:ext uri="{FF2B5EF4-FFF2-40B4-BE49-F238E27FC236}">
                <a16:creationId xmlns:a16="http://schemas.microsoft.com/office/drawing/2014/main" id="{EE6152DA-2B7C-7341-992C-127C830094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5980" y="2264972"/>
            <a:ext cx="3450985" cy="145820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9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8430" indent="0" algn="l">
              <a:buNone/>
              <a:defRPr sz="920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6860" indent="0" algn="l">
              <a:buNone/>
              <a:defRPr sz="920" b="0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75290" indent="0" algn="l">
              <a:buNone/>
              <a:defRPr sz="920" b="0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33721" indent="0" algn="l">
              <a:buNone/>
              <a:defRPr sz="920" b="0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Data Source/Population and Results:</a:t>
            </a:r>
          </a:p>
          <a:p>
            <a:pPr lvl="0"/>
            <a:r>
              <a:rPr lang="en-US" dirty="0"/>
              <a:t>Your text goes here</a:t>
            </a:r>
          </a:p>
        </p:txBody>
      </p:sp>
      <p:sp>
        <p:nvSpPr>
          <p:cNvPr id="50" name="Text Placeholder 44">
            <a:extLst>
              <a:ext uri="{FF2B5EF4-FFF2-40B4-BE49-F238E27FC236}">
                <a16:creationId xmlns:a16="http://schemas.microsoft.com/office/drawing/2014/main" id="{B8884411-804E-9741-AD16-8FEFA759A3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1074" y="4003747"/>
            <a:ext cx="8305891" cy="516298"/>
          </a:xfrm>
          <a:prstGeom prst="rect">
            <a:avLst/>
          </a:prstGeom>
        </p:spPr>
        <p:txBody>
          <a:bodyPr/>
          <a:lstStyle>
            <a:lvl1pPr marL="87645" indent="-87645" algn="l">
              <a:buFont typeface="Arial" panose="020B0604020202020204" pitchFamily="34" charset="0"/>
              <a:buChar char="•"/>
              <a:defRPr sz="69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8430" indent="0" algn="l">
              <a:buNone/>
              <a:defRPr sz="920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6860" indent="0" algn="l">
              <a:buNone/>
              <a:defRPr sz="920" b="0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75290" indent="0" algn="l">
              <a:buNone/>
              <a:defRPr sz="920" b="0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33721" indent="0" algn="l">
              <a:buNone/>
              <a:defRPr sz="920" b="0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 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3887A439-9170-E742-8FD9-78935CBBA8E4}"/>
              </a:ext>
            </a:extLst>
          </p:cNvPr>
          <p:cNvSpPr txBox="1">
            <a:spLocks/>
          </p:cNvSpPr>
          <p:nvPr userDrawn="1"/>
        </p:nvSpPr>
        <p:spPr>
          <a:xfrm>
            <a:off x="5275980" y="2072418"/>
            <a:ext cx="3459645" cy="192554"/>
          </a:xfrm>
          <a:prstGeom prst="rect">
            <a:avLst/>
          </a:prstGeom>
          <a:ln w="6350">
            <a:solidFill>
              <a:schemeClr val="accent1"/>
            </a:solidFill>
          </a:ln>
        </p:spPr>
        <p:txBody>
          <a:bodyPr vert="horz" lIns="11690" tIns="29371" rIns="58742" bIns="29371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9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Source/Population and Results:</a:t>
            </a:r>
            <a:endParaRPr lang="en-US" sz="69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Picture Placeholder 53">
            <a:extLst>
              <a:ext uri="{FF2B5EF4-FFF2-40B4-BE49-F238E27FC236}">
                <a16:creationId xmlns:a16="http://schemas.microsoft.com/office/drawing/2014/main" id="{C5FDDEFD-2CB9-E846-BC93-D6468AE1F1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9733" y="2070267"/>
            <a:ext cx="2243787" cy="16493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5" name="Picture Placeholder 53">
            <a:extLst>
              <a:ext uri="{FF2B5EF4-FFF2-40B4-BE49-F238E27FC236}">
                <a16:creationId xmlns:a16="http://schemas.microsoft.com/office/drawing/2014/main" id="{76FD1DB3-C825-7F4B-93BC-C2B97E66B3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830080" y="2070267"/>
            <a:ext cx="2243787" cy="16493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7" name="Text Placeholder 44">
            <a:extLst>
              <a:ext uri="{FF2B5EF4-FFF2-40B4-BE49-F238E27FC236}">
                <a16:creationId xmlns:a16="http://schemas.microsoft.com/office/drawing/2014/main" id="{059DC41F-923C-1A4D-B644-8ECA0EB524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4915" y="4717185"/>
            <a:ext cx="7052685" cy="292965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sz="69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8430" indent="0" algn="l">
              <a:buNone/>
              <a:defRPr sz="920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6860" indent="0" algn="l">
              <a:buNone/>
              <a:defRPr sz="920" b="0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75290" indent="0" algn="l">
              <a:buNone/>
              <a:defRPr sz="920" b="0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33721" indent="0" algn="l">
              <a:buNone/>
              <a:defRPr sz="920" b="0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Author, Coauthor(s ), and Affiliation(s)</a:t>
            </a:r>
          </a:p>
        </p:txBody>
      </p:sp>
    </p:spTree>
    <p:extLst>
      <p:ext uri="{BB962C8B-B14F-4D97-AF65-F5344CB8AC3E}">
        <p14:creationId xmlns:p14="http://schemas.microsoft.com/office/powerpoint/2010/main" val="2672322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D13B27F2-A9F7-B84B-9E6E-D02C273C5A50}"/>
              </a:ext>
            </a:extLst>
          </p:cNvPr>
          <p:cNvSpPr/>
          <p:nvPr userDrawn="1"/>
        </p:nvSpPr>
        <p:spPr>
          <a:xfrm>
            <a:off x="0" y="1991680"/>
            <a:ext cx="9144000" cy="2603459"/>
          </a:xfrm>
          <a:prstGeom prst="rect">
            <a:avLst/>
          </a:prstGeom>
          <a:solidFill>
            <a:srgbClr val="EDEEF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6" dirty="0"/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EA2C34A0-037C-4146-8AE2-D319E0A2765F}"/>
              </a:ext>
            </a:extLst>
          </p:cNvPr>
          <p:cNvSpPr txBox="1">
            <a:spLocks/>
          </p:cNvSpPr>
          <p:nvPr userDrawn="1"/>
        </p:nvSpPr>
        <p:spPr>
          <a:xfrm>
            <a:off x="415425" y="3811193"/>
            <a:ext cx="4658442" cy="192554"/>
          </a:xfrm>
          <a:prstGeom prst="rect">
            <a:avLst/>
          </a:prstGeom>
          <a:ln w="6350">
            <a:solidFill>
              <a:schemeClr val="accent1"/>
            </a:solidFill>
          </a:ln>
        </p:spPr>
        <p:txBody>
          <a:bodyPr vert="horz" lIns="11690" tIns="29371" rIns="58742" bIns="29371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9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Lessons Learned</a:t>
            </a:r>
            <a:endParaRPr lang="en-US" sz="69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6A34B938-9036-8246-BBE3-666CCE3243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4915" y="752211"/>
            <a:ext cx="4658952" cy="116916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2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8430" indent="0" algn="l">
              <a:buNone/>
              <a:defRPr sz="920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6860" indent="0" algn="l">
              <a:buNone/>
              <a:defRPr sz="920" b="0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75290" indent="0" algn="l">
              <a:buNone/>
              <a:defRPr sz="920" b="0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33721" indent="0" algn="l">
              <a:buNone/>
              <a:defRPr sz="920" b="0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Conclusion “Headline”</a:t>
            </a:r>
          </a:p>
          <a:p>
            <a:pPr lvl="0"/>
            <a:r>
              <a:rPr lang="en-US" dirty="0"/>
              <a:t>e.g. “UTI Rates Can be Improved with Nurse-Directed Catheter Removal Based on Standardized Protocols”</a:t>
            </a:r>
          </a:p>
        </p:txBody>
      </p:sp>
      <p:sp>
        <p:nvSpPr>
          <p:cNvPr id="47" name="Text Placeholder 44">
            <a:extLst>
              <a:ext uri="{FF2B5EF4-FFF2-40B4-BE49-F238E27FC236}">
                <a16:creationId xmlns:a16="http://schemas.microsoft.com/office/drawing/2014/main" id="{DE4CE3F8-A6FF-C34A-B8CB-E2AF34E474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67321" y="752211"/>
            <a:ext cx="3459645" cy="116916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2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8430" indent="0" algn="l">
              <a:buNone/>
              <a:defRPr sz="920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6860" indent="0" algn="l">
              <a:buNone/>
              <a:defRPr sz="920" b="0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75290" indent="0" algn="l">
              <a:buNone/>
              <a:defRPr sz="920" b="0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33721" indent="0" algn="l">
              <a:buNone/>
              <a:defRPr sz="920" b="0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Significance Statement</a:t>
            </a:r>
          </a:p>
          <a:p>
            <a:pPr lvl="0"/>
            <a:r>
              <a:rPr lang="en-US" dirty="0"/>
              <a:t>e.g. “Our hospital is a high outlier in UTI rates after elective colectomy”  </a:t>
            </a:r>
          </a:p>
        </p:txBody>
      </p:sp>
      <p:sp>
        <p:nvSpPr>
          <p:cNvPr id="48" name="Text Placeholder 44">
            <a:extLst>
              <a:ext uri="{FF2B5EF4-FFF2-40B4-BE49-F238E27FC236}">
                <a16:creationId xmlns:a16="http://schemas.microsoft.com/office/drawing/2014/main" id="{C4A06659-1ECC-3A46-A04B-30BCE07253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4915" y="401998"/>
            <a:ext cx="8312051" cy="2751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27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8430" indent="0" algn="l">
              <a:buNone/>
              <a:defRPr sz="920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6860" indent="0" algn="l">
              <a:buNone/>
              <a:defRPr sz="920" b="0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75290" indent="0" algn="l">
              <a:buNone/>
              <a:defRPr sz="920" b="0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33721" indent="0" algn="l">
              <a:buNone/>
              <a:defRPr sz="920" b="0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Abstract Title and Institution Name and/or Logo</a:t>
            </a:r>
          </a:p>
        </p:txBody>
      </p:sp>
      <p:sp>
        <p:nvSpPr>
          <p:cNvPr id="49" name="Text Placeholder 44">
            <a:extLst>
              <a:ext uri="{FF2B5EF4-FFF2-40B4-BE49-F238E27FC236}">
                <a16:creationId xmlns:a16="http://schemas.microsoft.com/office/drawing/2014/main" id="{EE6152DA-2B7C-7341-992C-127C830094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5980" y="2264972"/>
            <a:ext cx="3450985" cy="145820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9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8430" indent="0" algn="l">
              <a:buNone/>
              <a:defRPr sz="920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6860" indent="0" algn="l">
              <a:buNone/>
              <a:defRPr sz="920" b="0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75290" indent="0" algn="l">
              <a:buNone/>
              <a:defRPr sz="920" b="0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33721" indent="0" algn="l">
              <a:buNone/>
              <a:defRPr sz="920" b="0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Data Source/Population and Results:</a:t>
            </a:r>
          </a:p>
          <a:p>
            <a:pPr lvl="0"/>
            <a:r>
              <a:rPr lang="en-US" dirty="0"/>
              <a:t>Your text goes here</a:t>
            </a:r>
          </a:p>
        </p:txBody>
      </p:sp>
      <p:sp>
        <p:nvSpPr>
          <p:cNvPr id="50" name="Text Placeholder 44">
            <a:extLst>
              <a:ext uri="{FF2B5EF4-FFF2-40B4-BE49-F238E27FC236}">
                <a16:creationId xmlns:a16="http://schemas.microsoft.com/office/drawing/2014/main" id="{B8884411-804E-9741-AD16-8FEFA759A3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1074" y="4003747"/>
            <a:ext cx="8305891" cy="516298"/>
          </a:xfrm>
          <a:prstGeom prst="rect">
            <a:avLst/>
          </a:prstGeom>
        </p:spPr>
        <p:txBody>
          <a:bodyPr/>
          <a:lstStyle>
            <a:lvl1pPr marL="87645" indent="-87645" algn="l">
              <a:buFont typeface="Arial" panose="020B0604020202020204" pitchFamily="34" charset="0"/>
              <a:buChar char="•"/>
              <a:defRPr sz="69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8430" indent="0" algn="l">
              <a:buNone/>
              <a:defRPr sz="920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6860" indent="0" algn="l">
              <a:buNone/>
              <a:defRPr sz="920" b="0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75290" indent="0" algn="l">
              <a:buNone/>
              <a:defRPr sz="920" b="0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33721" indent="0" algn="l">
              <a:buNone/>
              <a:defRPr sz="920" b="0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 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3887A439-9170-E742-8FD9-78935CBBA8E4}"/>
              </a:ext>
            </a:extLst>
          </p:cNvPr>
          <p:cNvSpPr txBox="1">
            <a:spLocks/>
          </p:cNvSpPr>
          <p:nvPr userDrawn="1"/>
        </p:nvSpPr>
        <p:spPr>
          <a:xfrm>
            <a:off x="5275980" y="2072418"/>
            <a:ext cx="3459645" cy="192554"/>
          </a:xfrm>
          <a:prstGeom prst="rect">
            <a:avLst/>
          </a:prstGeom>
          <a:ln w="6350">
            <a:solidFill>
              <a:schemeClr val="accent1"/>
            </a:solidFill>
          </a:ln>
        </p:spPr>
        <p:txBody>
          <a:bodyPr vert="horz" lIns="11690" tIns="29371" rIns="58742" bIns="29371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9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Source/Population and Results:</a:t>
            </a:r>
            <a:endParaRPr lang="en-US" sz="69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Picture Placeholder 53">
            <a:extLst>
              <a:ext uri="{FF2B5EF4-FFF2-40B4-BE49-F238E27FC236}">
                <a16:creationId xmlns:a16="http://schemas.microsoft.com/office/drawing/2014/main" id="{C5FDDEFD-2CB9-E846-BC93-D6468AE1F1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9733" y="2070267"/>
            <a:ext cx="2243787" cy="16493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5" name="Picture Placeholder 53">
            <a:extLst>
              <a:ext uri="{FF2B5EF4-FFF2-40B4-BE49-F238E27FC236}">
                <a16:creationId xmlns:a16="http://schemas.microsoft.com/office/drawing/2014/main" id="{76FD1DB3-C825-7F4B-93BC-C2B97E66B3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830080" y="2070267"/>
            <a:ext cx="2243787" cy="16493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ext Placeholder 44">
            <a:extLst>
              <a:ext uri="{FF2B5EF4-FFF2-40B4-BE49-F238E27FC236}">
                <a16:creationId xmlns:a16="http://schemas.microsoft.com/office/drawing/2014/main" id="{27EE50CF-7AA4-6064-6119-08C9CD67EA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4915" y="4717185"/>
            <a:ext cx="7052685" cy="292965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sz="69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8430" indent="0" algn="l">
              <a:buNone/>
              <a:defRPr sz="920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6860" indent="0" algn="l">
              <a:buNone/>
              <a:defRPr sz="920" b="0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75290" indent="0" algn="l">
              <a:buNone/>
              <a:defRPr sz="920" b="0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33721" indent="0" algn="l">
              <a:buNone/>
              <a:defRPr sz="920" b="0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Author, Coauthor(s ), and Affiliation(s)</a:t>
            </a:r>
          </a:p>
        </p:txBody>
      </p:sp>
    </p:spTree>
    <p:extLst>
      <p:ext uri="{BB962C8B-B14F-4D97-AF65-F5344CB8AC3E}">
        <p14:creationId xmlns:p14="http://schemas.microsoft.com/office/powerpoint/2010/main" val="4008534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EC0384-3D9C-3F3D-150D-A5332CADCF1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175" y="4200525"/>
            <a:ext cx="134302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72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8" r:id="rId2"/>
  </p:sldLayoutIdLst>
  <p:txStyles>
    <p:titleStyle>
      <a:lvl1pPr algn="l" defTabSz="116860" rtl="0" eaLnBrk="1" latinLnBrk="0" hangingPunct="1">
        <a:lnSpc>
          <a:spcPct val="90000"/>
        </a:lnSpc>
        <a:spcBef>
          <a:spcPct val="0"/>
        </a:spcBef>
        <a:buNone/>
        <a:defRPr sz="5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215" indent="-29215" algn="l" defTabSz="116860" rtl="0" eaLnBrk="1" latinLnBrk="0" hangingPunct="1">
        <a:lnSpc>
          <a:spcPct val="90000"/>
        </a:lnSpc>
        <a:spcBef>
          <a:spcPts val="128"/>
        </a:spcBef>
        <a:buFont typeface="Arial" panose="020B0604020202020204" pitchFamily="34" charset="0"/>
        <a:buChar char="•"/>
        <a:defRPr sz="358" kern="1200">
          <a:solidFill>
            <a:schemeClr val="tx1"/>
          </a:solidFill>
          <a:latin typeface="+mn-lt"/>
          <a:ea typeface="+mn-ea"/>
          <a:cs typeface="+mn-cs"/>
        </a:defRPr>
      </a:lvl1pPr>
      <a:lvl2pPr marL="87645" indent="-29215" algn="l" defTabSz="116860" rtl="0" eaLnBrk="1" latinLnBrk="0" hangingPunct="1">
        <a:lnSpc>
          <a:spcPct val="90000"/>
        </a:lnSpc>
        <a:spcBef>
          <a:spcPts val="64"/>
        </a:spcBef>
        <a:buFont typeface="Arial" panose="020B0604020202020204" pitchFamily="34" charset="0"/>
        <a:buChar char="•"/>
        <a:defRPr sz="307" kern="1200">
          <a:solidFill>
            <a:schemeClr val="tx1"/>
          </a:solidFill>
          <a:latin typeface="+mn-lt"/>
          <a:ea typeface="+mn-ea"/>
          <a:cs typeface="+mn-cs"/>
        </a:defRPr>
      </a:lvl2pPr>
      <a:lvl3pPr marL="146075" indent="-29215" algn="l" defTabSz="116860" rtl="0" eaLnBrk="1" latinLnBrk="0" hangingPunct="1">
        <a:lnSpc>
          <a:spcPct val="90000"/>
        </a:lnSpc>
        <a:spcBef>
          <a:spcPts val="64"/>
        </a:spcBef>
        <a:buFont typeface="Arial" panose="020B0604020202020204" pitchFamily="34" charset="0"/>
        <a:buChar char="•"/>
        <a:defRPr sz="256" kern="1200">
          <a:solidFill>
            <a:schemeClr val="tx1"/>
          </a:solidFill>
          <a:latin typeface="+mn-lt"/>
          <a:ea typeface="+mn-ea"/>
          <a:cs typeface="+mn-cs"/>
        </a:defRPr>
      </a:lvl3pPr>
      <a:lvl4pPr marL="204506" indent="-29215" algn="l" defTabSz="116860" rtl="0" eaLnBrk="1" latinLnBrk="0" hangingPunct="1">
        <a:lnSpc>
          <a:spcPct val="90000"/>
        </a:lnSpc>
        <a:spcBef>
          <a:spcPts val="64"/>
        </a:spcBef>
        <a:buFont typeface="Arial" panose="020B0604020202020204" pitchFamily="34" charset="0"/>
        <a:buChar char="•"/>
        <a:defRPr sz="230" kern="1200">
          <a:solidFill>
            <a:schemeClr val="tx1"/>
          </a:solidFill>
          <a:latin typeface="+mn-lt"/>
          <a:ea typeface="+mn-ea"/>
          <a:cs typeface="+mn-cs"/>
        </a:defRPr>
      </a:lvl4pPr>
      <a:lvl5pPr marL="262936" indent="-29215" algn="l" defTabSz="116860" rtl="0" eaLnBrk="1" latinLnBrk="0" hangingPunct="1">
        <a:lnSpc>
          <a:spcPct val="90000"/>
        </a:lnSpc>
        <a:spcBef>
          <a:spcPts val="64"/>
        </a:spcBef>
        <a:buFont typeface="Arial" panose="020B0604020202020204" pitchFamily="34" charset="0"/>
        <a:buChar char="•"/>
        <a:defRPr sz="230" kern="1200">
          <a:solidFill>
            <a:schemeClr val="tx1"/>
          </a:solidFill>
          <a:latin typeface="+mn-lt"/>
          <a:ea typeface="+mn-ea"/>
          <a:cs typeface="+mn-cs"/>
        </a:defRPr>
      </a:lvl5pPr>
      <a:lvl6pPr marL="321366" indent="-29215" algn="l" defTabSz="116860" rtl="0" eaLnBrk="1" latinLnBrk="0" hangingPunct="1">
        <a:lnSpc>
          <a:spcPct val="90000"/>
        </a:lnSpc>
        <a:spcBef>
          <a:spcPts val="64"/>
        </a:spcBef>
        <a:buFont typeface="Arial" panose="020B0604020202020204" pitchFamily="34" charset="0"/>
        <a:buChar char="•"/>
        <a:defRPr sz="230" kern="1200">
          <a:solidFill>
            <a:schemeClr val="tx1"/>
          </a:solidFill>
          <a:latin typeface="+mn-lt"/>
          <a:ea typeface="+mn-ea"/>
          <a:cs typeface="+mn-cs"/>
        </a:defRPr>
      </a:lvl6pPr>
      <a:lvl7pPr marL="379796" indent="-29215" algn="l" defTabSz="116860" rtl="0" eaLnBrk="1" latinLnBrk="0" hangingPunct="1">
        <a:lnSpc>
          <a:spcPct val="90000"/>
        </a:lnSpc>
        <a:spcBef>
          <a:spcPts val="64"/>
        </a:spcBef>
        <a:buFont typeface="Arial" panose="020B0604020202020204" pitchFamily="34" charset="0"/>
        <a:buChar char="•"/>
        <a:defRPr sz="230" kern="1200">
          <a:solidFill>
            <a:schemeClr val="tx1"/>
          </a:solidFill>
          <a:latin typeface="+mn-lt"/>
          <a:ea typeface="+mn-ea"/>
          <a:cs typeface="+mn-cs"/>
        </a:defRPr>
      </a:lvl7pPr>
      <a:lvl8pPr marL="438226" indent="-29215" algn="l" defTabSz="116860" rtl="0" eaLnBrk="1" latinLnBrk="0" hangingPunct="1">
        <a:lnSpc>
          <a:spcPct val="90000"/>
        </a:lnSpc>
        <a:spcBef>
          <a:spcPts val="64"/>
        </a:spcBef>
        <a:buFont typeface="Arial" panose="020B0604020202020204" pitchFamily="34" charset="0"/>
        <a:buChar char="•"/>
        <a:defRPr sz="230" kern="1200">
          <a:solidFill>
            <a:schemeClr val="tx1"/>
          </a:solidFill>
          <a:latin typeface="+mn-lt"/>
          <a:ea typeface="+mn-ea"/>
          <a:cs typeface="+mn-cs"/>
        </a:defRPr>
      </a:lvl8pPr>
      <a:lvl9pPr marL="496656" indent="-29215" algn="l" defTabSz="116860" rtl="0" eaLnBrk="1" latinLnBrk="0" hangingPunct="1">
        <a:lnSpc>
          <a:spcPct val="90000"/>
        </a:lnSpc>
        <a:spcBef>
          <a:spcPts val="64"/>
        </a:spcBef>
        <a:buFont typeface="Arial" panose="020B0604020202020204" pitchFamily="34" charset="0"/>
        <a:buChar char="•"/>
        <a:defRPr sz="2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6860" rtl="0" eaLnBrk="1" latinLnBrk="0" hangingPunct="1">
        <a:defRPr sz="230" kern="1200">
          <a:solidFill>
            <a:schemeClr val="tx1"/>
          </a:solidFill>
          <a:latin typeface="+mn-lt"/>
          <a:ea typeface="+mn-ea"/>
          <a:cs typeface="+mn-cs"/>
        </a:defRPr>
      </a:lvl1pPr>
      <a:lvl2pPr marL="58430" algn="l" defTabSz="116860" rtl="0" eaLnBrk="1" latinLnBrk="0" hangingPunct="1">
        <a:defRPr sz="230" kern="1200">
          <a:solidFill>
            <a:schemeClr val="tx1"/>
          </a:solidFill>
          <a:latin typeface="+mn-lt"/>
          <a:ea typeface="+mn-ea"/>
          <a:cs typeface="+mn-cs"/>
        </a:defRPr>
      </a:lvl2pPr>
      <a:lvl3pPr marL="116860" algn="l" defTabSz="116860" rtl="0" eaLnBrk="1" latinLnBrk="0" hangingPunct="1">
        <a:defRPr sz="230" kern="1200">
          <a:solidFill>
            <a:schemeClr val="tx1"/>
          </a:solidFill>
          <a:latin typeface="+mn-lt"/>
          <a:ea typeface="+mn-ea"/>
          <a:cs typeface="+mn-cs"/>
        </a:defRPr>
      </a:lvl3pPr>
      <a:lvl4pPr marL="175290" algn="l" defTabSz="116860" rtl="0" eaLnBrk="1" latinLnBrk="0" hangingPunct="1">
        <a:defRPr sz="230" kern="1200">
          <a:solidFill>
            <a:schemeClr val="tx1"/>
          </a:solidFill>
          <a:latin typeface="+mn-lt"/>
          <a:ea typeface="+mn-ea"/>
          <a:cs typeface="+mn-cs"/>
        </a:defRPr>
      </a:lvl4pPr>
      <a:lvl5pPr marL="233721" algn="l" defTabSz="116860" rtl="0" eaLnBrk="1" latinLnBrk="0" hangingPunct="1">
        <a:defRPr sz="230" kern="1200">
          <a:solidFill>
            <a:schemeClr val="tx1"/>
          </a:solidFill>
          <a:latin typeface="+mn-lt"/>
          <a:ea typeface="+mn-ea"/>
          <a:cs typeface="+mn-cs"/>
        </a:defRPr>
      </a:lvl5pPr>
      <a:lvl6pPr marL="292151" algn="l" defTabSz="116860" rtl="0" eaLnBrk="1" latinLnBrk="0" hangingPunct="1">
        <a:defRPr sz="230" kern="1200">
          <a:solidFill>
            <a:schemeClr val="tx1"/>
          </a:solidFill>
          <a:latin typeface="+mn-lt"/>
          <a:ea typeface="+mn-ea"/>
          <a:cs typeface="+mn-cs"/>
        </a:defRPr>
      </a:lvl6pPr>
      <a:lvl7pPr marL="350581" algn="l" defTabSz="116860" rtl="0" eaLnBrk="1" latinLnBrk="0" hangingPunct="1">
        <a:defRPr sz="230" kern="1200">
          <a:solidFill>
            <a:schemeClr val="tx1"/>
          </a:solidFill>
          <a:latin typeface="+mn-lt"/>
          <a:ea typeface="+mn-ea"/>
          <a:cs typeface="+mn-cs"/>
        </a:defRPr>
      </a:lvl7pPr>
      <a:lvl8pPr marL="409011" algn="l" defTabSz="116860" rtl="0" eaLnBrk="1" latinLnBrk="0" hangingPunct="1">
        <a:defRPr sz="230" kern="1200">
          <a:solidFill>
            <a:schemeClr val="tx1"/>
          </a:solidFill>
          <a:latin typeface="+mn-lt"/>
          <a:ea typeface="+mn-ea"/>
          <a:cs typeface="+mn-cs"/>
        </a:defRPr>
      </a:lvl8pPr>
      <a:lvl9pPr marL="467441" algn="l" defTabSz="116860" rtl="0" eaLnBrk="1" latinLnBrk="0" hangingPunct="1">
        <a:defRPr sz="2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6E38CE-B830-DD4B-AFC5-2E01087486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F17C9F-4DDF-634C-A4F5-AD125600EE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E109C9-C8D3-AD4F-B6F6-3E98ECE32D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3204C2-1B78-E847-B66D-12E9E13615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6E63071-DB39-754E-9D02-E6451F06D8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5A88A04-97D4-EA4B-A372-4FDF4427924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25156E4-2919-1146-BAAD-F43EEB1FFF2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CE1A2A0-1C07-214E-8FA6-0690240136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24087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591</TotalTime>
  <Words>0</Words>
  <Application>Microsoft Macintosh PowerPoint</Application>
  <PresentationFormat>On-screen Show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2_Custom Design</vt:lpstr>
      <vt:lpstr>PowerPoint Presentation</vt:lpstr>
    </vt:vector>
  </TitlesOfParts>
  <Company>The American College of Surgeons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Conclusion Statement</dc:title>
  <dc:creator>Sanjay Mohanty</dc:creator>
  <cp:lastModifiedBy>Kelly Hyde</cp:lastModifiedBy>
  <cp:revision>41</cp:revision>
  <dcterms:created xsi:type="dcterms:W3CDTF">2014-10-02T15:25:48Z</dcterms:created>
  <dcterms:modified xsi:type="dcterms:W3CDTF">2025-01-27T17:42:35Z</dcterms:modified>
</cp:coreProperties>
</file>