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65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0"/>
    <p:restoredTop sz="96327"/>
  </p:normalViewPr>
  <p:slideViewPr>
    <p:cSldViewPr snapToGrid="0">
      <p:cViewPr>
        <p:scale>
          <a:sx n="39" d="100"/>
          <a:sy n="39" d="100"/>
        </p:scale>
        <p:origin x="3856" y="-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E8E0DD5-6945-5B0E-41BB-AA60E4F84A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3716001" cy="96427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Insert the winner portrait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727271-4503-9758-79C5-0FC546ED6E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0278" y="10800287"/>
            <a:ext cx="11997577" cy="1557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tx1"/>
                </a:solidFill>
              </a:defRPr>
            </a:lvl1pPr>
            <a:lvl2pPr marL="477746" indent="0" algn="ctr">
              <a:buNone/>
              <a:defRPr/>
            </a:lvl2pPr>
            <a:lvl3pPr marL="955491" indent="0" algn="ctr">
              <a:buNone/>
              <a:defRPr/>
            </a:lvl3pPr>
            <a:lvl4pPr marL="1433237" indent="0" algn="ctr">
              <a:buNone/>
              <a:defRPr/>
            </a:lvl4pPr>
            <a:lvl5pPr marL="1910983" indent="0" algn="ctr">
              <a:buNone/>
              <a:defRPr/>
            </a:lvl5pPr>
          </a:lstStyle>
          <a:p>
            <a:pPr lvl="0"/>
            <a:r>
              <a:rPr lang="en-US" dirty="0"/>
              <a:t>Insert Name  and Institution here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C6F426-269E-38D3-0338-FDEA51B8F6E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69066" y="22221970"/>
            <a:ext cx="5707062" cy="17748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i="1"/>
            </a:lvl1pPr>
          </a:lstStyle>
          <a:p>
            <a:r>
              <a:rPr lang="en-US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749371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681" userDrawn="1">
          <p15:clr>
            <a:srgbClr val="FBAE40"/>
          </p15:clr>
        </p15:guide>
        <p15:guide id="2" pos="43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blue card with white text&#10;&#10;AI-generated content may be incorrect.">
            <a:extLst>
              <a:ext uri="{FF2B5EF4-FFF2-40B4-BE49-F238E27FC236}">
                <a16:creationId xmlns:a16="http://schemas.microsoft.com/office/drawing/2014/main" id="{74F1DF91-2A51-3D4F-5B77-37670912C0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587"/>
            <a:ext cx="13716000" cy="24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4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C73384A-15E7-1B3E-5154-A532112DF8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FB94B-04A1-301B-F790-995FED5C5A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B08A7AA-944F-5C6E-B381-ACBD92F9E36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1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2D6569F-F628-C049-B774-A5FF0F451459}">
  <we:reference id="wa200000729" version="3.19.222.0" store="en-US" storeType="OMEX"/>
  <we:alternateReferences>
    <we:reference id="wa200000729" version="3.19.222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Marquez</dc:creator>
  <cp:lastModifiedBy>Kelly Hyde</cp:lastModifiedBy>
  <cp:revision>8</cp:revision>
  <dcterms:created xsi:type="dcterms:W3CDTF">2024-04-02T14:42:21Z</dcterms:created>
  <dcterms:modified xsi:type="dcterms:W3CDTF">2025-03-03T17:26:07Z</dcterms:modified>
</cp:coreProperties>
</file>