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1"/>
    <p:restoredTop sz="96327"/>
  </p:normalViewPr>
  <p:slideViewPr>
    <p:cSldViewPr snapToGrid="0">
      <p:cViewPr varScale="1">
        <p:scale>
          <a:sx n="89" d="100"/>
          <a:sy n="8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8E0DD5-6945-5B0E-41BB-AA60E4F84A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21588" y="0"/>
            <a:ext cx="7621587" cy="56591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the winner portrait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27271-4503-9758-79C5-0FC546ED6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45438" y="6604000"/>
            <a:ext cx="7019925" cy="113791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530947" indent="0" algn="ctr">
              <a:buNone/>
              <a:defRPr/>
            </a:lvl2pPr>
            <a:lvl3pPr marL="1061893" indent="0" algn="ctr">
              <a:buNone/>
              <a:defRPr/>
            </a:lvl3pPr>
            <a:lvl4pPr marL="1592839" indent="0" algn="ctr">
              <a:buNone/>
              <a:defRPr/>
            </a:lvl4pPr>
            <a:lvl5pPr marL="2123786" indent="0" algn="ctr">
              <a:buNone/>
              <a:defRPr/>
            </a:lvl5pPr>
          </a:lstStyle>
          <a:p>
            <a:pPr lvl="0"/>
            <a:r>
              <a:rPr lang="en-US" dirty="0"/>
              <a:t>Insert Name  and Institution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E0B7F21-CB3D-0E1B-0A09-274DE2FCE1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4163" y="6604000"/>
            <a:ext cx="3109912" cy="11382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i="1"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2644499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08" userDrawn="1">
          <p15:clr>
            <a:srgbClr val="FBAE40"/>
          </p15:clr>
        </p15:guide>
        <p15:guide id="2" pos="480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B44A-0DBB-6EC8-757A-04E5AF35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423863"/>
            <a:ext cx="13147675" cy="15398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67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circle with a black background&#10;&#10;AI-generated content may be incorrect.">
            <a:extLst>
              <a:ext uri="{FF2B5EF4-FFF2-40B4-BE49-F238E27FC236}">
                <a16:creationId xmlns:a16="http://schemas.microsoft.com/office/drawing/2014/main" id="{698DF58F-33CC-E300-6AC5-3AFE7E496D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55" y="0"/>
            <a:ext cx="15241520" cy="79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chemeClr val="tx1"/>
          </a:solidFill>
          <a:latin typeface="+mn-lt"/>
          <a:ea typeface="+mn-ea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CA6F6B7-0D41-254A-AA3F-7B72FF395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973A2-3DBD-03AE-181D-A4C826A889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C3961F-4C15-D160-E55A-CEB1A1546C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D6569F-F628-C049-B774-A5FF0F451459}">
  <we:reference id="wa200000729" version="3.19.222.0" store="en-US" storeType="OMEX"/>
  <we:alternateReferences>
    <we:reference id="wa200000729" version="3.19.222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Marquez</dc:creator>
  <cp:lastModifiedBy>Kelly Hyde</cp:lastModifiedBy>
  <cp:revision>3</cp:revision>
  <dcterms:created xsi:type="dcterms:W3CDTF">2024-04-02T14:42:21Z</dcterms:created>
  <dcterms:modified xsi:type="dcterms:W3CDTF">2025-03-03T17:23:56Z</dcterms:modified>
</cp:coreProperties>
</file>