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9"/>
  </p:notesMasterIdLst>
  <p:sldIdLst>
    <p:sldId id="264" r:id="rId3"/>
    <p:sldId id="266" r:id="rId4"/>
    <p:sldId id="275" r:id="rId5"/>
    <p:sldId id="293" r:id="rId6"/>
    <p:sldId id="294" r:id="rId7"/>
    <p:sldId id="295" r:id="rId8"/>
    <p:sldId id="297" r:id="rId9"/>
    <p:sldId id="280" r:id="rId10"/>
    <p:sldId id="273" r:id="rId11"/>
    <p:sldId id="282" r:id="rId12"/>
    <p:sldId id="274" r:id="rId13"/>
    <p:sldId id="303" r:id="rId14"/>
    <p:sldId id="276" r:id="rId15"/>
    <p:sldId id="283" r:id="rId16"/>
    <p:sldId id="284" r:id="rId17"/>
    <p:sldId id="29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bini, Lea L" initials="RLL" lastIdx="2" clrIdx="0">
    <p:extLst>
      <p:ext uri="{19B8F6BF-5375-455C-9EA6-DF929625EA0E}">
        <p15:presenceInfo xmlns:p15="http://schemas.microsoft.com/office/powerpoint/2012/main" userId="S-1-5-21-1757981266-1417001333-60340875-7120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45" autoAdjust="0"/>
    <p:restoredTop sz="87941" autoAdjust="0"/>
  </p:normalViewPr>
  <p:slideViewPr>
    <p:cSldViewPr snapToGrid="0">
      <p:cViewPr varScale="1">
        <p:scale>
          <a:sx n="48" d="100"/>
          <a:sy n="48" d="100"/>
        </p:scale>
        <p:origin x="110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23742A-FE57-7349-8823-28F378FCE032}" type="doc">
      <dgm:prSet loTypeId="urn:microsoft.com/office/officeart/2005/8/layout/StepDownProcess" loCatId="" qsTypeId="urn:microsoft.com/office/officeart/2005/8/quickstyle/simple3" qsCatId="simple" csTypeId="urn:microsoft.com/office/officeart/2005/8/colors/accent1_2" csCatId="accent1" phldr="1"/>
      <dgm:spPr/>
      <dgm:t>
        <a:bodyPr/>
        <a:lstStyle/>
        <a:p>
          <a:endParaRPr lang="en-US"/>
        </a:p>
      </dgm:t>
    </dgm:pt>
    <dgm:pt modelId="{384A05DF-7CE6-1C4A-864A-35B391D8CDA0}">
      <dgm:prSet phldrT="[Text]" custT="1"/>
      <dgm:spPr/>
      <dgm:t>
        <a:bodyPr/>
        <a:lstStyle/>
        <a:p>
          <a:r>
            <a:rPr lang="en-US" sz="1400" b="1" dirty="0"/>
            <a:t>Requests for Physicians submitted via form</a:t>
          </a:r>
        </a:p>
      </dgm:t>
    </dgm:pt>
    <dgm:pt modelId="{98E39B11-53E5-6D41-B633-F841E91CFF0D}" type="parTrans" cxnId="{28BAFA41-A19B-7B48-93F2-0584A0CABD47}">
      <dgm:prSet/>
      <dgm:spPr/>
      <dgm:t>
        <a:bodyPr/>
        <a:lstStyle/>
        <a:p>
          <a:endParaRPr lang="en-US"/>
        </a:p>
      </dgm:t>
    </dgm:pt>
    <dgm:pt modelId="{B3D2B293-6002-D74A-9C93-4E7A84D246A9}" type="sibTrans" cxnId="{28BAFA41-A19B-7B48-93F2-0584A0CABD47}">
      <dgm:prSet/>
      <dgm:spPr/>
      <dgm:t>
        <a:bodyPr/>
        <a:lstStyle/>
        <a:p>
          <a:endParaRPr lang="en-US"/>
        </a:p>
      </dgm:t>
    </dgm:pt>
    <dgm:pt modelId="{24541D3C-CB82-5A42-8580-D4C081845210}">
      <dgm:prSet phldrT="[Text]" custT="1"/>
      <dgm:spPr/>
      <dgm:t>
        <a:bodyPr/>
        <a:lstStyle/>
        <a:p>
          <a:r>
            <a:rPr lang="en-US" sz="1400" b="1" dirty="0"/>
            <a:t>Resource Center Receives &amp; Team Reviews</a:t>
          </a:r>
        </a:p>
      </dgm:t>
    </dgm:pt>
    <dgm:pt modelId="{DB0A03BC-CAD7-FF48-8E55-747279A084C9}" type="parTrans" cxnId="{5306D5F1-168B-3047-82D9-68DAC8E5F68E}">
      <dgm:prSet/>
      <dgm:spPr/>
      <dgm:t>
        <a:bodyPr/>
        <a:lstStyle/>
        <a:p>
          <a:endParaRPr lang="en-US"/>
        </a:p>
      </dgm:t>
    </dgm:pt>
    <dgm:pt modelId="{08B4BD58-DD1B-0F4A-B394-F7724E2956E7}" type="sibTrans" cxnId="{5306D5F1-168B-3047-82D9-68DAC8E5F68E}">
      <dgm:prSet/>
      <dgm:spPr/>
      <dgm:t>
        <a:bodyPr/>
        <a:lstStyle/>
        <a:p>
          <a:endParaRPr lang="en-US"/>
        </a:p>
      </dgm:t>
    </dgm:pt>
    <dgm:pt modelId="{3F703F81-D742-814A-878B-1060BFBCA98F}">
      <dgm:prSet phldrT="[Text]" custT="1"/>
      <dgm:spPr/>
      <dgm:t>
        <a:bodyPr/>
        <a:lstStyle/>
        <a:p>
          <a:r>
            <a:rPr lang="en-US" sz="1400" b="1" dirty="0"/>
            <a:t>Identify</a:t>
          </a:r>
          <a:r>
            <a:rPr lang="en-US" sz="900" b="1" dirty="0"/>
            <a:t> </a:t>
          </a:r>
          <a:r>
            <a:rPr lang="en-US" sz="1400" b="1" dirty="0"/>
            <a:t>Available/Appropriate Service*</a:t>
          </a:r>
        </a:p>
      </dgm:t>
    </dgm:pt>
    <dgm:pt modelId="{F2681EA6-D7F0-514D-8D05-5A28B45BF34A}" type="parTrans" cxnId="{9B1F61E4-EBCF-654E-9079-563B7F6EB702}">
      <dgm:prSet/>
      <dgm:spPr/>
      <dgm:t>
        <a:bodyPr/>
        <a:lstStyle/>
        <a:p>
          <a:endParaRPr lang="en-US"/>
        </a:p>
      </dgm:t>
    </dgm:pt>
    <dgm:pt modelId="{0B6CB724-109A-6449-A400-17EFF4430955}" type="sibTrans" cxnId="{9B1F61E4-EBCF-654E-9079-563B7F6EB702}">
      <dgm:prSet/>
      <dgm:spPr/>
      <dgm:t>
        <a:bodyPr/>
        <a:lstStyle/>
        <a:p>
          <a:endParaRPr lang="en-US"/>
        </a:p>
      </dgm:t>
    </dgm:pt>
    <dgm:pt modelId="{911AD00D-C3AB-894C-A1D5-32C134651AC1}">
      <dgm:prSet phldrT="[Text]" custT="1"/>
      <dgm:spPr/>
      <dgm:t>
        <a:bodyPr/>
        <a:lstStyle/>
        <a:p>
          <a:r>
            <a:rPr lang="en-US" sz="1400" b="1" dirty="0"/>
            <a:t>Team Contacts Chair/Chief/Program Director</a:t>
          </a:r>
        </a:p>
      </dgm:t>
    </dgm:pt>
    <dgm:pt modelId="{8309B684-6132-D84E-A465-6F0B7FDEEE2F}" type="parTrans" cxnId="{F270C93B-1A32-7742-914F-4B2995D59468}">
      <dgm:prSet/>
      <dgm:spPr/>
      <dgm:t>
        <a:bodyPr/>
        <a:lstStyle/>
        <a:p>
          <a:endParaRPr lang="en-US"/>
        </a:p>
      </dgm:t>
    </dgm:pt>
    <dgm:pt modelId="{72C65DD3-A1EF-3341-80AF-1F71D9E449AE}" type="sibTrans" cxnId="{F270C93B-1A32-7742-914F-4B2995D59468}">
      <dgm:prSet/>
      <dgm:spPr/>
      <dgm:t>
        <a:bodyPr/>
        <a:lstStyle/>
        <a:p>
          <a:endParaRPr lang="en-US"/>
        </a:p>
      </dgm:t>
    </dgm:pt>
    <dgm:pt modelId="{52F3DDB1-6D5A-5E42-9B04-494D0CB8F17E}">
      <dgm:prSet phldrT="[Text]" custT="1"/>
      <dgm:spPr/>
      <dgm:t>
        <a:bodyPr/>
        <a:lstStyle/>
        <a:p>
          <a:r>
            <a:rPr lang="en-US" sz="1400" b="1" dirty="0"/>
            <a:t>Assign to available faculty &amp; </a:t>
          </a:r>
          <a:r>
            <a:rPr lang="en-US" sz="1400" b="1" dirty="0" err="1"/>
            <a:t>housestaff</a:t>
          </a:r>
          <a:r>
            <a:rPr lang="en-US" sz="1400" b="1" dirty="0"/>
            <a:t> </a:t>
          </a:r>
        </a:p>
      </dgm:t>
    </dgm:pt>
    <dgm:pt modelId="{7D6E0F1F-9F72-734B-BE79-CE29EC3FF845}" type="parTrans" cxnId="{6B584A82-EFBC-A740-98C8-E41963655207}">
      <dgm:prSet/>
      <dgm:spPr/>
      <dgm:t>
        <a:bodyPr/>
        <a:lstStyle/>
        <a:p>
          <a:endParaRPr lang="en-US"/>
        </a:p>
      </dgm:t>
    </dgm:pt>
    <dgm:pt modelId="{675838DF-F23C-2E48-BB8C-6DF28F43EAEB}" type="sibTrans" cxnId="{6B584A82-EFBC-A740-98C8-E41963655207}">
      <dgm:prSet/>
      <dgm:spPr/>
      <dgm:t>
        <a:bodyPr/>
        <a:lstStyle/>
        <a:p>
          <a:endParaRPr lang="en-US"/>
        </a:p>
      </dgm:t>
    </dgm:pt>
    <dgm:pt modelId="{0B2316B3-CDBB-6D4C-9F9F-E65F1AE78965}">
      <dgm:prSet phldrT="[Text]" custT="1"/>
      <dgm:spPr/>
      <dgm:t>
        <a:bodyPr/>
        <a:lstStyle/>
        <a:p>
          <a:r>
            <a:rPr lang="en-US" sz="1400" b="1" dirty="0"/>
            <a:t>Dept maintains updated available capacity in their workbooks</a:t>
          </a:r>
        </a:p>
      </dgm:t>
    </dgm:pt>
    <dgm:pt modelId="{8CDAF3F9-C750-FD4A-AC05-61A07FE4EE9A}" type="parTrans" cxnId="{119D07F3-8608-F541-AB95-60E54E41296F}">
      <dgm:prSet/>
      <dgm:spPr/>
      <dgm:t>
        <a:bodyPr/>
        <a:lstStyle/>
        <a:p>
          <a:endParaRPr lang="en-US"/>
        </a:p>
      </dgm:t>
    </dgm:pt>
    <dgm:pt modelId="{C9976DE6-4A28-E246-92C4-14A1EE16D2C0}" type="sibTrans" cxnId="{119D07F3-8608-F541-AB95-60E54E41296F}">
      <dgm:prSet/>
      <dgm:spPr/>
      <dgm:t>
        <a:bodyPr/>
        <a:lstStyle/>
        <a:p>
          <a:endParaRPr lang="en-US"/>
        </a:p>
      </dgm:t>
    </dgm:pt>
    <dgm:pt modelId="{5FC75F9E-7FBA-3D44-94A0-0CB51160B0C7}" type="pres">
      <dgm:prSet presAssocID="{4023742A-FE57-7349-8823-28F378FCE032}" presName="rootnode" presStyleCnt="0">
        <dgm:presLayoutVars>
          <dgm:chMax/>
          <dgm:chPref/>
          <dgm:dir/>
          <dgm:animLvl val="lvl"/>
        </dgm:presLayoutVars>
      </dgm:prSet>
      <dgm:spPr/>
    </dgm:pt>
    <dgm:pt modelId="{EF4B0D96-BFF5-514B-BEAB-FD654C4AB419}" type="pres">
      <dgm:prSet presAssocID="{384A05DF-7CE6-1C4A-864A-35B391D8CDA0}" presName="composite" presStyleCnt="0"/>
      <dgm:spPr/>
    </dgm:pt>
    <dgm:pt modelId="{E01F36EC-31B0-6B44-BD52-8A834C5E6C8E}" type="pres">
      <dgm:prSet presAssocID="{384A05DF-7CE6-1C4A-864A-35B391D8CDA0}" presName="bentUpArrow1" presStyleLbl="alignImgPlace1" presStyleIdx="0" presStyleCnt="5"/>
      <dgm:spPr/>
    </dgm:pt>
    <dgm:pt modelId="{0BD23A60-0D23-F542-8094-E6B78C731AD4}" type="pres">
      <dgm:prSet presAssocID="{384A05DF-7CE6-1C4A-864A-35B391D8CDA0}" presName="ParentText" presStyleLbl="node1" presStyleIdx="0" presStyleCnt="6" custScaleX="211083">
        <dgm:presLayoutVars>
          <dgm:chMax val="1"/>
          <dgm:chPref val="1"/>
          <dgm:bulletEnabled val="1"/>
        </dgm:presLayoutVars>
      </dgm:prSet>
      <dgm:spPr/>
    </dgm:pt>
    <dgm:pt modelId="{355415D5-DE02-E74A-9A13-1BC9C43C60D6}" type="pres">
      <dgm:prSet presAssocID="{384A05DF-7CE6-1C4A-864A-35B391D8CDA0}" presName="ChildText" presStyleLbl="revTx" presStyleIdx="0" presStyleCnt="5">
        <dgm:presLayoutVars>
          <dgm:chMax val="0"/>
          <dgm:chPref val="0"/>
          <dgm:bulletEnabled val="1"/>
        </dgm:presLayoutVars>
      </dgm:prSet>
      <dgm:spPr/>
    </dgm:pt>
    <dgm:pt modelId="{FB10C0B1-39AF-2649-8760-77F601676B59}" type="pres">
      <dgm:prSet presAssocID="{B3D2B293-6002-D74A-9C93-4E7A84D246A9}" presName="sibTrans" presStyleCnt="0"/>
      <dgm:spPr/>
    </dgm:pt>
    <dgm:pt modelId="{385CB587-FD57-2F47-B0A5-043E72AE2A19}" type="pres">
      <dgm:prSet presAssocID="{24541D3C-CB82-5A42-8580-D4C081845210}" presName="composite" presStyleCnt="0"/>
      <dgm:spPr/>
    </dgm:pt>
    <dgm:pt modelId="{4429C6D8-DEF3-7A4D-866B-BD8B1FE08852}" type="pres">
      <dgm:prSet presAssocID="{24541D3C-CB82-5A42-8580-D4C081845210}" presName="bentUpArrow1" presStyleLbl="alignImgPlace1" presStyleIdx="1" presStyleCnt="5"/>
      <dgm:spPr/>
    </dgm:pt>
    <dgm:pt modelId="{873FA12E-29B4-E847-A642-17C335BDAE69}" type="pres">
      <dgm:prSet presAssocID="{24541D3C-CB82-5A42-8580-D4C081845210}" presName="ParentText" presStyleLbl="node1" presStyleIdx="1" presStyleCnt="6" custScaleX="187303" custLinFactNeighborX="11210" custLinFactNeighborY="1068">
        <dgm:presLayoutVars>
          <dgm:chMax val="1"/>
          <dgm:chPref val="1"/>
          <dgm:bulletEnabled val="1"/>
        </dgm:presLayoutVars>
      </dgm:prSet>
      <dgm:spPr/>
    </dgm:pt>
    <dgm:pt modelId="{2F53FC0F-C06F-644C-BED1-8CA6F71BA69A}" type="pres">
      <dgm:prSet presAssocID="{24541D3C-CB82-5A42-8580-D4C081845210}" presName="ChildText" presStyleLbl="revTx" presStyleIdx="1" presStyleCnt="5">
        <dgm:presLayoutVars>
          <dgm:chMax val="0"/>
          <dgm:chPref val="0"/>
          <dgm:bulletEnabled val="1"/>
        </dgm:presLayoutVars>
      </dgm:prSet>
      <dgm:spPr/>
    </dgm:pt>
    <dgm:pt modelId="{71387FE2-0445-8549-BA00-6288B3220DB7}" type="pres">
      <dgm:prSet presAssocID="{08B4BD58-DD1B-0F4A-B394-F7724E2956E7}" presName="sibTrans" presStyleCnt="0"/>
      <dgm:spPr/>
    </dgm:pt>
    <dgm:pt modelId="{435267ED-5449-A047-9A60-E5F762C225D9}" type="pres">
      <dgm:prSet presAssocID="{3F703F81-D742-814A-878B-1060BFBCA98F}" presName="composite" presStyleCnt="0"/>
      <dgm:spPr/>
    </dgm:pt>
    <dgm:pt modelId="{31CA1B1D-8F24-AA48-AEC1-17FE5AEFE9C5}" type="pres">
      <dgm:prSet presAssocID="{3F703F81-D742-814A-878B-1060BFBCA98F}" presName="bentUpArrow1" presStyleLbl="alignImgPlace1" presStyleIdx="2" presStyleCnt="5"/>
      <dgm:spPr/>
    </dgm:pt>
    <dgm:pt modelId="{F8A66FFB-F91F-5943-8BAF-08E6C1B6281C}" type="pres">
      <dgm:prSet presAssocID="{3F703F81-D742-814A-878B-1060BFBCA98F}" presName="ParentText" presStyleLbl="node1" presStyleIdx="2" presStyleCnt="6" custScaleX="186652">
        <dgm:presLayoutVars>
          <dgm:chMax val="1"/>
          <dgm:chPref val="1"/>
          <dgm:bulletEnabled val="1"/>
        </dgm:presLayoutVars>
      </dgm:prSet>
      <dgm:spPr/>
    </dgm:pt>
    <dgm:pt modelId="{52FD5EF7-D438-8E4D-B80B-1C77FB9B3E22}" type="pres">
      <dgm:prSet presAssocID="{3F703F81-D742-814A-878B-1060BFBCA98F}" presName="ChildText" presStyleLbl="revTx" presStyleIdx="2" presStyleCnt="5">
        <dgm:presLayoutVars>
          <dgm:chMax val="0"/>
          <dgm:chPref val="0"/>
          <dgm:bulletEnabled val="1"/>
        </dgm:presLayoutVars>
      </dgm:prSet>
      <dgm:spPr/>
    </dgm:pt>
    <dgm:pt modelId="{AB60AD37-AFEF-9443-AC51-D6CA6BE0644E}" type="pres">
      <dgm:prSet presAssocID="{0B6CB724-109A-6449-A400-17EFF4430955}" presName="sibTrans" presStyleCnt="0"/>
      <dgm:spPr/>
    </dgm:pt>
    <dgm:pt modelId="{6E22161C-3A46-7C44-BEE5-F2EE8A2B339D}" type="pres">
      <dgm:prSet presAssocID="{911AD00D-C3AB-894C-A1D5-32C134651AC1}" presName="composite" presStyleCnt="0"/>
      <dgm:spPr/>
    </dgm:pt>
    <dgm:pt modelId="{6AF08C78-5D7D-FE4B-B228-54589FE7A4B5}" type="pres">
      <dgm:prSet presAssocID="{911AD00D-C3AB-894C-A1D5-32C134651AC1}" presName="bentUpArrow1" presStyleLbl="alignImgPlace1" presStyleIdx="3" presStyleCnt="5"/>
      <dgm:spPr/>
    </dgm:pt>
    <dgm:pt modelId="{57A37910-E1A8-D245-BD73-BA19EBF6C5D3}" type="pres">
      <dgm:prSet presAssocID="{911AD00D-C3AB-894C-A1D5-32C134651AC1}" presName="ParentText" presStyleLbl="node1" presStyleIdx="3" presStyleCnt="6" custScaleX="187747">
        <dgm:presLayoutVars>
          <dgm:chMax val="1"/>
          <dgm:chPref val="1"/>
          <dgm:bulletEnabled val="1"/>
        </dgm:presLayoutVars>
      </dgm:prSet>
      <dgm:spPr/>
    </dgm:pt>
    <dgm:pt modelId="{623AE8E3-4C62-964B-A59B-92FA5327B415}" type="pres">
      <dgm:prSet presAssocID="{911AD00D-C3AB-894C-A1D5-32C134651AC1}" presName="ChildText" presStyleLbl="revTx" presStyleIdx="3" presStyleCnt="5">
        <dgm:presLayoutVars>
          <dgm:chMax val="0"/>
          <dgm:chPref val="0"/>
          <dgm:bulletEnabled val="1"/>
        </dgm:presLayoutVars>
      </dgm:prSet>
      <dgm:spPr/>
    </dgm:pt>
    <dgm:pt modelId="{7F8A2C4B-5046-DC43-8F02-CBC7210E7532}" type="pres">
      <dgm:prSet presAssocID="{72C65DD3-A1EF-3341-80AF-1F71D9E449AE}" presName="sibTrans" presStyleCnt="0"/>
      <dgm:spPr/>
    </dgm:pt>
    <dgm:pt modelId="{E0389911-E6F1-074E-A6FA-64177CFED6CA}" type="pres">
      <dgm:prSet presAssocID="{52F3DDB1-6D5A-5E42-9B04-494D0CB8F17E}" presName="composite" presStyleCnt="0"/>
      <dgm:spPr/>
    </dgm:pt>
    <dgm:pt modelId="{2D169CA8-5B95-0F4C-A2C4-022C019C80AC}" type="pres">
      <dgm:prSet presAssocID="{52F3DDB1-6D5A-5E42-9B04-494D0CB8F17E}" presName="bentUpArrow1" presStyleLbl="alignImgPlace1" presStyleIdx="4" presStyleCnt="5"/>
      <dgm:spPr/>
    </dgm:pt>
    <dgm:pt modelId="{B98D2E49-CB83-5744-B533-91412348DD51}" type="pres">
      <dgm:prSet presAssocID="{52F3DDB1-6D5A-5E42-9B04-494D0CB8F17E}" presName="ParentText" presStyleLbl="node1" presStyleIdx="4" presStyleCnt="6" custScaleX="194153">
        <dgm:presLayoutVars>
          <dgm:chMax val="1"/>
          <dgm:chPref val="1"/>
          <dgm:bulletEnabled val="1"/>
        </dgm:presLayoutVars>
      </dgm:prSet>
      <dgm:spPr/>
    </dgm:pt>
    <dgm:pt modelId="{BFFA79C4-4EAD-8B49-AABD-E343F153E66F}" type="pres">
      <dgm:prSet presAssocID="{52F3DDB1-6D5A-5E42-9B04-494D0CB8F17E}" presName="ChildText" presStyleLbl="revTx" presStyleIdx="4" presStyleCnt="5">
        <dgm:presLayoutVars>
          <dgm:chMax val="0"/>
          <dgm:chPref val="0"/>
          <dgm:bulletEnabled val="1"/>
        </dgm:presLayoutVars>
      </dgm:prSet>
      <dgm:spPr/>
    </dgm:pt>
    <dgm:pt modelId="{49D6D9D8-FD16-F844-A12F-DD4B64E454C1}" type="pres">
      <dgm:prSet presAssocID="{675838DF-F23C-2E48-BB8C-6DF28F43EAEB}" presName="sibTrans" presStyleCnt="0"/>
      <dgm:spPr/>
    </dgm:pt>
    <dgm:pt modelId="{F006C6C2-A58B-9B40-A62A-2DCE76FC491B}" type="pres">
      <dgm:prSet presAssocID="{0B2316B3-CDBB-6D4C-9F9F-E65F1AE78965}" presName="composite" presStyleCnt="0"/>
      <dgm:spPr/>
    </dgm:pt>
    <dgm:pt modelId="{0D521A11-7BD7-034A-8814-86AAB2F732C9}" type="pres">
      <dgm:prSet presAssocID="{0B2316B3-CDBB-6D4C-9F9F-E65F1AE78965}" presName="ParentText" presStyleLbl="node1" presStyleIdx="5" presStyleCnt="6" custScaleX="221059">
        <dgm:presLayoutVars>
          <dgm:chMax val="1"/>
          <dgm:chPref val="1"/>
          <dgm:bulletEnabled val="1"/>
        </dgm:presLayoutVars>
      </dgm:prSet>
      <dgm:spPr/>
    </dgm:pt>
  </dgm:ptLst>
  <dgm:cxnLst>
    <dgm:cxn modelId="{663BDF25-9E51-DE42-BD8A-34CE5B68AB1C}" type="presOf" srcId="{3F703F81-D742-814A-878B-1060BFBCA98F}" destId="{F8A66FFB-F91F-5943-8BAF-08E6C1B6281C}" srcOrd="0" destOrd="0" presId="urn:microsoft.com/office/officeart/2005/8/layout/StepDownProcess"/>
    <dgm:cxn modelId="{F270C93B-1A32-7742-914F-4B2995D59468}" srcId="{4023742A-FE57-7349-8823-28F378FCE032}" destId="{911AD00D-C3AB-894C-A1D5-32C134651AC1}" srcOrd="3" destOrd="0" parTransId="{8309B684-6132-D84E-A465-6F0B7FDEEE2F}" sibTransId="{72C65DD3-A1EF-3341-80AF-1F71D9E449AE}"/>
    <dgm:cxn modelId="{28BAFA41-A19B-7B48-93F2-0584A0CABD47}" srcId="{4023742A-FE57-7349-8823-28F378FCE032}" destId="{384A05DF-7CE6-1C4A-864A-35B391D8CDA0}" srcOrd="0" destOrd="0" parTransId="{98E39B11-53E5-6D41-B633-F841E91CFF0D}" sibTransId="{B3D2B293-6002-D74A-9C93-4E7A84D246A9}"/>
    <dgm:cxn modelId="{48D32B45-FB11-7B45-8B9A-11246C1223C5}" type="presOf" srcId="{0B2316B3-CDBB-6D4C-9F9F-E65F1AE78965}" destId="{0D521A11-7BD7-034A-8814-86AAB2F732C9}" srcOrd="0" destOrd="0" presId="urn:microsoft.com/office/officeart/2005/8/layout/StepDownProcess"/>
    <dgm:cxn modelId="{35DE3674-34EE-174D-BF3E-79B334A8270B}" type="presOf" srcId="{24541D3C-CB82-5A42-8580-D4C081845210}" destId="{873FA12E-29B4-E847-A642-17C335BDAE69}" srcOrd="0" destOrd="0" presId="urn:microsoft.com/office/officeart/2005/8/layout/StepDownProcess"/>
    <dgm:cxn modelId="{6B584A82-EFBC-A740-98C8-E41963655207}" srcId="{4023742A-FE57-7349-8823-28F378FCE032}" destId="{52F3DDB1-6D5A-5E42-9B04-494D0CB8F17E}" srcOrd="4" destOrd="0" parTransId="{7D6E0F1F-9F72-734B-BE79-CE29EC3FF845}" sibTransId="{675838DF-F23C-2E48-BB8C-6DF28F43EAEB}"/>
    <dgm:cxn modelId="{B4F6DC94-D6DF-6C40-B0C3-E609F739923B}" type="presOf" srcId="{52F3DDB1-6D5A-5E42-9B04-494D0CB8F17E}" destId="{B98D2E49-CB83-5744-B533-91412348DD51}" srcOrd="0" destOrd="0" presId="urn:microsoft.com/office/officeart/2005/8/layout/StepDownProcess"/>
    <dgm:cxn modelId="{BB7B13A8-AF84-F048-B3DD-2D991E86D53E}" type="presOf" srcId="{4023742A-FE57-7349-8823-28F378FCE032}" destId="{5FC75F9E-7FBA-3D44-94A0-0CB51160B0C7}" srcOrd="0" destOrd="0" presId="urn:microsoft.com/office/officeart/2005/8/layout/StepDownProcess"/>
    <dgm:cxn modelId="{992054B2-9756-3343-9B8F-E8106B4621B4}" type="presOf" srcId="{911AD00D-C3AB-894C-A1D5-32C134651AC1}" destId="{57A37910-E1A8-D245-BD73-BA19EBF6C5D3}" srcOrd="0" destOrd="0" presId="urn:microsoft.com/office/officeart/2005/8/layout/StepDownProcess"/>
    <dgm:cxn modelId="{9B1F61E4-EBCF-654E-9079-563B7F6EB702}" srcId="{4023742A-FE57-7349-8823-28F378FCE032}" destId="{3F703F81-D742-814A-878B-1060BFBCA98F}" srcOrd="2" destOrd="0" parTransId="{F2681EA6-D7F0-514D-8D05-5A28B45BF34A}" sibTransId="{0B6CB724-109A-6449-A400-17EFF4430955}"/>
    <dgm:cxn modelId="{2520EDE5-0219-9743-BADB-8A88ED0A504E}" type="presOf" srcId="{384A05DF-7CE6-1C4A-864A-35B391D8CDA0}" destId="{0BD23A60-0D23-F542-8094-E6B78C731AD4}" srcOrd="0" destOrd="0" presId="urn:microsoft.com/office/officeart/2005/8/layout/StepDownProcess"/>
    <dgm:cxn modelId="{5306D5F1-168B-3047-82D9-68DAC8E5F68E}" srcId="{4023742A-FE57-7349-8823-28F378FCE032}" destId="{24541D3C-CB82-5A42-8580-D4C081845210}" srcOrd="1" destOrd="0" parTransId="{DB0A03BC-CAD7-FF48-8E55-747279A084C9}" sibTransId="{08B4BD58-DD1B-0F4A-B394-F7724E2956E7}"/>
    <dgm:cxn modelId="{119D07F3-8608-F541-AB95-60E54E41296F}" srcId="{4023742A-FE57-7349-8823-28F378FCE032}" destId="{0B2316B3-CDBB-6D4C-9F9F-E65F1AE78965}" srcOrd="5" destOrd="0" parTransId="{8CDAF3F9-C750-FD4A-AC05-61A07FE4EE9A}" sibTransId="{C9976DE6-4A28-E246-92C4-14A1EE16D2C0}"/>
    <dgm:cxn modelId="{7BFE21AB-1A8A-E04C-9581-8179B2FAB3FF}" type="presParOf" srcId="{5FC75F9E-7FBA-3D44-94A0-0CB51160B0C7}" destId="{EF4B0D96-BFF5-514B-BEAB-FD654C4AB419}" srcOrd="0" destOrd="0" presId="urn:microsoft.com/office/officeart/2005/8/layout/StepDownProcess"/>
    <dgm:cxn modelId="{5C139430-7B4A-A940-BC97-CA1DA1BB002E}" type="presParOf" srcId="{EF4B0D96-BFF5-514B-BEAB-FD654C4AB419}" destId="{E01F36EC-31B0-6B44-BD52-8A834C5E6C8E}" srcOrd="0" destOrd="0" presId="urn:microsoft.com/office/officeart/2005/8/layout/StepDownProcess"/>
    <dgm:cxn modelId="{10D46FA9-FF36-A541-B737-E066E3BE31A3}" type="presParOf" srcId="{EF4B0D96-BFF5-514B-BEAB-FD654C4AB419}" destId="{0BD23A60-0D23-F542-8094-E6B78C731AD4}" srcOrd="1" destOrd="0" presId="urn:microsoft.com/office/officeart/2005/8/layout/StepDownProcess"/>
    <dgm:cxn modelId="{AB238E56-D4AB-AD42-9C0A-D33B2F186EFF}" type="presParOf" srcId="{EF4B0D96-BFF5-514B-BEAB-FD654C4AB419}" destId="{355415D5-DE02-E74A-9A13-1BC9C43C60D6}" srcOrd="2" destOrd="0" presId="urn:microsoft.com/office/officeart/2005/8/layout/StepDownProcess"/>
    <dgm:cxn modelId="{B495E0ED-EFBA-6242-BDC3-2FFA435427CD}" type="presParOf" srcId="{5FC75F9E-7FBA-3D44-94A0-0CB51160B0C7}" destId="{FB10C0B1-39AF-2649-8760-77F601676B59}" srcOrd="1" destOrd="0" presId="urn:microsoft.com/office/officeart/2005/8/layout/StepDownProcess"/>
    <dgm:cxn modelId="{577E1D93-EB50-3942-BEF2-C600AB1019AD}" type="presParOf" srcId="{5FC75F9E-7FBA-3D44-94A0-0CB51160B0C7}" destId="{385CB587-FD57-2F47-B0A5-043E72AE2A19}" srcOrd="2" destOrd="0" presId="urn:microsoft.com/office/officeart/2005/8/layout/StepDownProcess"/>
    <dgm:cxn modelId="{32C7250A-618B-9A42-8968-7C794A035C45}" type="presParOf" srcId="{385CB587-FD57-2F47-B0A5-043E72AE2A19}" destId="{4429C6D8-DEF3-7A4D-866B-BD8B1FE08852}" srcOrd="0" destOrd="0" presId="urn:microsoft.com/office/officeart/2005/8/layout/StepDownProcess"/>
    <dgm:cxn modelId="{412808E4-6E91-8F43-B6F2-7204B516E8D5}" type="presParOf" srcId="{385CB587-FD57-2F47-B0A5-043E72AE2A19}" destId="{873FA12E-29B4-E847-A642-17C335BDAE69}" srcOrd="1" destOrd="0" presId="urn:microsoft.com/office/officeart/2005/8/layout/StepDownProcess"/>
    <dgm:cxn modelId="{3F84401B-5A18-5F4A-811C-A5A88AF6DA6F}" type="presParOf" srcId="{385CB587-FD57-2F47-B0A5-043E72AE2A19}" destId="{2F53FC0F-C06F-644C-BED1-8CA6F71BA69A}" srcOrd="2" destOrd="0" presId="urn:microsoft.com/office/officeart/2005/8/layout/StepDownProcess"/>
    <dgm:cxn modelId="{E83C770B-A3AF-5F4D-B1FD-D109DA6C01CA}" type="presParOf" srcId="{5FC75F9E-7FBA-3D44-94A0-0CB51160B0C7}" destId="{71387FE2-0445-8549-BA00-6288B3220DB7}" srcOrd="3" destOrd="0" presId="urn:microsoft.com/office/officeart/2005/8/layout/StepDownProcess"/>
    <dgm:cxn modelId="{98FD3AA0-768E-6D48-A640-701F45004434}" type="presParOf" srcId="{5FC75F9E-7FBA-3D44-94A0-0CB51160B0C7}" destId="{435267ED-5449-A047-9A60-E5F762C225D9}" srcOrd="4" destOrd="0" presId="urn:microsoft.com/office/officeart/2005/8/layout/StepDownProcess"/>
    <dgm:cxn modelId="{444A02D4-5A5F-9D42-B295-104D13E834E9}" type="presParOf" srcId="{435267ED-5449-A047-9A60-E5F762C225D9}" destId="{31CA1B1D-8F24-AA48-AEC1-17FE5AEFE9C5}" srcOrd="0" destOrd="0" presId="urn:microsoft.com/office/officeart/2005/8/layout/StepDownProcess"/>
    <dgm:cxn modelId="{C1AF59B5-2B5A-FD46-8A16-8DBB4C29FD2F}" type="presParOf" srcId="{435267ED-5449-A047-9A60-E5F762C225D9}" destId="{F8A66FFB-F91F-5943-8BAF-08E6C1B6281C}" srcOrd="1" destOrd="0" presId="urn:microsoft.com/office/officeart/2005/8/layout/StepDownProcess"/>
    <dgm:cxn modelId="{0C547F2B-3837-C041-ABDD-569D7C8EBD8C}" type="presParOf" srcId="{435267ED-5449-A047-9A60-E5F762C225D9}" destId="{52FD5EF7-D438-8E4D-B80B-1C77FB9B3E22}" srcOrd="2" destOrd="0" presId="urn:microsoft.com/office/officeart/2005/8/layout/StepDownProcess"/>
    <dgm:cxn modelId="{BFB5EC2C-246D-C141-825B-120ED40A5D13}" type="presParOf" srcId="{5FC75F9E-7FBA-3D44-94A0-0CB51160B0C7}" destId="{AB60AD37-AFEF-9443-AC51-D6CA6BE0644E}" srcOrd="5" destOrd="0" presId="urn:microsoft.com/office/officeart/2005/8/layout/StepDownProcess"/>
    <dgm:cxn modelId="{977916B1-3434-3548-87CE-38B20DA74E9C}" type="presParOf" srcId="{5FC75F9E-7FBA-3D44-94A0-0CB51160B0C7}" destId="{6E22161C-3A46-7C44-BEE5-F2EE8A2B339D}" srcOrd="6" destOrd="0" presId="urn:microsoft.com/office/officeart/2005/8/layout/StepDownProcess"/>
    <dgm:cxn modelId="{6BAF0621-C638-9446-9289-5D2B46DE6D48}" type="presParOf" srcId="{6E22161C-3A46-7C44-BEE5-F2EE8A2B339D}" destId="{6AF08C78-5D7D-FE4B-B228-54589FE7A4B5}" srcOrd="0" destOrd="0" presId="urn:microsoft.com/office/officeart/2005/8/layout/StepDownProcess"/>
    <dgm:cxn modelId="{75170C95-69DE-A041-A926-EBFBD8E9B60F}" type="presParOf" srcId="{6E22161C-3A46-7C44-BEE5-F2EE8A2B339D}" destId="{57A37910-E1A8-D245-BD73-BA19EBF6C5D3}" srcOrd="1" destOrd="0" presId="urn:microsoft.com/office/officeart/2005/8/layout/StepDownProcess"/>
    <dgm:cxn modelId="{DF576CD5-D2A0-0848-AB36-00287392FC4D}" type="presParOf" srcId="{6E22161C-3A46-7C44-BEE5-F2EE8A2B339D}" destId="{623AE8E3-4C62-964B-A59B-92FA5327B415}" srcOrd="2" destOrd="0" presId="urn:microsoft.com/office/officeart/2005/8/layout/StepDownProcess"/>
    <dgm:cxn modelId="{2BAD3BEB-270C-E743-ADF7-A7D8D35E4BB1}" type="presParOf" srcId="{5FC75F9E-7FBA-3D44-94A0-0CB51160B0C7}" destId="{7F8A2C4B-5046-DC43-8F02-CBC7210E7532}" srcOrd="7" destOrd="0" presId="urn:microsoft.com/office/officeart/2005/8/layout/StepDownProcess"/>
    <dgm:cxn modelId="{368F8585-4271-E44E-8821-528878E1CCC7}" type="presParOf" srcId="{5FC75F9E-7FBA-3D44-94A0-0CB51160B0C7}" destId="{E0389911-E6F1-074E-A6FA-64177CFED6CA}" srcOrd="8" destOrd="0" presId="urn:microsoft.com/office/officeart/2005/8/layout/StepDownProcess"/>
    <dgm:cxn modelId="{DC18CCAB-2551-134E-975F-66038C40811C}" type="presParOf" srcId="{E0389911-E6F1-074E-A6FA-64177CFED6CA}" destId="{2D169CA8-5B95-0F4C-A2C4-022C019C80AC}" srcOrd="0" destOrd="0" presId="urn:microsoft.com/office/officeart/2005/8/layout/StepDownProcess"/>
    <dgm:cxn modelId="{30210CC2-3342-0748-BCFD-4C02BA5CDB35}" type="presParOf" srcId="{E0389911-E6F1-074E-A6FA-64177CFED6CA}" destId="{B98D2E49-CB83-5744-B533-91412348DD51}" srcOrd="1" destOrd="0" presId="urn:microsoft.com/office/officeart/2005/8/layout/StepDownProcess"/>
    <dgm:cxn modelId="{CD016F87-EEB3-7047-9F9F-FED0A1DD2967}" type="presParOf" srcId="{E0389911-E6F1-074E-A6FA-64177CFED6CA}" destId="{BFFA79C4-4EAD-8B49-AABD-E343F153E66F}" srcOrd="2" destOrd="0" presId="urn:microsoft.com/office/officeart/2005/8/layout/StepDownProcess"/>
    <dgm:cxn modelId="{BBAF4B5E-D84D-7E43-99DD-EFFD09EF73AE}" type="presParOf" srcId="{5FC75F9E-7FBA-3D44-94A0-0CB51160B0C7}" destId="{49D6D9D8-FD16-F844-A12F-DD4B64E454C1}" srcOrd="9" destOrd="0" presId="urn:microsoft.com/office/officeart/2005/8/layout/StepDownProcess"/>
    <dgm:cxn modelId="{7E9D62CD-39A4-8D44-ACC3-1BE6C3305506}" type="presParOf" srcId="{5FC75F9E-7FBA-3D44-94A0-0CB51160B0C7}" destId="{F006C6C2-A58B-9B40-A62A-2DCE76FC491B}" srcOrd="10" destOrd="0" presId="urn:microsoft.com/office/officeart/2005/8/layout/StepDownProcess"/>
    <dgm:cxn modelId="{DE91A323-2302-D24C-BF3E-EAFDE0841417}" type="presParOf" srcId="{F006C6C2-A58B-9B40-A62A-2DCE76FC491B}" destId="{0D521A11-7BD7-034A-8814-86AAB2F732C9}"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23742A-FE57-7349-8823-28F378FCE032}" type="doc">
      <dgm:prSet loTypeId="urn:microsoft.com/office/officeart/2005/8/layout/StepDownProcess" loCatId="" qsTypeId="urn:microsoft.com/office/officeart/2005/8/quickstyle/simple3" qsCatId="simple" csTypeId="urn:microsoft.com/office/officeart/2005/8/colors/accent1_2" csCatId="accent1" phldr="1"/>
      <dgm:spPr/>
      <dgm:t>
        <a:bodyPr/>
        <a:lstStyle/>
        <a:p>
          <a:endParaRPr lang="en-US"/>
        </a:p>
      </dgm:t>
    </dgm:pt>
    <dgm:pt modelId="{384A05DF-7CE6-1C4A-864A-35B391D8CDA0}">
      <dgm:prSet phldrT="[Text]" custT="1"/>
      <dgm:spPr/>
      <dgm:t>
        <a:bodyPr/>
        <a:lstStyle/>
        <a:p>
          <a:r>
            <a:rPr lang="en-US" sz="1400" b="1" dirty="0"/>
            <a:t>Requests for Staffing submitted via form</a:t>
          </a:r>
        </a:p>
      </dgm:t>
    </dgm:pt>
    <dgm:pt modelId="{98E39B11-53E5-6D41-B633-F841E91CFF0D}" type="parTrans" cxnId="{28BAFA41-A19B-7B48-93F2-0584A0CABD47}">
      <dgm:prSet/>
      <dgm:spPr/>
      <dgm:t>
        <a:bodyPr/>
        <a:lstStyle/>
        <a:p>
          <a:endParaRPr lang="en-US"/>
        </a:p>
      </dgm:t>
    </dgm:pt>
    <dgm:pt modelId="{B3D2B293-6002-D74A-9C93-4E7A84D246A9}" type="sibTrans" cxnId="{28BAFA41-A19B-7B48-93F2-0584A0CABD47}">
      <dgm:prSet/>
      <dgm:spPr/>
      <dgm:t>
        <a:bodyPr/>
        <a:lstStyle/>
        <a:p>
          <a:endParaRPr lang="en-US"/>
        </a:p>
      </dgm:t>
    </dgm:pt>
    <dgm:pt modelId="{24541D3C-CB82-5A42-8580-D4C081845210}">
      <dgm:prSet phldrT="[Text]" custT="1"/>
      <dgm:spPr/>
      <dgm:t>
        <a:bodyPr/>
        <a:lstStyle/>
        <a:p>
          <a:r>
            <a:rPr lang="en-US" sz="1400" b="1" dirty="0"/>
            <a:t>Resource Center Receives &amp; Reviews*</a:t>
          </a:r>
        </a:p>
      </dgm:t>
    </dgm:pt>
    <dgm:pt modelId="{DB0A03BC-CAD7-FF48-8E55-747279A084C9}" type="parTrans" cxnId="{5306D5F1-168B-3047-82D9-68DAC8E5F68E}">
      <dgm:prSet/>
      <dgm:spPr/>
      <dgm:t>
        <a:bodyPr/>
        <a:lstStyle/>
        <a:p>
          <a:endParaRPr lang="en-US"/>
        </a:p>
      </dgm:t>
    </dgm:pt>
    <dgm:pt modelId="{08B4BD58-DD1B-0F4A-B394-F7724E2956E7}" type="sibTrans" cxnId="{5306D5F1-168B-3047-82D9-68DAC8E5F68E}">
      <dgm:prSet/>
      <dgm:spPr/>
      <dgm:t>
        <a:bodyPr/>
        <a:lstStyle/>
        <a:p>
          <a:endParaRPr lang="en-US"/>
        </a:p>
      </dgm:t>
    </dgm:pt>
    <dgm:pt modelId="{3F703F81-D742-814A-878B-1060BFBCA98F}">
      <dgm:prSet phldrT="[Text]" custT="1"/>
      <dgm:spPr/>
      <dgm:t>
        <a:bodyPr/>
        <a:lstStyle/>
        <a:p>
          <a:r>
            <a:rPr lang="en-US" sz="1400" b="1" dirty="0"/>
            <a:t>Identify</a:t>
          </a:r>
          <a:r>
            <a:rPr lang="en-US" sz="900" b="1" dirty="0"/>
            <a:t> </a:t>
          </a:r>
          <a:r>
            <a:rPr lang="en-US" sz="1400" b="1" dirty="0"/>
            <a:t>Available/</a:t>
          </a:r>
        </a:p>
        <a:p>
          <a:r>
            <a:rPr lang="en-US" sz="1400" b="1" dirty="0"/>
            <a:t>Appropriate**</a:t>
          </a:r>
        </a:p>
      </dgm:t>
    </dgm:pt>
    <dgm:pt modelId="{F2681EA6-D7F0-514D-8D05-5A28B45BF34A}" type="parTrans" cxnId="{9B1F61E4-EBCF-654E-9079-563B7F6EB702}">
      <dgm:prSet/>
      <dgm:spPr/>
      <dgm:t>
        <a:bodyPr/>
        <a:lstStyle/>
        <a:p>
          <a:endParaRPr lang="en-US"/>
        </a:p>
      </dgm:t>
    </dgm:pt>
    <dgm:pt modelId="{0B6CB724-109A-6449-A400-17EFF4430955}" type="sibTrans" cxnId="{9B1F61E4-EBCF-654E-9079-563B7F6EB702}">
      <dgm:prSet/>
      <dgm:spPr/>
      <dgm:t>
        <a:bodyPr/>
        <a:lstStyle/>
        <a:p>
          <a:endParaRPr lang="en-US"/>
        </a:p>
      </dgm:t>
    </dgm:pt>
    <dgm:pt modelId="{911AD00D-C3AB-894C-A1D5-32C134651AC1}">
      <dgm:prSet phldrT="[Text]" custT="1"/>
      <dgm:spPr/>
      <dgm:t>
        <a:bodyPr/>
        <a:lstStyle/>
        <a:p>
          <a:r>
            <a:rPr lang="en-US" sz="1400" b="1" dirty="0"/>
            <a:t>Contact Department APP/Clinical Lead</a:t>
          </a:r>
        </a:p>
      </dgm:t>
    </dgm:pt>
    <dgm:pt modelId="{8309B684-6132-D84E-A465-6F0B7FDEEE2F}" type="parTrans" cxnId="{F270C93B-1A32-7742-914F-4B2995D59468}">
      <dgm:prSet/>
      <dgm:spPr/>
      <dgm:t>
        <a:bodyPr/>
        <a:lstStyle/>
        <a:p>
          <a:endParaRPr lang="en-US"/>
        </a:p>
      </dgm:t>
    </dgm:pt>
    <dgm:pt modelId="{72C65DD3-A1EF-3341-80AF-1F71D9E449AE}" type="sibTrans" cxnId="{F270C93B-1A32-7742-914F-4B2995D59468}">
      <dgm:prSet/>
      <dgm:spPr/>
      <dgm:t>
        <a:bodyPr/>
        <a:lstStyle/>
        <a:p>
          <a:endParaRPr lang="en-US"/>
        </a:p>
      </dgm:t>
    </dgm:pt>
    <dgm:pt modelId="{52F3DDB1-6D5A-5E42-9B04-494D0CB8F17E}">
      <dgm:prSet phldrT="[Text]" custT="1"/>
      <dgm:spPr/>
      <dgm:t>
        <a:bodyPr/>
        <a:lstStyle/>
        <a:p>
          <a:r>
            <a:rPr lang="en-US" sz="1400" b="1" dirty="0"/>
            <a:t>Communicate to Assigned staff and Requester</a:t>
          </a:r>
        </a:p>
      </dgm:t>
    </dgm:pt>
    <dgm:pt modelId="{7D6E0F1F-9F72-734B-BE79-CE29EC3FF845}" type="parTrans" cxnId="{6B584A82-EFBC-A740-98C8-E41963655207}">
      <dgm:prSet/>
      <dgm:spPr/>
      <dgm:t>
        <a:bodyPr/>
        <a:lstStyle/>
        <a:p>
          <a:endParaRPr lang="en-US"/>
        </a:p>
      </dgm:t>
    </dgm:pt>
    <dgm:pt modelId="{675838DF-F23C-2E48-BB8C-6DF28F43EAEB}" type="sibTrans" cxnId="{6B584A82-EFBC-A740-98C8-E41963655207}">
      <dgm:prSet/>
      <dgm:spPr/>
      <dgm:t>
        <a:bodyPr/>
        <a:lstStyle/>
        <a:p>
          <a:endParaRPr lang="en-US"/>
        </a:p>
      </dgm:t>
    </dgm:pt>
    <dgm:pt modelId="{0B2316B3-CDBB-6D4C-9F9F-E65F1AE78965}">
      <dgm:prSet phldrT="[Text]" custT="1"/>
      <dgm:spPr/>
      <dgm:t>
        <a:bodyPr/>
        <a:lstStyle/>
        <a:p>
          <a:r>
            <a:rPr lang="en-US" sz="1400" b="1" dirty="0"/>
            <a:t>Dept maintains updated available capacity in their workbooks</a:t>
          </a:r>
        </a:p>
      </dgm:t>
    </dgm:pt>
    <dgm:pt modelId="{8CDAF3F9-C750-FD4A-AC05-61A07FE4EE9A}" type="parTrans" cxnId="{119D07F3-8608-F541-AB95-60E54E41296F}">
      <dgm:prSet/>
      <dgm:spPr/>
      <dgm:t>
        <a:bodyPr/>
        <a:lstStyle/>
        <a:p>
          <a:endParaRPr lang="en-US"/>
        </a:p>
      </dgm:t>
    </dgm:pt>
    <dgm:pt modelId="{C9976DE6-4A28-E246-92C4-14A1EE16D2C0}" type="sibTrans" cxnId="{119D07F3-8608-F541-AB95-60E54E41296F}">
      <dgm:prSet/>
      <dgm:spPr/>
      <dgm:t>
        <a:bodyPr/>
        <a:lstStyle/>
        <a:p>
          <a:endParaRPr lang="en-US"/>
        </a:p>
      </dgm:t>
    </dgm:pt>
    <dgm:pt modelId="{5FC75F9E-7FBA-3D44-94A0-0CB51160B0C7}" type="pres">
      <dgm:prSet presAssocID="{4023742A-FE57-7349-8823-28F378FCE032}" presName="rootnode" presStyleCnt="0">
        <dgm:presLayoutVars>
          <dgm:chMax/>
          <dgm:chPref/>
          <dgm:dir/>
          <dgm:animLvl val="lvl"/>
        </dgm:presLayoutVars>
      </dgm:prSet>
      <dgm:spPr/>
    </dgm:pt>
    <dgm:pt modelId="{EF4B0D96-BFF5-514B-BEAB-FD654C4AB419}" type="pres">
      <dgm:prSet presAssocID="{384A05DF-7CE6-1C4A-864A-35B391D8CDA0}" presName="composite" presStyleCnt="0"/>
      <dgm:spPr/>
    </dgm:pt>
    <dgm:pt modelId="{E01F36EC-31B0-6B44-BD52-8A834C5E6C8E}" type="pres">
      <dgm:prSet presAssocID="{384A05DF-7CE6-1C4A-864A-35B391D8CDA0}" presName="bentUpArrow1" presStyleLbl="alignImgPlace1" presStyleIdx="0" presStyleCnt="5"/>
      <dgm:spPr/>
    </dgm:pt>
    <dgm:pt modelId="{0BD23A60-0D23-F542-8094-E6B78C731AD4}" type="pres">
      <dgm:prSet presAssocID="{384A05DF-7CE6-1C4A-864A-35B391D8CDA0}" presName="ParentText" presStyleLbl="node1" presStyleIdx="0" presStyleCnt="6" custScaleX="211083">
        <dgm:presLayoutVars>
          <dgm:chMax val="1"/>
          <dgm:chPref val="1"/>
          <dgm:bulletEnabled val="1"/>
        </dgm:presLayoutVars>
      </dgm:prSet>
      <dgm:spPr/>
    </dgm:pt>
    <dgm:pt modelId="{355415D5-DE02-E74A-9A13-1BC9C43C60D6}" type="pres">
      <dgm:prSet presAssocID="{384A05DF-7CE6-1C4A-864A-35B391D8CDA0}" presName="ChildText" presStyleLbl="revTx" presStyleIdx="0" presStyleCnt="5">
        <dgm:presLayoutVars>
          <dgm:chMax val="0"/>
          <dgm:chPref val="0"/>
          <dgm:bulletEnabled val="1"/>
        </dgm:presLayoutVars>
      </dgm:prSet>
      <dgm:spPr/>
    </dgm:pt>
    <dgm:pt modelId="{FB10C0B1-39AF-2649-8760-77F601676B59}" type="pres">
      <dgm:prSet presAssocID="{B3D2B293-6002-D74A-9C93-4E7A84D246A9}" presName="sibTrans" presStyleCnt="0"/>
      <dgm:spPr/>
    </dgm:pt>
    <dgm:pt modelId="{385CB587-FD57-2F47-B0A5-043E72AE2A19}" type="pres">
      <dgm:prSet presAssocID="{24541D3C-CB82-5A42-8580-D4C081845210}" presName="composite" presStyleCnt="0"/>
      <dgm:spPr/>
    </dgm:pt>
    <dgm:pt modelId="{4429C6D8-DEF3-7A4D-866B-BD8B1FE08852}" type="pres">
      <dgm:prSet presAssocID="{24541D3C-CB82-5A42-8580-D4C081845210}" presName="bentUpArrow1" presStyleLbl="alignImgPlace1" presStyleIdx="1" presStyleCnt="5"/>
      <dgm:spPr/>
    </dgm:pt>
    <dgm:pt modelId="{873FA12E-29B4-E847-A642-17C335BDAE69}" type="pres">
      <dgm:prSet presAssocID="{24541D3C-CB82-5A42-8580-D4C081845210}" presName="ParentText" presStyleLbl="node1" presStyleIdx="1" presStyleCnt="6" custScaleX="187303" custLinFactNeighborX="11210" custLinFactNeighborY="1068">
        <dgm:presLayoutVars>
          <dgm:chMax val="1"/>
          <dgm:chPref val="1"/>
          <dgm:bulletEnabled val="1"/>
        </dgm:presLayoutVars>
      </dgm:prSet>
      <dgm:spPr/>
    </dgm:pt>
    <dgm:pt modelId="{2F53FC0F-C06F-644C-BED1-8CA6F71BA69A}" type="pres">
      <dgm:prSet presAssocID="{24541D3C-CB82-5A42-8580-D4C081845210}" presName="ChildText" presStyleLbl="revTx" presStyleIdx="1" presStyleCnt="5">
        <dgm:presLayoutVars>
          <dgm:chMax val="0"/>
          <dgm:chPref val="0"/>
          <dgm:bulletEnabled val="1"/>
        </dgm:presLayoutVars>
      </dgm:prSet>
      <dgm:spPr/>
    </dgm:pt>
    <dgm:pt modelId="{71387FE2-0445-8549-BA00-6288B3220DB7}" type="pres">
      <dgm:prSet presAssocID="{08B4BD58-DD1B-0F4A-B394-F7724E2956E7}" presName="sibTrans" presStyleCnt="0"/>
      <dgm:spPr/>
    </dgm:pt>
    <dgm:pt modelId="{435267ED-5449-A047-9A60-E5F762C225D9}" type="pres">
      <dgm:prSet presAssocID="{3F703F81-D742-814A-878B-1060BFBCA98F}" presName="composite" presStyleCnt="0"/>
      <dgm:spPr/>
    </dgm:pt>
    <dgm:pt modelId="{31CA1B1D-8F24-AA48-AEC1-17FE5AEFE9C5}" type="pres">
      <dgm:prSet presAssocID="{3F703F81-D742-814A-878B-1060BFBCA98F}" presName="bentUpArrow1" presStyleLbl="alignImgPlace1" presStyleIdx="2" presStyleCnt="5"/>
      <dgm:spPr/>
    </dgm:pt>
    <dgm:pt modelId="{F8A66FFB-F91F-5943-8BAF-08E6C1B6281C}" type="pres">
      <dgm:prSet presAssocID="{3F703F81-D742-814A-878B-1060BFBCA98F}" presName="ParentText" presStyleLbl="node1" presStyleIdx="2" presStyleCnt="6" custScaleX="186652">
        <dgm:presLayoutVars>
          <dgm:chMax val="1"/>
          <dgm:chPref val="1"/>
          <dgm:bulletEnabled val="1"/>
        </dgm:presLayoutVars>
      </dgm:prSet>
      <dgm:spPr/>
    </dgm:pt>
    <dgm:pt modelId="{52FD5EF7-D438-8E4D-B80B-1C77FB9B3E22}" type="pres">
      <dgm:prSet presAssocID="{3F703F81-D742-814A-878B-1060BFBCA98F}" presName="ChildText" presStyleLbl="revTx" presStyleIdx="2" presStyleCnt="5">
        <dgm:presLayoutVars>
          <dgm:chMax val="0"/>
          <dgm:chPref val="0"/>
          <dgm:bulletEnabled val="1"/>
        </dgm:presLayoutVars>
      </dgm:prSet>
      <dgm:spPr/>
    </dgm:pt>
    <dgm:pt modelId="{AB60AD37-AFEF-9443-AC51-D6CA6BE0644E}" type="pres">
      <dgm:prSet presAssocID="{0B6CB724-109A-6449-A400-17EFF4430955}" presName="sibTrans" presStyleCnt="0"/>
      <dgm:spPr/>
    </dgm:pt>
    <dgm:pt modelId="{6E22161C-3A46-7C44-BEE5-F2EE8A2B339D}" type="pres">
      <dgm:prSet presAssocID="{911AD00D-C3AB-894C-A1D5-32C134651AC1}" presName="composite" presStyleCnt="0"/>
      <dgm:spPr/>
    </dgm:pt>
    <dgm:pt modelId="{6AF08C78-5D7D-FE4B-B228-54589FE7A4B5}" type="pres">
      <dgm:prSet presAssocID="{911AD00D-C3AB-894C-A1D5-32C134651AC1}" presName="bentUpArrow1" presStyleLbl="alignImgPlace1" presStyleIdx="3" presStyleCnt="5"/>
      <dgm:spPr/>
    </dgm:pt>
    <dgm:pt modelId="{57A37910-E1A8-D245-BD73-BA19EBF6C5D3}" type="pres">
      <dgm:prSet presAssocID="{911AD00D-C3AB-894C-A1D5-32C134651AC1}" presName="ParentText" presStyleLbl="node1" presStyleIdx="3" presStyleCnt="6" custScaleX="187747">
        <dgm:presLayoutVars>
          <dgm:chMax val="1"/>
          <dgm:chPref val="1"/>
          <dgm:bulletEnabled val="1"/>
        </dgm:presLayoutVars>
      </dgm:prSet>
      <dgm:spPr/>
    </dgm:pt>
    <dgm:pt modelId="{623AE8E3-4C62-964B-A59B-92FA5327B415}" type="pres">
      <dgm:prSet presAssocID="{911AD00D-C3AB-894C-A1D5-32C134651AC1}" presName="ChildText" presStyleLbl="revTx" presStyleIdx="3" presStyleCnt="5">
        <dgm:presLayoutVars>
          <dgm:chMax val="0"/>
          <dgm:chPref val="0"/>
          <dgm:bulletEnabled val="1"/>
        </dgm:presLayoutVars>
      </dgm:prSet>
      <dgm:spPr/>
    </dgm:pt>
    <dgm:pt modelId="{7F8A2C4B-5046-DC43-8F02-CBC7210E7532}" type="pres">
      <dgm:prSet presAssocID="{72C65DD3-A1EF-3341-80AF-1F71D9E449AE}" presName="sibTrans" presStyleCnt="0"/>
      <dgm:spPr/>
    </dgm:pt>
    <dgm:pt modelId="{E0389911-E6F1-074E-A6FA-64177CFED6CA}" type="pres">
      <dgm:prSet presAssocID="{52F3DDB1-6D5A-5E42-9B04-494D0CB8F17E}" presName="composite" presStyleCnt="0"/>
      <dgm:spPr/>
    </dgm:pt>
    <dgm:pt modelId="{2D169CA8-5B95-0F4C-A2C4-022C019C80AC}" type="pres">
      <dgm:prSet presAssocID="{52F3DDB1-6D5A-5E42-9B04-494D0CB8F17E}" presName="bentUpArrow1" presStyleLbl="alignImgPlace1" presStyleIdx="4" presStyleCnt="5"/>
      <dgm:spPr/>
    </dgm:pt>
    <dgm:pt modelId="{B98D2E49-CB83-5744-B533-91412348DD51}" type="pres">
      <dgm:prSet presAssocID="{52F3DDB1-6D5A-5E42-9B04-494D0CB8F17E}" presName="ParentText" presStyleLbl="node1" presStyleIdx="4" presStyleCnt="6" custScaleX="194153">
        <dgm:presLayoutVars>
          <dgm:chMax val="1"/>
          <dgm:chPref val="1"/>
          <dgm:bulletEnabled val="1"/>
        </dgm:presLayoutVars>
      </dgm:prSet>
      <dgm:spPr/>
    </dgm:pt>
    <dgm:pt modelId="{BFFA79C4-4EAD-8B49-AABD-E343F153E66F}" type="pres">
      <dgm:prSet presAssocID="{52F3DDB1-6D5A-5E42-9B04-494D0CB8F17E}" presName="ChildText" presStyleLbl="revTx" presStyleIdx="4" presStyleCnt="5">
        <dgm:presLayoutVars>
          <dgm:chMax val="0"/>
          <dgm:chPref val="0"/>
          <dgm:bulletEnabled val="1"/>
        </dgm:presLayoutVars>
      </dgm:prSet>
      <dgm:spPr/>
    </dgm:pt>
    <dgm:pt modelId="{49D6D9D8-FD16-F844-A12F-DD4B64E454C1}" type="pres">
      <dgm:prSet presAssocID="{675838DF-F23C-2E48-BB8C-6DF28F43EAEB}" presName="sibTrans" presStyleCnt="0"/>
      <dgm:spPr/>
    </dgm:pt>
    <dgm:pt modelId="{F006C6C2-A58B-9B40-A62A-2DCE76FC491B}" type="pres">
      <dgm:prSet presAssocID="{0B2316B3-CDBB-6D4C-9F9F-E65F1AE78965}" presName="composite" presStyleCnt="0"/>
      <dgm:spPr/>
    </dgm:pt>
    <dgm:pt modelId="{0D521A11-7BD7-034A-8814-86AAB2F732C9}" type="pres">
      <dgm:prSet presAssocID="{0B2316B3-CDBB-6D4C-9F9F-E65F1AE78965}" presName="ParentText" presStyleLbl="node1" presStyleIdx="5" presStyleCnt="6" custScaleX="221059">
        <dgm:presLayoutVars>
          <dgm:chMax val="1"/>
          <dgm:chPref val="1"/>
          <dgm:bulletEnabled val="1"/>
        </dgm:presLayoutVars>
      </dgm:prSet>
      <dgm:spPr/>
    </dgm:pt>
  </dgm:ptLst>
  <dgm:cxnLst>
    <dgm:cxn modelId="{663BDF25-9E51-DE42-BD8A-34CE5B68AB1C}" type="presOf" srcId="{3F703F81-D742-814A-878B-1060BFBCA98F}" destId="{F8A66FFB-F91F-5943-8BAF-08E6C1B6281C}" srcOrd="0" destOrd="0" presId="urn:microsoft.com/office/officeart/2005/8/layout/StepDownProcess"/>
    <dgm:cxn modelId="{F270C93B-1A32-7742-914F-4B2995D59468}" srcId="{4023742A-FE57-7349-8823-28F378FCE032}" destId="{911AD00D-C3AB-894C-A1D5-32C134651AC1}" srcOrd="3" destOrd="0" parTransId="{8309B684-6132-D84E-A465-6F0B7FDEEE2F}" sibTransId="{72C65DD3-A1EF-3341-80AF-1F71D9E449AE}"/>
    <dgm:cxn modelId="{28BAFA41-A19B-7B48-93F2-0584A0CABD47}" srcId="{4023742A-FE57-7349-8823-28F378FCE032}" destId="{384A05DF-7CE6-1C4A-864A-35B391D8CDA0}" srcOrd="0" destOrd="0" parTransId="{98E39B11-53E5-6D41-B633-F841E91CFF0D}" sibTransId="{B3D2B293-6002-D74A-9C93-4E7A84D246A9}"/>
    <dgm:cxn modelId="{48D32B45-FB11-7B45-8B9A-11246C1223C5}" type="presOf" srcId="{0B2316B3-CDBB-6D4C-9F9F-E65F1AE78965}" destId="{0D521A11-7BD7-034A-8814-86AAB2F732C9}" srcOrd="0" destOrd="0" presId="urn:microsoft.com/office/officeart/2005/8/layout/StepDownProcess"/>
    <dgm:cxn modelId="{35DE3674-34EE-174D-BF3E-79B334A8270B}" type="presOf" srcId="{24541D3C-CB82-5A42-8580-D4C081845210}" destId="{873FA12E-29B4-E847-A642-17C335BDAE69}" srcOrd="0" destOrd="0" presId="urn:microsoft.com/office/officeart/2005/8/layout/StepDownProcess"/>
    <dgm:cxn modelId="{6B584A82-EFBC-A740-98C8-E41963655207}" srcId="{4023742A-FE57-7349-8823-28F378FCE032}" destId="{52F3DDB1-6D5A-5E42-9B04-494D0CB8F17E}" srcOrd="4" destOrd="0" parTransId="{7D6E0F1F-9F72-734B-BE79-CE29EC3FF845}" sibTransId="{675838DF-F23C-2E48-BB8C-6DF28F43EAEB}"/>
    <dgm:cxn modelId="{B4F6DC94-D6DF-6C40-B0C3-E609F739923B}" type="presOf" srcId="{52F3DDB1-6D5A-5E42-9B04-494D0CB8F17E}" destId="{B98D2E49-CB83-5744-B533-91412348DD51}" srcOrd="0" destOrd="0" presId="urn:microsoft.com/office/officeart/2005/8/layout/StepDownProcess"/>
    <dgm:cxn modelId="{BB7B13A8-AF84-F048-B3DD-2D991E86D53E}" type="presOf" srcId="{4023742A-FE57-7349-8823-28F378FCE032}" destId="{5FC75F9E-7FBA-3D44-94A0-0CB51160B0C7}" srcOrd="0" destOrd="0" presId="urn:microsoft.com/office/officeart/2005/8/layout/StepDownProcess"/>
    <dgm:cxn modelId="{992054B2-9756-3343-9B8F-E8106B4621B4}" type="presOf" srcId="{911AD00D-C3AB-894C-A1D5-32C134651AC1}" destId="{57A37910-E1A8-D245-BD73-BA19EBF6C5D3}" srcOrd="0" destOrd="0" presId="urn:microsoft.com/office/officeart/2005/8/layout/StepDownProcess"/>
    <dgm:cxn modelId="{9B1F61E4-EBCF-654E-9079-563B7F6EB702}" srcId="{4023742A-FE57-7349-8823-28F378FCE032}" destId="{3F703F81-D742-814A-878B-1060BFBCA98F}" srcOrd="2" destOrd="0" parTransId="{F2681EA6-D7F0-514D-8D05-5A28B45BF34A}" sibTransId="{0B6CB724-109A-6449-A400-17EFF4430955}"/>
    <dgm:cxn modelId="{2520EDE5-0219-9743-BADB-8A88ED0A504E}" type="presOf" srcId="{384A05DF-7CE6-1C4A-864A-35B391D8CDA0}" destId="{0BD23A60-0D23-F542-8094-E6B78C731AD4}" srcOrd="0" destOrd="0" presId="urn:microsoft.com/office/officeart/2005/8/layout/StepDownProcess"/>
    <dgm:cxn modelId="{5306D5F1-168B-3047-82D9-68DAC8E5F68E}" srcId="{4023742A-FE57-7349-8823-28F378FCE032}" destId="{24541D3C-CB82-5A42-8580-D4C081845210}" srcOrd="1" destOrd="0" parTransId="{DB0A03BC-CAD7-FF48-8E55-747279A084C9}" sibTransId="{08B4BD58-DD1B-0F4A-B394-F7724E2956E7}"/>
    <dgm:cxn modelId="{119D07F3-8608-F541-AB95-60E54E41296F}" srcId="{4023742A-FE57-7349-8823-28F378FCE032}" destId="{0B2316B3-CDBB-6D4C-9F9F-E65F1AE78965}" srcOrd="5" destOrd="0" parTransId="{8CDAF3F9-C750-FD4A-AC05-61A07FE4EE9A}" sibTransId="{C9976DE6-4A28-E246-92C4-14A1EE16D2C0}"/>
    <dgm:cxn modelId="{7BFE21AB-1A8A-E04C-9581-8179B2FAB3FF}" type="presParOf" srcId="{5FC75F9E-7FBA-3D44-94A0-0CB51160B0C7}" destId="{EF4B0D96-BFF5-514B-BEAB-FD654C4AB419}" srcOrd="0" destOrd="0" presId="urn:microsoft.com/office/officeart/2005/8/layout/StepDownProcess"/>
    <dgm:cxn modelId="{5C139430-7B4A-A940-BC97-CA1DA1BB002E}" type="presParOf" srcId="{EF4B0D96-BFF5-514B-BEAB-FD654C4AB419}" destId="{E01F36EC-31B0-6B44-BD52-8A834C5E6C8E}" srcOrd="0" destOrd="0" presId="urn:microsoft.com/office/officeart/2005/8/layout/StepDownProcess"/>
    <dgm:cxn modelId="{10D46FA9-FF36-A541-B737-E066E3BE31A3}" type="presParOf" srcId="{EF4B0D96-BFF5-514B-BEAB-FD654C4AB419}" destId="{0BD23A60-0D23-F542-8094-E6B78C731AD4}" srcOrd="1" destOrd="0" presId="urn:microsoft.com/office/officeart/2005/8/layout/StepDownProcess"/>
    <dgm:cxn modelId="{AB238E56-D4AB-AD42-9C0A-D33B2F186EFF}" type="presParOf" srcId="{EF4B0D96-BFF5-514B-BEAB-FD654C4AB419}" destId="{355415D5-DE02-E74A-9A13-1BC9C43C60D6}" srcOrd="2" destOrd="0" presId="urn:microsoft.com/office/officeart/2005/8/layout/StepDownProcess"/>
    <dgm:cxn modelId="{B495E0ED-EFBA-6242-BDC3-2FFA435427CD}" type="presParOf" srcId="{5FC75F9E-7FBA-3D44-94A0-0CB51160B0C7}" destId="{FB10C0B1-39AF-2649-8760-77F601676B59}" srcOrd="1" destOrd="0" presId="urn:microsoft.com/office/officeart/2005/8/layout/StepDownProcess"/>
    <dgm:cxn modelId="{577E1D93-EB50-3942-BEF2-C600AB1019AD}" type="presParOf" srcId="{5FC75F9E-7FBA-3D44-94A0-0CB51160B0C7}" destId="{385CB587-FD57-2F47-B0A5-043E72AE2A19}" srcOrd="2" destOrd="0" presId="urn:microsoft.com/office/officeart/2005/8/layout/StepDownProcess"/>
    <dgm:cxn modelId="{32C7250A-618B-9A42-8968-7C794A035C45}" type="presParOf" srcId="{385CB587-FD57-2F47-B0A5-043E72AE2A19}" destId="{4429C6D8-DEF3-7A4D-866B-BD8B1FE08852}" srcOrd="0" destOrd="0" presId="urn:microsoft.com/office/officeart/2005/8/layout/StepDownProcess"/>
    <dgm:cxn modelId="{412808E4-6E91-8F43-B6F2-7204B516E8D5}" type="presParOf" srcId="{385CB587-FD57-2F47-B0A5-043E72AE2A19}" destId="{873FA12E-29B4-E847-A642-17C335BDAE69}" srcOrd="1" destOrd="0" presId="urn:microsoft.com/office/officeart/2005/8/layout/StepDownProcess"/>
    <dgm:cxn modelId="{3F84401B-5A18-5F4A-811C-A5A88AF6DA6F}" type="presParOf" srcId="{385CB587-FD57-2F47-B0A5-043E72AE2A19}" destId="{2F53FC0F-C06F-644C-BED1-8CA6F71BA69A}" srcOrd="2" destOrd="0" presId="urn:microsoft.com/office/officeart/2005/8/layout/StepDownProcess"/>
    <dgm:cxn modelId="{E83C770B-A3AF-5F4D-B1FD-D109DA6C01CA}" type="presParOf" srcId="{5FC75F9E-7FBA-3D44-94A0-0CB51160B0C7}" destId="{71387FE2-0445-8549-BA00-6288B3220DB7}" srcOrd="3" destOrd="0" presId="urn:microsoft.com/office/officeart/2005/8/layout/StepDownProcess"/>
    <dgm:cxn modelId="{98FD3AA0-768E-6D48-A640-701F45004434}" type="presParOf" srcId="{5FC75F9E-7FBA-3D44-94A0-0CB51160B0C7}" destId="{435267ED-5449-A047-9A60-E5F762C225D9}" srcOrd="4" destOrd="0" presId="urn:microsoft.com/office/officeart/2005/8/layout/StepDownProcess"/>
    <dgm:cxn modelId="{444A02D4-5A5F-9D42-B295-104D13E834E9}" type="presParOf" srcId="{435267ED-5449-A047-9A60-E5F762C225D9}" destId="{31CA1B1D-8F24-AA48-AEC1-17FE5AEFE9C5}" srcOrd="0" destOrd="0" presId="urn:microsoft.com/office/officeart/2005/8/layout/StepDownProcess"/>
    <dgm:cxn modelId="{C1AF59B5-2B5A-FD46-8A16-8DBB4C29FD2F}" type="presParOf" srcId="{435267ED-5449-A047-9A60-E5F762C225D9}" destId="{F8A66FFB-F91F-5943-8BAF-08E6C1B6281C}" srcOrd="1" destOrd="0" presId="urn:microsoft.com/office/officeart/2005/8/layout/StepDownProcess"/>
    <dgm:cxn modelId="{0C547F2B-3837-C041-ABDD-569D7C8EBD8C}" type="presParOf" srcId="{435267ED-5449-A047-9A60-E5F762C225D9}" destId="{52FD5EF7-D438-8E4D-B80B-1C77FB9B3E22}" srcOrd="2" destOrd="0" presId="urn:microsoft.com/office/officeart/2005/8/layout/StepDownProcess"/>
    <dgm:cxn modelId="{BFB5EC2C-246D-C141-825B-120ED40A5D13}" type="presParOf" srcId="{5FC75F9E-7FBA-3D44-94A0-0CB51160B0C7}" destId="{AB60AD37-AFEF-9443-AC51-D6CA6BE0644E}" srcOrd="5" destOrd="0" presId="urn:microsoft.com/office/officeart/2005/8/layout/StepDownProcess"/>
    <dgm:cxn modelId="{977916B1-3434-3548-87CE-38B20DA74E9C}" type="presParOf" srcId="{5FC75F9E-7FBA-3D44-94A0-0CB51160B0C7}" destId="{6E22161C-3A46-7C44-BEE5-F2EE8A2B339D}" srcOrd="6" destOrd="0" presId="urn:microsoft.com/office/officeart/2005/8/layout/StepDownProcess"/>
    <dgm:cxn modelId="{6BAF0621-C638-9446-9289-5D2B46DE6D48}" type="presParOf" srcId="{6E22161C-3A46-7C44-BEE5-F2EE8A2B339D}" destId="{6AF08C78-5D7D-FE4B-B228-54589FE7A4B5}" srcOrd="0" destOrd="0" presId="urn:microsoft.com/office/officeart/2005/8/layout/StepDownProcess"/>
    <dgm:cxn modelId="{75170C95-69DE-A041-A926-EBFBD8E9B60F}" type="presParOf" srcId="{6E22161C-3A46-7C44-BEE5-F2EE8A2B339D}" destId="{57A37910-E1A8-D245-BD73-BA19EBF6C5D3}" srcOrd="1" destOrd="0" presId="urn:microsoft.com/office/officeart/2005/8/layout/StepDownProcess"/>
    <dgm:cxn modelId="{DF576CD5-D2A0-0848-AB36-00287392FC4D}" type="presParOf" srcId="{6E22161C-3A46-7C44-BEE5-F2EE8A2B339D}" destId="{623AE8E3-4C62-964B-A59B-92FA5327B415}" srcOrd="2" destOrd="0" presId="urn:microsoft.com/office/officeart/2005/8/layout/StepDownProcess"/>
    <dgm:cxn modelId="{2BAD3BEB-270C-E743-ADF7-A7D8D35E4BB1}" type="presParOf" srcId="{5FC75F9E-7FBA-3D44-94A0-0CB51160B0C7}" destId="{7F8A2C4B-5046-DC43-8F02-CBC7210E7532}" srcOrd="7" destOrd="0" presId="urn:microsoft.com/office/officeart/2005/8/layout/StepDownProcess"/>
    <dgm:cxn modelId="{368F8585-4271-E44E-8821-528878E1CCC7}" type="presParOf" srcId="{5FC75F9E-7FBA-3D44-94A0-0CB51160B0C7}" destId="{E0389911-E6F1-074E-A6FA-64177CFED6CA}" srcOrd="8" destOrd="0" presId="urn:microsoft.com/office/officeart/2005/8/layout/StepDownProcess"/>
    <dgm:cxn modelId="{DC18CCAB-2551-134E-975F-66038C40811C}" type="presParOf" srcId="{E0389911-E6F1-074E-A6FA-64177CFED6CA}" destId="{2D169CA8-5B95-0F4C-A2C4-022C019C80AC}" srcOrd="0" destOrd="0" presId="urn:microsoft.com/office/officeart/2005/8/layout/StepDownProcess"/>
    <dgm:cxn modelId="{30210CC2-3342-0748-BCFD-4C02BA5CDB35}" type="presParOf" srcId="{E0389911-E6F1-074E-A6FA-64177CFED6CA}" destId="{B98D2E49-CB83-5744-B533-91412348DD51}" srcOrd="1" destOrd="0" presId="urn:microsoft.com/office/officeart/2005/8/layout/StepDownProcess"/>
    <dgm:cxn modelId="{CD016F87-EEB3-7047-9F9F-FED0A1DD2967}" type="presParOf" srcId="{E0389911-E6F1-074E-A6FA-64177CFED6CA}" destId="{BFFA79C4-4EAD-8B49-AABD-E343F153E66F}" srcOrd="2" destOrd="0" presId="urn:microsoft.com/office/officeart/2005/8/layout/StepDownProcess"/>
    <dgm:cxn modelId="{BBAF4B5E-D84D-7E43-99DD-EFFD09EF73AE}" type="presParOf" srcId="{5FC75F9E-7FBA-3D44-94A0-0CB51160B0C7}" destId="{49D6D9D8-FD16-F844-A12F-DD4B64E454C1}" srcOrd="9" destOrd="0" presId="urn:microsoft.com/office/officeart/2005/8/layout/StepDownProcess"/>
    <dgm:cxn modelId="{7E9D62CD-39A4-8D44-ACC3-1BE6C3305506}" type="presParOf" srcId="{5FC75F9E-7FBA-3D44-94A0-0CB51160B0C7}" destId="{F006C6C2-A58B-9B40-A62A-2DCE76FC491B}" srcOrd="10" destOrd="0" presId="urn:microsoft.com/office/officeart/2005/8/layout/StepDownProcess"/>
    <dgm:cxn modelId="{DE91A323-2302-D24C-BF3E-EAFDE0841417}" type="presParOf" srcId="{F006C6C2-A58B-9B40-A62A-2DCE76FC491B}" destId="{0D521A11-7BD7-034A-8814-86AAB2F732C9}"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23742A-FE57-7349-8823-28F378FCE032}" type="doc">
      <dgm:prSet loTypeId="urn:microsoft.com/office/officeart/2005/8/layout/StepDownProcess" loCatId="" qsTypeId="urn:microsoft.com/office/officeart/2005/8/quickstyle/simple3" qsCatId="simple" csTypeId="urn:microsoft.com/office/officeart/2005/8/colors/accent1_2" csCatId="accent1" phldr="1"/>
      <dgm:spPr/>
      <dgm:t>
        <a:bodyPr/>
        <a:lstStyle/>
        <a:p>
          <a:endParaRPr lang="en-US"/>
        </a:p>
      </dgm:t>
    </dgm:pt>
    <dgm:pt modelId="{384A05DF-7CE6-1C4A-864A-35B391D8CDA0}">
      <dgm:prSet phldrT="[Text]" custT="1"/>
      <dgm:spPr/>
      <dgm:t>
        <a:bodyPr/>
        <a:lstStyle/>
        <a:p>
          <a:r>
            <a:rPr lang="en-US" sz="1400" b="1" dirty="0"/>
            <a:t>Requests for Staffing submitted via form</a:t>
          </a:r>
        </a:p>
      </dgm:t>
    </dgm:pt>
    <dgm:pt modelId="{98E39B11-53E5-6D41-B633-F841E91CFF0D}" type="parTrans" cxnId="{28BAFA41-A19B-7B48-93F2-0584A0CABD47}">
      <dgm:prSet/>
      <dgm:spPr/>
      <dgm:t>
        <a:bodyPr/>
        <a:lstStyle/>
        <a:p>
          <a:endParaRPr lang="en-US"/>
        </a:p>
      </dgm:t>
    </dgm:pt>
    <dgm:pt modelId="{B3D2B293-6002-D74A-9C93-4E7A84D246A9}" type="sibTrans" cxnId="{28BAFA41-A19B-7B48-93F2-0584A0CABD47}">
      <dgm:prSet/>
      <dgm:spPr/>
      <dgm:t>
        <a:bodyPr/>
        <a:lstStyle/>
        <a:p>
          <a:endParaRPr lang="en-US"/>
        </a:p>
      </dgm:t>
    </dgm:pt>
    <dgm:pt modelId="{24541D3C-CB82-5A42-8580-D4C081845210}">
      <dgm:prSet phldrT="[Text]" custT="1"/>
      <dgm:spPr/>
      <dgm:t>
        <a:bodyPr/>
        <a:lstStyle/>
        <a:p>
          <a:r>
            <a:rPr lang="en-US" sz="1400" b="1" dirty="0"/>
            <a:t>Resource Center Receives &amp; Reviews*</a:t>
          </a:r>
        </a:p>
      </dgm:t>
    </dgm:pt>
    <dgm:pt modelId="{DB0A03BC-CAD7-FF48-8E55-747279A084C9}" type="parTrans" cxnId="{5306D5F1-168B-3047-82D9-68DAC8E5F68E}">
      <dgm:prSet/>
      <dgm:spPr/>
      <dgm:t>
        <a:bodyPr/>
        <a:lstStyle/>
        <a:p>
          <a:endParaRPr lang="en-US"/>
        </a:p>
      </dgm:t>
    </dgm:pt>
    <dgm:pt modelId="{08B4BD58-DD1B-0F4A-B394-F7724E2956E7}" type="sibTrans" cxnId="{5306D5F1-168B-3047-82D9-68DAC8E5F68E}">
      <dgm:prSet/>
      <dgm:spPr/>
      <dgm:t>
        <a:bodyPr/>
        <a:lstStyle/>
        <a:p>
          <a:endParaRPr lang="en-US"/>
        </a:p>
      </dgm:t>
    </dgm:pt>
    <dgm:pt modelId="{3F703F81-D742-814A-878B-1060BFBCA98F}">
      <dgm:prSet phldrT="[Text]" custT="1"/>
      <dgm:spPr/>
      <dgm:t>
        <a:bodyPr/>
        <a:lstStyle/>
        <a:p>
          <a:r>
            <a:rPr lang="en-US" sz="1400" b="1" dirty="0"/>
            <a:t>Identify</a:t>
          </a:r>
          <a:r>
            <a:rPr lang="en-US" sz="900" b="1" dirty="0"/>
            <a:t> </a:t>
          </a:r>
          <a:r>
            <a:rPr lang="en-US" sz="1400" b="1" dirty="0"/>
            <a:t>Available** Staff</a:t>
          </a:r>
        </a:p>
      </dgm:t>
    </dgm:pt>
    <dgm:pt modelId="{F2681EA6-D7F0-514D-8D05-5A28B45BF34A}" type="parTrans" cxnId="{9B1F61E4-EBCF-654E-9079-563B7F6EB702}">
      <dgm:prSet/>
      <dgm:spPr/>
      <dgm:t>
        <a:bodyPr/>
        <a:lstStyle/>
        <a:p>
          <a:endParaRPr lang="en-US"/>
        </a:p>
      </dgm:t>
    </dgm:pt>
    <dgm:pt modelId="{0B6CB724-109A-6449-A400-17EFF4430955}" type="sibTrans" cxnId="{9B1F61E4-EBCF-654E-9079-563B7F6EB702}">
      <dgm:prSet/>
      <dgm:spPr/>
      <dgm:t>
        <a:bodyPr/>
        <a:lstStyle/>
        <a:p>
          <a:endParaRPr lang="en-US"/>
        </a:p>
      </dgm:t>
    </dgm:pt>
    <dgm:pt modelId="{911AD00D-C3AB-894C-A1D5-32C134651AC1}">
      <dgm:prSet phldrT="[Text]" custT="1"/>
      <dgm:spPr/>
      <dgm:t>
        <a:bodyPr/>
        <a:lstStyle/>
        <a:p>
          <a:r>
            <a:rPr lang="en-US" sz="1400" b="1" dirty="0"/>
            <a:t>Contact COO/CAO/DOO</a:t>
          </a:r>
        </a:p>
      </dgm:t>
    </dgm:pt>
    <dgm:pt modelId="{8309B684-6132-D84E-A465-6F0B7FDEEE2F}" type="parTrans" cxnId="{F270C93B-1A32-7742-914F-4B2995D59468}">
      <dgm:prSet/>
      <dgm:spPr/>
      <dgm:t>
        <a:bodyPr/>
        <a:lstStyle/>
        <a:p>
          <a:endParaRPr lang="en-US"/>
        </a:p>
      </dgm:t>
    </dgm:pt>
    <dgm:pt modelId="{72C65DD3-A1EF-3341-80AF-1F71D9E449AE}" type="sibTrans" cxnId="{F270C93B-1A32-7742-914F-4B2995D59468}">
      <dgm:prSet/>
      <dgm:spPr/>
      <dgm:t>
        <a:bodyPr/>
        <a:lstStyle/>
        <a:p>
          <a:endParaRPr lang="en-US"/>
        </a:p>
      </dgm:t>
    </dgm:pt>
    <dgm:pt modelId="{52F3DDB1-6D5A-5E42-9B04-494D0CB8F17E}">
      <dgm:prSet phldrT="[Text]" custT="1"/>
      <dgm:spPr/>
      <dgm:t>
        <a:bodyPr/>
        <a:lstStyle/>
        <a:p>
          <a:r>
            <a:rPr lang="en-US" sz="1400" b="1" dirty="0"/>
            <a:t>Communicate to Assigned staff and Requester</a:t>
          </a:r>
        </a:p>
      </dgm:t>
    </dgm:pt>
    <dgm:pt modelId="{7D6E0F1F-9F72-734B-BE79-CE29EC3FF845}" type="parTrans" cxnId="{6B584A82-EFBC-A740-98C8-E41963655207}">
      <dgm:prSet/>
      <dgm:spPr/>
      <dgm:t>
        <a:bodyPr/>
        <a:lstStyle/>
        <a:p>
          <a:endParaRPr lang="en-US"/>
        </a:p>
      </dgm:t>
    </dgm:pt>
    <dgm:pt modelId="{675838DF-F23C-2E48-BB8C-6DF28F43EAEB}" type="sibTrans" cxnId="{6B584A82-EFBC-A740-98C8-E41963655207}">
      <dgm:prSet/>
      <dgm:spPr/>
      <dgm:t>
        <a:bodyPr/>
        <a:lstStyle/>
        <a:p>
          <a:endParaRPr lang="en-US"/>
        </a:p>
      </dgm:t>
    </dgm:pt>
    <dgm:pt modelId="{0B2316B3-CDBB-6D4C-9F9F-E65F1AE78965}">
      <dgm:prSet phldrT="[Text]" custT="1"/>
      <dgm:spPr/>
      <dgm:t>
        <a:bodyPr/>
        <a:lstStyle/>
        <a:p>
          <a:r>
            <a:rPr lang="en-US" sz="1400" b="1" dirty="0"/>
            <a:t>Dept maintains updated available capacity in their workbooks</a:t>
          </a:r>
        </a:p>
      </dgm:t>
    </dgm:pt>
    <dgm:pt modelId="{8CDAF3F9-C750-FD4A-AC05-61A07FE4EE9A}" type="parTrans" cxnId="{119D07F3-8608-F541-AB95-60E54E41296F}">
      <dgm:prSet/>
      <dgm:spPr/>
      <dgm:t>
        <a:bodyPr/>
        <a:lstStyle/>
        <a:p>
          <a:endParaRPr lang="en-US"/>
        </a:p>
      </dgm:t>
    </dgm:pt>
    <dgm:pt modelId="{C9976DE6-4A28-E246-92C4-14A1EE16D2C0}" type="sibTrans" cxnId="{119D07F3-8608-F541-AB95-60E54E41296F}">
      <dgm:prSet/>
      <dgm:spPr/>
      <dgm:t>
        <a:bodyPr/>
        <a:lstStyle/>
        <a:p>
          <a:endParaRPr lang="en-US"/>
        </a:p>
      </dgm:t>
    </dgm:pt>
    <dgm:pt modelId="{5FC75F9E-7FBA-3D44-94A0-0CB51160B0C7}" type="pres">
      <dgm:prSet presAssocID="{4023742A-FE57-7349-8823-28F378FCE032}" presName="rootnode" presStyleCnt="0">
        <dgm:presLayoutVars>
          <dgm:chMax/>
          <dgm:chPref/>
          <dgm:dir/>
          <dgm:animLvl val="lvl"/>
        </dgm:presLayoutVars>
      </dgm:prSet>
      <dgm:spPr/>
    </dgm:pt>
    <dgm:pt modelId="{EF4B0D96-BFF5-514B-BEAB-FD654C4AB419}" type="pres">
      <dgm:prSet presAssocID="{384A05DF-7CE6-1C4A-864A-35B391D8CDA0}" presName="composite" presStyleCnt="0"/>
      <dgm:spPr/>
    </dgm:pt>
    <dgm:pt modelId="{E01F36EC-31B0-6B44-BD52-8A834C5E6C8E}" type="pres">
      <dgm:prSet presAssocID="{384A05DF-7CE6-1C4A-864A-35B391D8CDA0}" presName="bentUpArrow1" presStyleLbl="alignImgPlace1" presStyleIdx="0" presStyleCnt="5"/>
      <dgm:spPr/>
    </dgm:pt>
    <dgm:pt modelId="{0BD23A60-0D23-F542-8094-E6B78C731AD4}" type="pres">
      <dgm:prSet presAssocID="{384A05DF-7CE6-1C4A-864A-35B391D8CDA0}" presName="ParentText" presStyleLbl="node1" presStyleIdx="0" presStyleCnt="6" custScaleX="211083">
        <dgm:presLayoutVars>
          <dgm:chMax val="1"/>
          <dgm:chPref val="1"/>
          <dgm:bulletEnabled val="1"/>
        </dgm:presLayoutVars>
      </dgm:prSet>
      <dgm:spPr/>
    </dgm:pt>
    <dgm:pt modelId="{355415D5-DE02-E74A-9A13-1BC9C43C60D6}" type="pres">
      <dgm:prSet presAssocID="{384A05DF-7CE6-1C4A-864A-35B391D8CDA0}" presName="ChildText" presStyleLbl="revTx" presStyleIdx="0" presStyleCnt="5">
        <dgm:presLayoutVars>
          <dgm:chMax val="0"/>
          <dgm:chPref val="0"/>
          <dgm:bulletEnabled val="1"/>
        </dgm:presLayoutVars>
      </dgm:prSet>
      <dgm:spPr/>
    </dgm:pt>
    <dgm:pt modelId="{FB10C0B1-39AF-2649-8760-77F601676B59}" type="pres">
      <dgm:prSet presAssocID="{B3D2B293-6002-D74A-9C93-4E7A84D246A9}" presName="sibTrans" presStyleCnt="0"/>
      <dgm:spPr/>
    </dgm:pt>
    <dgm:pt modelId="{385CB587-FD57-2F47-B0A5-043E72AE2A19}" type="pres">
      <dgm:prSet presAssocID="{24541D3C-CB82-5A42-8580-D4C081845210}" presName="composite" presStyleCnt="0"/>
      <dgm:spPr/>
    </dgm:pt>
    <dgm:pt modelId="{4429C6D8-DEF3-7A4D-866B-BD8B1FE08852}" type="pres">
      <dgm:prSet presAssocID="{24541D3C-CB82-5A42-8580-D4C081845210}" presName="bentUpArrow1" presStyleLbl="alignImgPlace1" presStyleIdx="1" presStyleCnt="5"/>
      <dgm:spPr/>
    </dgm:pt>
    <dgm:pt modelId="{873FA12E-29B4-E847-A642-17C335BDAE69}" type="pres">
      <dgm:prSet presAssocID="{24541D3C-CB82-5A42-8580-D4C081845210}" presName="ParentText" presStyleLbl="node1" presStyleIdx="1" presStyleCnt="6" custScaleX="187303" custLinFactNeighborX="11210" custLinFactNeighborY="1068">
        <dgm:presLayoutVars>
          <dgm:chMax val="1"/>
          <dgm:chPref val="1"/>
          <dgm:bulletEnabled val="1"/>
        </dgm:presLayoutVars>
      </dgm:prSet>
      <dgm:spPr/>
    </dgm:pt>
    <dgm:pt modelId="{2F53FC0F-C06F-644C-BED1-8CA6F71BA69A}" type="pres">
      <dgm:prSet presAssocID="{24541D3C-CB82-5A42-8580-D4C081845210}" presName="ChildText" presStyleLbl="revTx" presStyleIdx="1" presStyleCnt="5">
        <dgm:presLayoutVars>
          <dgm:chMax val="0"/>
          <dgm:chPref val="0"/>
          <dgm:bulletEnabled val="1"/>
        </dgm:presLayoutVars>
      </dgm:prSet>
      <dgm:spPr/>
    </dgm:pt>
    <dgm:pt modelId="{71387FE2-0445-8549-BA00-6288B3220DB7}" type="pres">
      <dgm:prSet presAssocID="{08B4BD58-DD1B-0F4A-B394-F7724E2956E7}" presName="sibTrans" presStyleCnt="0"/>
      <dgm:spPr/>
    </dgm:pt>
    <dgm:pt modelId="{435267ED-5449-A047-9A60-E5F762C225D9}" type="pres">
      <dgm:prSet presAssocID="{3F703F81-D742-814A-878B-1060BFBCA98F}" presName="composite" presStyleCnt="0"/>
      <dgm:spPr/>
    </dgm:pt>
    <dgm:pt modelId="{31CA1B1D-8F24-AA48-AEC1-17FE5AEFE9C5}" type="pres">
      <dgm:prSet presAssocID="{3F703F81-D742-814A-878B-1060BFBCA98F}" presName="bentUpArrow1" presStyleLbl="alignImgPlace1" presStyleIdx="2" presStyleCnt="5"/>
      <dgm:spPr/>
    </dgm:pt>
    <dgm:pt modelId="{F8A66FFB-F91F-5943-8BAF-08E6C1B6281C}" type="pres">
      <dgm:prSet presAssocID="{3F703F81-D742-814A-878B-1060BFBCA98F}" presName="ParentText" presStyleLbl="node1" presStyleIdx="2" presStyleCnt="6" custScaleX="186652">
        <dgm:presLayoutVars>
          <dgm:chMax val="1"/>
          <dgm:chPref val="1"/>
          <dgm:bulletEnabled val="1"/>
        </dgm:presLayoutVars>
      </dgm:prSet>
      <dgm:spPr/>
    </dgm:pt>
    <dgm:pt modelId="{52FD5EF7-D438-8E4D-B80B-1C77FB9B3E22}" type="pres">
      <dgm:prSet presAssocID="{3F703F81-D742-814A-878B-1060BFBCA98F}" presName="ChildText" presStyleLbl="revTx" presStyleIdx="2" presStyleCnt="5">
        <dgm:presLayoutVars>
          <dgm:chMax val="0"/>
          <dgm:chPref val="0"/>
          <dgm:bulletEnabled val="1"/>
        </dgm:presLayoutVars>
      </dgm:prSet>
      <dgm:spPr/>
    </dgm:pt>
    <dgm:pt modelId="{AB60AD37-AFEF-9443-AC51-D6CA6BE0644E}" type="pres">
      <dgm:prSet presAssocID="{0B6CB724-109A-6449-A400-17EFF4430955}" presName="sibTrans" presStyleCnt="0"/>
      <dgm:spPr/>
    </dgm:pt>
    <dgm:pt modelId="{6E22161C-3A46-7C44-BEE5-F2EE8A2B339D}" type="pres">
      <dgm:prSet presAssocID="{911AD00D-C3AB-894C-A1D5-32C134651AC1}" presName="composite" presStyleCnt="0"/>
      <dgm:spPr/>
    </dgm:pt>
    <dgm:pt modelId="{6AF08C78-5D7D-FE4B-B228-54589FE7A4B5}" type="pres">
      <dgm:prSet presAssocID="{911AD00D-C3AB-894C-A1D5-32C134651AC1}" presName="bentUpArrow1" presStyleLbl="alignImgPlace1" presStyleIdx="3" presStyleCnt="5"/>
      <dgm:spPr/>
    </dgm:pt>
    <dgm:pt modelId="{57A37910-E1A8-D245-BD73-BA19EBF6C5D3}" type="pres">
      <dgm:prSet presAssocID="{911AD00D-C3AB-894C-A1D5-32C134651AC1}" presName="ParentText" presStyleLbl="node1" presStyleIdx="3" presStyleCnt="6" custScaleX="187747">
        <dgm:presLayoutVars>
          <dgm:chMax val="1"/>
          <dgm:chPref val="1"/>
          <dgm:bulletEnabled val="1"/>
        </dgm:presLayoutVars>
      </dgm:prSet>
      <dgm:spPr/>
    </dgm:pt>
    <dgm:pt modelId="{623AE8E3-4C62-964B-A59B-92FA5327B415}" type="pres">
      <dgm:prSet presAssocID="{911AD00D-C3AB-894C-A1D5-32C134651AC1}" presName="ChildText" presStyleLbl="revTx" presStyleIdx="3" presStyleCnt="5">
        <dgm:presLayoutVars>
          <dgm:chMax val="0"/>
          <dgm:chPref val="0"/>
          <dgm:bulletEnabled val="1"/>
        </dgm:presLayoutVars>
      </dgm:prSet>
      <dgm:spPr/>
    </dgm:pt>
    <dgm:pt modelId="{7F8A2C4B-5046-DC43-8F02-CBC7210E7532}" type="pres">
      <dgm:prSet presAssocID="{72C65DD3-A1EF-3341-80AF-1F71D9E449AE}" presName="sibTrans" presStyleCnt="0"/>
      <dgm:spPr/>
    </dgm:pt>
    <dgm:pt modelId="{E0389911-E6F1-074E-A6FA-64177CFED6CA}" type="pres">
      <dgm:prSet presAssocID="{52F3DDB1-6D5A-5E42-9B04-494D0CB8F17E}" presName="composite" presStyleCnt="0"/>
      <dgm:spPr/>
    </dgm:pt>
    <dgm:pt modelId="{2D169CA8-5B95-0F4C-A2C4-022C019C80AC}" type="pres">
      <dgm:prSet presAssocID="{52F3DDB1-6D5A-5E42-9B04-494D0CB8F17E}" presName="bentUpArrow1" presStyleLbl="alignImgPlace1" presStyleIdx="4" presStyleCnt="5"/>
      <dgm:spPr/>
    </dgm:pt>
    <dgm:pt modelId="{B98D2E49-CB83-5744-B533-91412348DD51}" type="pres">
      <dgm:prSet presAssocID="{52F3DDB1-6D5A-5E42-9B04-494D0CB8F17E}" presName="ParentText" presStyleLbl="node1" presStyleIdx="4" presStyleCnt="6" custScaleX="194153">
        <dgm:presLayoutVars>
          <dgm:chMax val="1"/>
          <dgm:chPref val="1"/>
          <dgm:bulletEnabled val="1"/>
        </dgm:presLayoutVars>
      </dgm:prSet>
      <dgm:spPr/>
    </dgm:pt>
    <dgm:pt modelId="{BFFA79C4-4EAD-8B49-AABD-E343F153E66F}" type="pres">
      <dgm:prSet presAssocID="{52F3DDB1-6D5A-5E42-9B04-494D0CB8F17E}" presName="ChildText" presStyleLbl="revTx" presStyleIdx="4" presStyleCnt="5">
        <dgm:presLayoutVars>
          <dgm:chMax val="0"/>
          <dgm:chPref val="0"/>
          <dgm:bulletEnabled val="1"/>
        </dgm:presLayoutVars>
      </dgm:prSet>
      <dgm:spPr/>
    </dgm:pt>
    <dgm:pt modelId="{49D6D9D8-FD16-F844-A12F-DD4B64E454C1}" type="pres">
      <dgm:prSet presAssocID="{675838DF-F23C-2E48-BB8C-6DF28F43EAEB}" presName="sibTrans" presStyleCnt="0"/>
      <dgm:spPr/>
    </dgm:pt>
    <dgm:pt modelId="{F006C6C2-A58B-9B40-A62A-2DCE76FC491B}" type="pres">
      <dgm:prSet presAssocID="{0B2316B3-CDBB-6D4C-9F9F-E65F1AE78965}" presName="composite" presStyleCnt="0"/>
      <dgm:spPr/>
    </dgm:pt>
    <dgm:pt modelId="{0D521A11-7BD7-034A-8814-86AAB2F732C9}" type="pres">
      <dgm:prSet presAssocID="{0B2316B3-CDBB-6D4C-9F9F-E65F1AE78965}" presName="ParentText" presStyleLbl="node1" presStyleIdx="5" presStyleCnt="6" custScaleX="221059">
        <dgm:presLayoutVars>
          <dgm:chMax val="1"/>
          <dgm:chPref val="1"/>
          <dgm:bulletEnabled val="1"/>
        </dgm:presLayoutVars>
      </dgm:prSet>
      <dgm:spPr/>
    </dgm:pt>
  </dgm:ptLst>
  <dgm:cxnLst>
    <dgm:cxn modelId="{663BDF25-9E51-DE42-BD8A-34CE5B68AB1C}" type="presOf" srcId="{3F703F81-D742-814A-878B-1060BFBCA98F}" destId="{F8A66FFB-F91F-5943-8BAF-08E6C1B6281C}" srcOrd="0" destOrd="0" presId="urn:microsoft.com/office/officeart/2005/8/layout/StepDownProcess"/>
    <dgm:cxn modelId="{F270C93B-1A32-7742-914F-4B2995D59468}" srcId="{4023742A-FE57-7349-8823-28F378FCE032}" destId="{911AD00D-C3AB-894C-A1D5-32C134651AC1}" srcOrd="3" destOrd="0" parTransId="{8309B684-6132-D84E-A465-6F0B7FDEEE2F}" sibTransId="{72C65DD3-A1EF-3341-80AF-1F71D9E449AE}"/>
    <dgm:cxn modelId="{28BAFA41-A19B-7B48-93F2-0584A0CABD47}" srcId="{4023742A-FE57-7349-8823-28F378FCE032}" destId="{384A05DF-7CE6-1C4A-864A-35B391D8CDA0}" srcOrd="0" destOrd="0" parTransId="{98E39B11-53E5-6D41-B633-F841E91CFF0D}" sibTransId="{B3D2B293-6002-D74A-9C93-4E7A84D246A9}"/>
    <dgm:cxn modelId="{48D32B45-FB11-7B45-8B9A-11246C1223C5}" type="presOf" srcId="{0B2316B3-CDBB-6D4C-9F9F-E65F1AE78965}" destId="{0D521A11-7BD7-034A-8814-86AAB2F732C9}" srcOrd="0" destOrd="0" presId="urn:microsoft.com/office/officeart/2005/8/layout/StepDownProcess"/>
    <dgm:cxn modelId="{35DE3674-34EE-174D-BF3E-79B334A8270B}" type="presOf" srcId="{24541D3C-CB82-5A42-8580-D4C081845210}" destId="{873FA12E-29B4-E847-A642-17C335BDAE69}" srcOrd="0" destOrd="0" presId="urn:microsoft.com/office/officeart/2005/8/layout/StepDownProcess"/>
    <dgm:cxn modelId="{6B584A82-EFBC-A740-98C8-E41963655207}" srcId="{4023742A-FE57-7349-8823-28F378FCE032}" destId="{52F3DDB1-6D5A-5E42-9B04-494D0CB8F17E}" srcOrd="4" destOrd="0" parTransId="{7D6E0F1F-9F72-734B-BE79-CE29EC3FF845}" sibTransId="{675838DF-F23C-2E48-BB8C-6DF28F43EAEB}"/>
    <dgm:cxn modelId="{B4F6DC94-D6DF-6C40-B0C3-E609F739923B}" type="presOf" srcId="{52F3DDB1-6D5A-5E42-9B04-494D0CB8F17E}" destId="{B98D2E49-CB83-5744-B533-91412348DD51}" srcOrd="0" destOrd="0" presId="urn:microsoft.com/office/officeart/2005/8/layout/StepDownProcess"/>
    <dgm:cxn modelId="{BB7B13A8-AF84-F048-B3DD-2D991E86D53E}" type="presOf" srcId="{4023742A-FE57-7349-8823-28F378FCE032}" destId="{5FC75F9E-7FBA-3D44-94A0-0CB51160B0C7}" srcOrd="0" destOrd="0" presId="urn:microsoft.com/office/officeart/2005/8/layout/StepDownProcess"/>
    <dgm:cxn modelId="{992054B2-9756-3343-9B8F-E8106B4621B4}" type="presOf" srcId="{911AD00D-C3AB-894C-A1D5-32C134651AC1}" destId="{57A37910-E1A8-D245-BD73-BA19EBF6C5D3}" srcOrd="0" destOrd="0" presId="urn:microsoft.com/office/officeart/2005/8/layout/StepDownProcess"/>
    <dgm:cxn modelId="{9B1F61E4-EBCF-654E-9079-563B7F6EB702}" srcId="{4023742A-FE57-7349-8823-28F378FCE032}" destId="{3F703F81-D742-814A-878B-1060BFBCA98F}" srcOrd="2" destOrd="0" parTransId="{F2681EA6-D7F0-514D-8D05-5A28B45BF34A}" sibTransId="{0B6CB724-109A-6449-A400-17EFF4430955}"/>
    <dgm:cxn modelId="{2520EDE5-0219-9743-BADB-8A88ED0A504E}" type="presOf" srcId="{384A05DF-7CE6-1C4A-864A-35B391D8CDA0}" destId="{0BD23A60-0D23-F542-8094-E6B78C731AD4}" srcOrd="0" destOrd="0" presId="urn:microsoft.com/office/officeart/2005/8/layout/StepDownProcess"/>
    <dgm:cxn modelId="{5306D5F1-168B-3047-82D9-68DAC8E5F68E}" srcId="{4023742A-FE57-7349-8823-28F378FCE032}" destId="{24541D3C-CB82-5A42-8580-D4C081845210}" srcOrd="1" destOrd="0" parTransId="{DB0A03BC-CAD7-FF48-8E55-747279A084C9}" sibTransId="{08B4BD58-DD1B-0F4A-B394-F7724E2956E7}"/>
    <dgm:cxn modelId="{119D07F3-8608-F541-AB95-60E54E41296F}" srcId="{4023742A-FE57-7349-8823-28F378FCE032}" destId="{0B2316B3-CDBB-6D4C-9F9F-E65F1AE78965}" srcOrd="5" destOrd="0" parTransId="{8CDAF3F9-C750-FD4A-AC05-61A07FE4EE9A}" sibTransId="{C9976DE6-4A28-E246-92C4-14A1EE16D2C0}"/>
    <dgm:cxn modelId="{7BFE21AB-1A8A-E04C-9581-8179B2FAB3FF}" type="presParOf" srcId="{5FC75F9E-7FBA-3D44-94A0-0CB51160B0C7}" destId="{EF4B0D96-BFF5-514B-BEAB-FD654C4AB419}" srcOrd="0" destOrd="0" presId="urn:microsoft.com/office/officeart/2005/8/layout/StepDownProcess"/>
    <dgm:cxn modelId="{5C139430-7B4A-A940-BC97-CA1DA1BB002E}" type="presParOf" srcId="{EF4B0D96-BFF5-514B-BEAB-FD654C4AB419}" destId="{E01F36EC-31B0-6B44-BD52-8A834C5E6C8E}" srcOrd="0" destOrd="0" presId="urn:microsoft.com/office/officeart/2005/8/layout/StepDownProcess"/>
    <dgm:cxn modelId="{10D46FA9-FF36-A541-B737-E066E3BE31A3}" type="presParOf" srcId="{EF4B0D96-BFF5-514B-BEAB-FD654C4AB419}" destId="{0BD23A60-0D23-F542-8094-E6B78C731AD4}" srcOrd="1" destOrd="0" presId="urn:microsoft.com/office/officeart/2005/8/layout/StepDownProcess"/>
    <dgm:cxn modelId="{AB238E56-D4AB-AD42-9C0A-D33B2F186EFF}" type="presParOf" srcId="{EF4B0D96-BFF5-514B-BEAB-FD654C4AB419}" destId="{355415D5-DE02-E74A-9A13-1BC9C43C60D6}" srcOrd="2" destOrd="0" presId="urn:microsoft.com/office/officeart/2005/8/layout/StepDownProcess"/>
    <dgm:cxn modelId="{B495E0ED-EFBA-6242-BDC3-2FFA435427CD}" type="presParOf" srcId="{5FC75F9E-7FBA-3D44-94A0-0CB51160B0C7}" destId="{FB10C0B1-39AF-2649-8760-77F601676B59}" srcOrd="1" destOrd="0" presId="urn:microsoft.com/office/officeart/2005/8/layout/StepDownProcess"/>
    <dgm:cxn modelId="{577E1D93-EB50-3942-BEF2-C600AB1019AD}" type="presParOf" srcId="{5FC75F9E-7FBA-3D44-94A0-0CB51160B0C7}" destId="{385CB587-FD57-2F47-B0A5-043E72AE2A19}" srcOrd="2" destOrd="0" presId="urn:microsoft.com/office/officeart/2005/8/layout/StepDownProcess"/>
    <dgm:cxn modelId="{32C7250A-618B-9A42-8968-7C794A035C45}" type="presParOf" srcId="{385CB587-FD57-2F47-B0A5-043E72AE2A19}" destId="{4429C6D8-DEF3-7A4D-866B-BD8B1FE08852}" srcOrd="0" destOrd="0" presId="urn:microsoft.com/office/officeart/2005/8/layout/StepDownProcess"/>
    <dgm:cxn modelId="{412808E4-6E91-8F43-B6F2-7204B516E8D5}" type="presParOf" srcId="{385CB587-FD57-2F47-B0A5-043E72AE2A19}" destId="{873FA12E-29B4-E847-A642-17C335BDAE69}" srcOrd="1" destOrd="0" presId="urn:microsoft.com/office/officeart/2005/8/layout/StepDownProcess"/>
    <dgm:cxn modelId="{3F84401B-5A18-5F4A-811C-A5A88AF6DA6F}" type="presParOf" srcId="{385CB587-FD57-2F47-B0A5-043E72AE2A19}" destId="{2F53FC0F-C06F-644C-BED1-8CA6F71BA69A}" srcOrd="2" destOrd="0" presId="urn:microsoft.com/office/officeart/2005/8/layout/StepDownProcess"/>
    <dgm:cxn modelId="{E83C770B-A3AF-5F4D-B1FD-D109DA6C01CA}" type="presParOf" srcId="{5FC75F9E-7FBA-3D44-94A0-0CB51160B0C7}" destId="{71387FE2-0445-8549-BA00-6288B3220DB7}" srcOrd="3" destOrd="0" presId="urn:microsoft.com/office/officeart/2005/8/layout/StepDownProcess"/>
    <dgm:cxn modelId="{98FD3AA0-768E-6D48-A640-701F45004434}" type="presParOf" srcId="{5FC75F9E-7FBA-3D44-94A0-0CB51160B0C7}" destId="{435267ED-5449-A047-9A60-E5F762C225D9}" srcOrd="4" destOrd="0" presId="urn:microsoft.com/office/officeart/2005/8/layout/StepDownProcess"/>
    <dgm:cxn modelId="{444A02D4-5A5F-9D42-B295-104D13E834E9}" type="presParOf" srcId="{435267ED-5449-A047-9A60-E5F762C225D9}" destId="{31CA1B1D-8F24-AA48-AEC1-17FE5AEFE9C5}" srcOrd="0" destOrd="0" presId="urn:microsoft.com/office/officeart/2005/8/layout/StepDownProcess"/>
    <dgm:cxn modelId="{C1AF59B5-2B5A-FD46-8A16-8DBB4C29FD2F}" type="presParOf" srcId="{435267ED-5449-A047-9A60-E5F762C225D9}" destId="{F8A66FFB-F91F-5943-8BAF-08E6C1B6281C}" srcOrd="1" destOrd="0" presId="urn:microsoft.com/office/officeart/2005/8/layout/StepDownProcess"/>
    <dgm:cxn modelId="{0C547F2B-3837-C041-ABDD-569D7C8EBD8C}" type="presParOf" srcId="{435267ED-5449-A047-9A60-E5F762C225D9}" destId="{52FD5EF7-D438-8E4D-B80B-1C77FB9B3E22}" srcOrd="2" destOrd="0" presId="urn:microsoft.com/office/officeart/2005/8/layout/StepDownProcess"/>
    <dgm:cxn modelId="{BFB5EC2C-246D-C141-825B-120ED40A5D13}" type="presParOf" srcId="{5FC75F9E-7FBA-3D44-94A0-0CB51160B0C7}" destId="{AB60AD37-AFEF-9443-AC51-D6CA6BE0644E}" srcOrd="5" destOrd="0" presId="urn:microsoft.com/office/officeart/2005/8/layout/StepDownProcess"/>
    <dgm:cxn modelId="{977916B1-3434-3548-87CE-38B20DA74E9C}" type="presParOf" srcId="{5FC75F9E-7FBA-3D44-94A0-0CB51160B0C7}" destId="{6E22161C-3A46-7C44-BEE5-F2EE8A2B339D}" srcOrd="6" destOrd="0" presId="urn:microsoft.com/office/officeart/2005/8/layout/StepDownProcess"/>
    <dgm:cxn modelId="{6BAF0621-C638-9446-9289-5D2B46DE6D48}" type="presParOf" srcId="{6E22161C-3A46-7C44-BEE5-F2EE8A2B339D}" destId="{6AF08C78-5D7D-FE4B-B228-54589FE7A4B5}" srcOrd="0" destOrd="0" presId="urn:microsoft.com/office/officeart/2005/8/layout/StepDownProcess"/>
    <dgm:cxn modelId="{75170C95-69DE-A041-A926-EBFBD8E9B60F}" type="presParOf" srcId="{6E22161C-3A46-7C44-BEE5-F2EE8A2B339D}" destId="{57A37910-E1A8-D245-BD73-BA19EBF6C5D3}" srcOrd="1" destOrd="0" presId="urn:microsoft.com/office/officeart/2005/8/layout/StepDownProcess"/>
    <dgm:cxn modelId="{DF576CD5-D2A0-0848-AB36-00287392FC4D}" type="presParOf" srcId="{6E22161C-3A46-7C44-BEE5-F2EE8A2B339D}" destId="{623AE8E3-4C62-964B-A59B-92FA5327B415}" srcOrd="2" destOrd="0" presId="urn:microsoft.com/office/officeart/2005/8/layout/StepDownProcess"/>
    <dgm:cxn modelId="{2BAD3BEB-270C-E743-ADF7-A7D8D35E4BB1}" type="presParOf" srcId="{5FC75F9E-7FBA-3D44-94A0-0CB51160B0C7}" destId="{7F8A2C4B-5046-DC43-8F02-CBC7210E7532}" srcOrd="7" destOrd="0" presId="urn:microsoft.com/office/officeart/2005/8/layout/StepDownProcess"/>
    <dgm:cxn modelId="{368F8585-4271-E44E-8821-528878E1CCC7}" type="presParOf" srcId="{5FC75F9E-7FBA-3D44-94A0-0CB51160B0C7}" destId="{E0389911-E6F1-074E-A6FA-64177CFED6CA}" srcOrd="8" destOrd="0" presId="urn:microsoft.com/office/officeart/2005/8/layout/StepDownProcess"/>
    <dgm:cxn modelId="{DC18CCAB-2551-134E-975F-66038C40811C}" type="presParOf" srcId="{E0389911-E6F1-074E-A6FA-64177CFED6CA}" destId="{2D169CA8-5B95-0F4C-A2C4-022C019C80AC}" srcOrd="0" destOrd="0" presId="urn:microsoft.com/office/officeart/2005/8/layout/StepDownProcess"/>
    <dgm:cxn modelId="{30210CC2-3342-0748-BCFD-4C02BA5CDB35}" type="presParOf" srcId="{E0389911-E6F1-074E-A6FA-64177CFED6CA}" destId="{B98D2E49-CB83-5744-B533-91412348DD51}" srcOrd="1" destOrd="0" presId="urn:microsoft.com/office/officeart/2005/8/layout/StepDownProcess"/>
    <dgm:cxn modelId="{CD016F87-EEB3-7047-9F9F-FED0A1DD2967}" type="presParOf" srcId="{E0389911-E6F1-074E-A6FA-64177CFED6CA}" destId="{BFFA79C4-4EAD-8B49-AABD-E343F153E66F}" srcOrd="2" destOrd="0" presId="urn:microsoft.com/office/officeart/2005/8/layout/StepDownProcess"/>
    <dgm:cxn modelId="{BBAF4B5E-D84D-7E43-99DD-EFFD09EF73AE}" type="presParOf" srcId="{5FC75F9E-7FBA-3D44-94A0-0CB51160B0C7}" destId="{49D6D9D8-FD16-F844-A12F-DD4B64E454C1}" srcOrd="9" destOrd="0" presId="urn:microsoft.com/office/officeart/2005/8/layout/StepDownProcess"/>
    <dgm:cxn modelId="{7E9D62CD-39A4-8D44-ACC3-1BE6C3305506}" type="presParOf" srcId="{5FC75F9E-7FBA-3D44-94A0-0CB51160B0C7}" destId="{F006C6C2-A58B-9B40-A62A-2DCE76FC491B}" srcOrd="10" destOrd="0" presId="urn:microsoft.com/office/officeart/2005/8/layout/StepDownProcess"/>
    <dgm:cxn modelId="{DE91A323-2302-D24C-BF3E-EAFDE0841417}" type="presParOf" srcId="{F006C6C2-A58B-9B40-A62A-2DCE76FC491B}" destId="{0D521A11-7BD7-034A-8814-86AAB2F732C9}"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1F36EC-31B0-6B44-BD52-8A834C5E6C8E}">
      <dsp:nvSpPr>
        <dsp:cNvPr id="0" name=""/>
        <dsp:cNvSpPr/>
      </dsp:nvSpPr>
      <dsp:spPr>
        <a:xfrm rot="5400000">
          <a:off x="822169" y="768344"/>
          <a:ext cx="661372" cy="752949"/>
        </a:xfrm>
        <a:prstGeom prst="bentUpArrow">
          <a:avLst>
            <a:gd name="adj1" fmla="val 32840"/>
            <a:gd name="adj2" fmla="val 25000"/>
            <a:gd name="adj3" fmla="val 35780"/>
          </a:avLst>
        </a:prstGeom>
        <a:solidFill>
          <a:schemeClr val="accent1">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0BD23A60-0D23-F542-8094-E6B78C731AD4}">
      <dsp:nvSpPr>
        <dsp:cNvPr id="0" name=""/>
        <dsp:cNvSpPr/>
      </dsp:nvSpPr>
      <dsp:spPr>
        <a:xfrm>
          <a:off x="28568" y="35199"/>
          <a:ext cx="2350117" cy="779317"/>
        </a:xfrm>
        <a:prstGeom prst="roundRect">
          <a:avLst>
            <a:gd name="adj" fmla="val 166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Requests for Physicians submitted via form</a:t>
          </a:r>
        </a:p>
      </dsp:txBody>
      <dsp:txXfrm>
        <a:off x="66618" y="73249"/>
        <a:ext cx="2274017" cy="703217"/>
      </dsp:txXfrm>
    </dsp:sp>
    <dsp:sp modelId="{355415D5-DE02-E74A-9A13-1BC9C43C60D6}">
      <dsp:nvSpPr>
        <dsp:cNvPr id="0" name=""/>
        <dsp:cNvSpPr/>
      </dsp:nvSpPr>
      <dsp:spPr>
        <a:xfrm>
          <a:off x="1760308" y="109525"/>
          <a:ext cx="809753" cy="629878"/>
        </a:xfrm>
        <a:prstGeom prst="rect">
          <a:avLst/>
        </a:prstGeom>
        <a:noFill/>
        <a:ln>
          <a:noFill/>
        </a:ln>
        <a:effectLst/>
      </dsp:spPr>
      <dsp:style>
        <a:lnRef idx="0">
          <a:scrgbClr r="0" g="0" b="0"/>
        </a:lnRef>
        <a:fillRef idx="0">
          <a:scrgbClr r="0" g="0" b="0"/>
        </a:fillRef>
        <a:effectRef idx="0">
          <a:scrgbClr r="0" g="0" b="0"/>
        </a:effectRef>
        <a:fontRef idx="minor"/>
      </dsp:style>
    </dsp:sp>
    <dsp:sp modelId="{4429C6D8-DEF3-7A4D-866B-BD8B1FE08852}">
      <dsp:nvSpPr>
        <dsp:cNvPr id="0" name=""/>
        <dsp:cNvSpPr/>
      </dsp:nvSpPr>
      <dsp:spPr>
        <a:xfrm rot="5400000">
          <a:off x="1909707" y="1643774"/>
          <a:ext cx="661372" cy="752949"/>
        </a:xfrm>
        <a:prstGeom prst="bentUpArrow">
          <a:avLst>
            <a:gd name="adj1" fmla="val 32840"/>
            <a:gd name="adj2" fmla="val 25000"/>
            <a:gd name="adj3" fmla="val 35780"/>
          </a:avLst>
        </a:prstGeom>
        <a:solidFill>
          <a:schemeClr val="accent1">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873FA12E-29B4-E847-A642-17C335BDAE69}">
      <dsp:nvSpPr>
        <dsp:cNvPr id="0" name=""/>
        <dsp:cNvSpPr/>
      </dsp:nvSpPr>
      <dsp:spPr>
        <a:xfrm>
          <a:off x="1373292" y="918953"/>
          <a:ext cx="2085360" cy="779317"/>
        </a:xfrm>
        <a:prstGeom prst="roundRect">
          <a:avLst>
            <a:gd name="adj" fmla="val 166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Resource Center Receives &amp; Team Reviews</a:t>
          </a:r>
        </a:p>
      </dsp:txBody>
      <dsp:txXfrm>
        <a:off x="1411342" y="957003"/>
        <a:ext cx="2009260" cy="703217"/>
      </dsp:txXfrm>
    </dsp:sp>
    <dsp:sp modelId="{2F53FC0F-C06F-644C-BED1-8CA6F71BA69A}">
      <dsp:nvSpPr>
        <dsp:cNvPr id="0" name=""/>
        <dsp:cNvSpPr/>
      </dsp:nvSpPr>
      <dsp:spPr>
        <a:xfrm>
          <a:off x="2847846" y="984955"/>
          <a:ext cx="809753" cy="629878"/>
        </a:xfrm>
        <a:prstGeom prst="rect">
          <a:avLst/>
        </a:prstGeom>
        <a:noFill/>
        <a:ln>
          <a:noFill/>
        </a:ln>
        <a:effectLst/>
      </dsp:spPr>
      <dsp:style>
        <a:lnRef idx="0">
          <a:scrgbClr r="0" g="0" b="0"/>
        </a:lnRef>
        <a:fillRef idx="0">
          <a:scrgbClr r="0" g="0" b="0"/>
        </a:fillRef>
        <a:effectRef idx="0">
          <a:scrgbClr r="0" g="0" b="0"/>
        </a:effectRef>
        <a:fontRef idx="minor"/>
      </dsp:style>
    </dsp:sp>
    <dsp:sp modelId="{31CA1B1D-8F24-AA48-AEC1-17FE5AEFE9C5}">
      <dsp:nvSpPr>
        <dsp:cNvPr id="0" name=""/>
        <dsp:cNvSpPr/>
      </dsp:nvSpPr>
      <dsp:spPr>
        <a:xfrm rot="5400000">
          <a:off x="3126000" y="2519205"/>
          <a:ext cx="661372" cy="752949"/>
        </a:xfrm>
        <a:prstGeom prst="bentUpArrow">
          <a:avLst>
            <a:gd name="adj1" fmla="val 32840"/>
            <a:gd name="adj2" fmla="val 25000"/>
            <a:gd name="adj3" fmla="val 35780"/>
          </a:avLst>
        </a:prstGeom>
        <a:solidFill>
          <a:schemeClr val="accent1">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F8A66FFB-F91F-5943-8BAF-08E6C1B6281C}">
      <dsp:nvSpPr>
        <dsp:cNvPr id="0" name=""/>
        <dsp:cNvSpPr/>
      </dsp:nvSpPr>
      <dsp:spPr>
        <a:xfrm>
          <a:off x="2468401" y="1786060"/>
          <a:ext cx="2078112" cy="779317"/>
        </a:xfrm>
        <a:prstGeom prst="roundRect">
          <a:avLst>
            <a:gd name="adj" fmla="val 166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Identify</a:t>
          </a:r>
          <a:r>
            <a:rPr lang="en-US" sz="900" b="1" kern="1200" dirty="0"/>
            <a:t> </a:t>
          </a:r>
          <a:r>
            <a:rPr lang="en-US" sz="1400" b="1" kern="1200" dirty="0"/>
            <a:t>Available/Appropriate Service*</a:t>
          </a:r>
        </a:p>
      </dsp:txBody>
      <dsp:txXfrm>
        <a:off x="2506451" y="1824110"/>
        <a:ext cx="2002012" cy="703217"/>
      </dsp:txXfrm>
    </dsp:sp>
    <dsp:sp modelId="{52FD5EF7-D438-8E4D-B80B-1C77FB9B3E22}">
      <dsp:nvSpPr>
        <dsp:cNvPr id="0" name=""/>
        <dsp:cNvSpPr/>
      </dsp:nvSpPr>
      <dsp:spPr>
        <a:xfrm>
          <a:off x="4064138" y="1860386"/>
          <a:ext cx="809753" cy="629878"/>
        </a:xfrm>
        <a:prstGeom prst="rect">
          <a:avLst/>
        </a:prstGeom>
        <a:noFill/>
        <a:ln>
          <a:noFill/>
        </a:ln>
        <a:effectLst/>
      </dsp:spPr>
      <dsp:style>
        <a:lnRef idx="0">
          <a:scrgbClr r="0" g="0" b="0"/>
        </a:lnRef>
        <a:fillRef idx="0">
          <a:scrgbClr r="0" g="0" b="0"/>
        </a:fillRef>
        <a:effectRef idx="0">
          <a:scrgbClr r="0" g="0" b="0"/>
        </a:effectRef>
        <a:fontRef idx="minor"/>
      </dsp:style>
    </dsp:sp>
    <dsp:sp modelId="{6AF08C78-5D7D-FE4B-B228-54589FE7A4B5}">
      <dsp:nvSpPr>
        <dsp:cNvPr id="0" name=""/>
        <dsp:cNvSpPr/>
      </dsp:nvSpPr>
      <dsp:spPr>
        <a:xfrm rot="5400000">
          <a:off x="4352012" y="3394635"/>
          <a:ext cx="661372" cy="752949"/>
        </a:xfrm>
        <a:prstGeom prst="bentUpArrow">
          <a:avLst>
            <a:gd name="adj1" fmla="val 32840"/>
            <a:gd name="adj2" fmla="val 25000"/>
            <a:gd name="adj3" fmla="val 35780"/>
          </a:avLst>
        </a:prstGeom>
        <a:solidFill>
          <a:schemeClr val="accent1">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57A37910-E1A8-D245-BD73-BA19EBF6C5D3}">
      <dsp:nvSpPr>
        <dsp:cNvPr id="0" name=""/>
        <dsp:cNvSpPr/>
      </dsp:nvSpPr>
      <dsp:spPr>
        <a:xfrm>
          <a:off x="3688318" y="2661491"/>
          <a:ext cx="2090303" cy="779317"/>
        </a:xfrm>
        <a:prstGeom prst="roundRect">
          <a:avLst>
            <a:gd name="adj" fmla="val 166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Team Contacts Chair/Chief/Program Director</a:t>
          </a:r>
        </a:p>
      </dsp:txBody>
      <dsp:txXfrm>
        <a:off x="3726368" y="2699541"/>
        <a:ext cx="2014203" cy="703217"/>
      </dsp:txXfrm>
    </dsp:sp>
    <dsp:sp modelId="{623AE8E3-4C62-964B-A59B-92FA5327B415}">
      <dsp:nvSpPr>
        <dsp:cNvPr id="0" name=""/>
        <dsp:cNvSpPr/>
      </dsp:nvSpPr>
      <dsp:spPr>
        <a:xfrm>
          <a:off x="5290151" y="2735816"/>
          <a:ext cx="809753" cy="629878"/>
        </a:xfrm>
        <a:prstGeom prst="rect">
          <a:avLst/>
        </a:prstGeom>
        <a:noFill/>
        <a:ln>
          <a:noFill/>
        </a:ln>
        <a:effectLst/>
      </dsp:spPr>
      <dsp:style>
        <a:lnRef idx="0">
          <a:scrgbClr r="0" g="0" b="0"/>
        </a:lnRef>
        <a:fillRef idx="0">
          <a:scrgbClr r="0" g="0" b="0"/>
        </a:fillRef>
        <a:effectRef idx="0">
          <a:scrgbClr r="0" g="0" b="0"/>
        </a:effectRef>
        <a:fontRef idx="minor"/>
      </dsp:style>
    </dsp:sp>
    <dsp:sp modelId="{2D169CA8-5B95-0F4C-A2C4-022C019C80AC}">
      <dsp:nvSpPr>
        <dsp:cNvPr id="0" name=""/>
        <dsp:cNvSpPr/>
      </dsp:nvSpPr>
      <dsp:spPr>
        <a:xfrm rot="5400000">
          <a:off x="5607590" y="4270066"/>
          <a:ext cx="661372" cy="752949"/>
        </a:xfrm>
        <a:prstGeom prst="bentUpArrow">
          <a:avLst>
            <a:gd name="adj1" fmla="val 32840"/>
            <a:gd name="adj2" fmla="val 25000"/>
            <a:gd name="adj3" fmla="val 35780"/>
          </a:avLst>
        </a:prstGeom>
        <a:solidFill>
          <a:schemeClr val="accent1">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B98D2E49-CB83-5744-B533-91412348DD51}">
      <dsp:nvSpPr>
        <dsp:cNvPr id="0" name=""/>
        <dsp:cNvSpPr/>
      </dsp:nvSpPr>
      <dsp:spPr>
        <a:xfrm>
          <a:off x="4908235" y="3536921"/>
          <a:ext cx="2161625" cy="779317"/>
        </a:xfrm>
        <a:prstGeom prst="roundRect">
          <a:avLst>
            <a:gd name="adj" fmla="val 166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Assign to available faculty &amp; </a:t>
          </a:r>
          <a:r>
            <a:rPr lang="en-US" sz="1400" b="1" kern="1200" dirty="0" err="1"/>
            <a:t>housestaff</a:t>
          </a:r>
          <a:r>
            <a:rPr lang="en-US" sz="1400" b="1" kern="1200" dirty="0"/>
            <a:t> </a:t>
          </a:r>
        </a:p>
      </dsp:txBody>
      <dsp:txXfrm>
        <a:off x="4946285" y="3574971"/>
        <a:ext cx="2085525" cy="703217"/>
      </dsp:txXfrm>
    </dsp:sp>
    <dsp:sp modelId="{BFFA79C4-4EAD-8B49-AABD-E343F153E66F}">
      <dsp:nvSpPr>
        <dsp:cNvPr id="0" name=""/>
        <dsp:cNvSpPr/>
      </dsp:nvSpPr>
      <dsp:spPr>
        <a:xfrm>
          <a:off x="6545728" y="3611247"/>
          <a:ext cx="809753" cy="629878"/>
        </a:xfrm>
        <a:prstGeom prst="rect">
          <a:avLst/>
        </a:prstGeom>
        <a:noFill/>
        <a:ln>
          <a:noFill/>
        </a:ln>
        <a:effectLst/>
      </dsp:spPr>
      <dsp:style>
        <a:lnRef idx="0">
          <a:scrgbClr r="0" g="0" b="0"/>
        </a:lnRef>
        <a:fillRef idx="0">
          <a:scrgbClr r="0" g="0" b="0"/>
        </a:fillRef>
        <a:effectRef idx="0">
          <a:scrgbClr r="0" g="0" b="0"/>
        </a:effectRef>
        <a:fontRef idx="minor"/>
      </dsp:style>
    </dsp:sp>
    <dsp:sp modelId="{0D521A11-7BD7-034A-8814-86AAB2F732C9}">
      <dsp:nvSpPr>
        <dsp:cNvPr id="0" name=""/>
        <dsp:cNvSpPr/>
      </dsp:nvSpPr>
      <dsp:spPr>
        <a:xfrm>
          <a:off x="6128151" y="4412351"/>
          <a:ext cx="2461186" cy="779317"/>
        </a:xfrm>
        <a:prstGeom prst="roundRect">
          <a:avLst>
            <a:gd name="adj" fmla="val 166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Dept maintains updated available capacity in their workbooks</a:t>
          </a:r>
        </a:p>
      </dsp:txBody>
      <dsp:txXfrm>
        <a:off x="6166201" y="4450401"/>
        <a:ext cx="2385086" cy="7032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1F36EC-31B0-6B44-BD52-8A834C5E6C8E}">
      <dsp:nvSpPr>
        <dsp:cNvPr id="0" name=""/>
        <dsp:cNvSpPr/>
      </dsp:nvSpPr>
      <dsp:spPr>
        <a:xfrm rot="5400000">
          <a:off x="822169" y="768344"/>
          <a:ext cx="661372" cy="752949"/>
        </a:xfrm>
        <a:prstGeom prst="bentUpArrow">
          <a:avLst>
            <a:gd name="adj1" fmla="val 32840"/>
            <a:gd name="adj2" fmla="val 25000"/>
            <a:gd name="adj3" fmla="val 35780"/>
          </a:avLst>
        </a:prstGeom>
        <a:solidFill>
          <a:schemeClr val="accent1">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0BD23A60-0D23-F542-8094-E6B78C731AD4}">
      <dsp:nvSpPr>
        <dsp:cNvPr id="0" name=""/>
        <dsp:cNvSpPr/>
      </dsp:nvSpPr>
      <dsp:spPr>
        <a:xfrm>
          <a:off x="28568" y="35199"/>
          <a:ext cx="2350117" cy="779317"/>
        </a:xfrm>
        <a:prstGeom prst="roundRect">
          <a:avLst>
            <a:gd name="adj" fmla="val 166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Requests for Staffing submitted via form</a:t>
          </a:r>
        </a:p>
      </dsp:txBody>
      <dsp:txXfrm>
        <a:off x="66618" y="73249"/>
        <a:ext cx="2274017" cy="703217"/>
      </dsp:txXfrm>
    </dsp:sp>
    <dsp:sp modelId="{355415D5-DE02-E74A-9A13-1BC9C43C60D6}">
      <dsp:nvSpPr>
        <dsp:cNvPr id="0" name=""/>
        <dsp:cNvSpPr/>
      </dsp:nvSpPr>
      <dsp:spPr>
        <a:xfrm>
          <a:off x="1760308" y="109525"/>
          <a:ext cx="809753" cy="629878"/>
        </a:xfrm>
        <a:prstGeom prst="rect">
          <a:avLst/>
        </a:prstGeom>
        <a:noFill/>
        <a:ln>
          <a:noFill/>
        </a:ln>
        <a:effectLst/>
      </dsp:spPr>
      <dsp:style>
        <a:lnRef idx="0">
          <a:scrgbClr r="0" g="0" b="0"/>
        </a:lnRef>
        <a:fillRef idx="0">
          <a:scrgbClr r="0" g="0" b="0"/>
        </a:fillRef>
        <a:effectRef idx="0">
          <a:scrgbClr r="0" g="0" b="0"/>
        </a:effectRef>
        <a:fontRef idx="minor"/>
      </dsp:style>
    </dsp:sp>
    <dsp:sp modelId="{4429C6D8-DEF3-7A4D-866B-BD8B1FE08852}">
      <dsp:nvSpPr>
        <dsp:cNvPr id="0" name=""/>
        <dsp:cNvSpPr/>
      </dsp:nvSpPr>
      <dsp:spPr>
        <a:xfrm rot="5400000">
          <a:off x="1909707" y="1643774"/>
          <a:ext cx="661372" cy="752949"/>
        </a:xfrm>
        <a:prstGeom prst="bentUpArrow">
          <a:avLst>
            <a:gd name="adj1" fmla="val 32840"/>
            <a:gd name="adj2" fmla="val 25000"/>
            <a:gd name="adj3" fmla="val 35780"/>
          </a:avLst>
        </a:prstGeom>
        <a:solidFill>
          <a:schemeClr val="accent1">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873FA12E-29B4-E847-A642-17C335BDAE69}">
      <dsp:nvSpPr>
        <dsp:cNvPr id="0" name=""/>
        <dsp:cNvSpPr/>
      </dsp:nvSpPr>
      <dsp:spPr>
        <a:xfrm>
          <a:off x="1373292" y="918953"/>
          <a:ext cx="2085360" cy="779317"/>
        </a:xfrm>
        <a:prstGeom prst="roundRect">
          <a:avLst>
            <a:gd name="adj" fmla="val 166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Resource Center Receives &amp; Reviews*</a:t>
          </a:r>
        </a:p>
      </dsp:txBody>
      <dsp:txXfrm>
        <a:off x="1411342" y="957003"/>
        <a:ext cx="2009260" cy="703217"/>
      </dsp:txXfrm>
    </dsp:sp>
    <dsp:sp modelId="{2F53FC0F-C06F-644C-BED1-8CA6F71BA69A}">
      <dsp:nvSpPr>
        <dsp:cNvPr id="0" name=""/>
        <dsp:cNvSpPr/>
      </dsp:nvSpPr>
      <dsp:spPr>
        <a:xfrm>
          <a:off x="2847846" y="984955"/>
          <a:ext cx="809753" cy="629878"/>
        </a:xfrm>
        <a:prstGeom prst="rect">
          <a:avLst/>
        </a:prstGeom>
        <a:noFill/>
        <a:ln>
          <a:noFill/>
        </a:ln>
        <a:effectLst/>
      </dsp:spPr>
      <dsp:style>
        <a:lnRef idx="0">
          <a:scrgbClr r="0" g="0" b="0"/>
        </a:lnRef>
        <a:fillRef idx="0">
          <a:scrgbClr r="0" g="0" b="0"/>
        </a:fillRef>
        <a:effectRef idx="0">
          <a:scrgbClr r="0" g="0" b="0"/>
        </a:effectRef>
        <a:fontRef idx="minor"/>
      </dsp:style>
    </dsp:sp>
    <dsp:sp modelId="{31CA1B1D-8F24-AA48-AEC1-17FE5AEFE9C5}">
      <dsp:nvSpPr>
        <dsp:cNvPr id="0" name=""/>
        <dsp:cNvSpPr/>
      </dsp:nvSpPr>
      <dsp:spPr>
        <a:xfrm rot="5400000">
          <a:off x="3126000" y="2519205"/>
          <a:ext cx="661372" cy="752949"/>
        </a:xfrm>
        <a:prstGeom prst="bentUpArrow">
          <a:avLst>
            <a:gd name="adj1" fmla="val 32840"/>
            <a:gd name="adj2" fmla="val 25000"/>
            <a:gd name="adj3" fmla="val 35780"/>
          </a:avLst>
        </a:prstGeom>
        <a:solidFill>
          <a:schemeClr val="accent1">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F8A66FFB-F91F-5943-8BAF-08E6C1B6281C}">
      <dsp:nvSpPr>
        <dsp:cNvPr id="0" name=""/>
        <dsp:cNvSpPr/>
      </dsp:nvSpPr>
      <dsp:spPr>
        <a:xfrm>
          <a:off x="2468401" y="1786060"/>
          <a:ext cx="2078112" cy="779317"/>
        </a:xfrm>
        <a:prstGeom prst="roundRect">
          <a:avLst>
            <a:gd name="adj" fmla="val 166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Identify</a:t>
          </a:r>
          <a:r>
            <a:rPr lang="en-US" sz="900" b="1" kern="1200" dirty="0"/>
            <a:t> </a:t>
          </a:r>
          <a:r>
            <a:rPr lang="en-US" sz="1400" b="1" kern="1200" dirty="0"/>
            <a:t>Available/</a:t>
          </a:r>
        </a:p>
        <a:p>
          <a:pPr marL="0" lvl="0" indent="0" algn="ctr" defTabSz="622300">
            <a:lnSpc>
              <a:spcPct val="90000"/>
            </a:lnSpc>
            <a:spcBef>
              <a:spcPct val="0"/>
            </a:spcBef>
            <a:spcAft>
              <a:spcPct val="35000"/>
            </a:spcAft>
            <a:buNone/>
          </a:pPr>
          <a:r>
            <a:rPr lang="en-US" sz="1400" b="1" kern="1200" dirty="0"/>
            <a:t>Appropriate**</a:t>
          </a:r>
        </a:p>
      </dsp:txBody>
      <dsp:txXfrm>
        <a:off x="2506451" y="1824110"/>
        <a:ext cx="2002012" cy="703217"/>
      </dsp:txXfrm>
    </dsp:sp>
    <dsp:sp modelId="{52FD5EF7-D438-8E4D-B80B-1C77FB9B3E22}">
      <dsp:nvSpPr>
        <dsp:cNvPr id="0" name=""/>
        <dsp:cNvSpPr/>
      </dsp:nvSpPr>
      <dsp:spPr>
        <a:xfrm>
          <a:off x="4064138" y="1860386"/>
          <a:ext cx="809753" cy="629878"/>
        </a:xfrm>
        <a:prstGeom prst="rect">
          <a:avLst/>
        </a:prstGeom>
        <a:noFill/>
        <a:ln>
          <a:noFill/>
        </a:ln>
        <a:effectLst/>
      </dsp:spPr>
      <dsp:style>
        <a:lnRef idx="0">
          <a:scrgbClr r="0" g="0" b="0"/>
        </a:lnRef>
        <a:fillRef idx="0">
          <a:scrgbClr r="0" g="0" b="0"/>
        </a:fillRef>
        <a:effectRef idx="0">
          <a:scrgbClr r="0" g="0" b="0"/>
        </a:effectRef>
        <a:fontRef idx="minor"/>
      </dsp:style>
    </dsp:sp>
    <dsp:sp modelId="{6AF08C78-5D7D-FE4B-B228-54589FE7A4B5}">
      <dsp:nvSpPr>
        <dsp:cNvPr id="0" name=""/>
        <dsp:cNvSpPr/>
      </dsp:nvSpPr>
      <dsp:spPr>
        <a:xfrm rot="5400000">
          <a:off x="4352012" y="3394635"/>
          <a:ext cx="661372" cy="752949"/>
        </a:xfrm>
        <a:prstGeom prst="bentUpArrow">
          <a:avLst>
            <a:gd name="adj1" fmla="val 32840"/>
            <a:gd name="adj2" fmla="val 25000"/>
            <a:gd name="adj3" fmla="val 35780"/>
          </a:avLst>
        </a:prstGeom>
        <a:solidFill>
          <a:schemeClr val="accent1">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57A37910-E1A8-D245-BD73-BA19EBF6C5D3}">
      <dsp:nvSpPr>
        <dsp:cNvPr id="0" name=""/>
        <dsp:cNvSpPr/>
      </dsp:nvSpPr>
      <dsp:spPr>
        <a:xfrm>
          <a:off x="3688318" y="2661491"/>
          <a:ext cx="2090303" cy="779317"/>
        </a:xfrm>
        <a:prstGeom prst="roundRect">
          <a:avLst>
            <a:gd name="adj" fmla="val 166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Contact Department APP/Clinical Lead</a:t>
          </a:r>
        </a:p>
      </dsp:txBody>
      <dsp:txXfrm>
        <a:off x="3726368" y="2699541"/>
        <a:ext cx="2014203" cy="703217"/>
      </dsp:txXfrm>
    </dsp:sp>
    <dsp:sp modelId="{623AE8E3-4C62-964B-A59B-92FA5327B415}">
      <dsp:nvSpPr>
        <dsp:cNvPr id="0" name=""/>
        <dsp:cNvSpPr/>
      </dsp:nvSpPr>
      <dsp:spPr>
        <a:xfrm>
          <a:off x="5290151" y="2735816"/>
          <a:ext cx="809753" cy="629878"/>
        </a:xfrm>
        <a:prstGeom prst="rect">
          <a:avLst/>
        </a:prstGeom>
        <a:noFill/>
        <a:ln>
          <a:noFill/>
        </a:ln>
        <a:effectLst/>
      </dsp:spPr>
      <dsp:style>
        <a:lnRef idx="0">
          <a:scrgbClr r="0" g="0" b="0"/>
        </a:lnRef>
        <a:fillRef idx="0">
          <a:scrgbClr r="0" g="0" b="0"/>
        </a:fillRef>
        <a:effectRef idx="0">
          <a:scrgbClr r="0" g="0" b="0"/>
        </a:effectRef>
        <a:fontRef idx="minor"/>
      </dsp:style>
    </dsp:sp>
    <dsp:sp modelId="{2D169CA8-5B95-0F4C-A2C4-022C019C80AC}">
      <dsp:nvSpPr>
        <dsp:cNvPr id="0" name=""/>
        <dsp:cNvSpPr/>
      </dsp:nvSpPr>
      <dsp:spPr>
        <a:xfrm rot="5400000">
          <a:off x="5607590" y="4270066"/>
          <a:ext cx="661372" cy="752949"/>
        </a:xfrm>
        <a:prstGeom prst="bentUpArrow">
          <a:avLst>
            <a:gd name="adj1" fmla="val 32840"/>
            <a:gd name="adj2" fmla="val 25000"/>
            <a:gd name="adj3" fmla="val 35780"/>
          </a:avLst>
        </a:prstGeom>
        <a:solidFill>
          <a:schemeClr val="accent1">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B98D2E49-CB83-5744-B533-91412348DD51}">
      <dsp:nvSpPr>
        <dsp:cNvPr id="0" name=""/>
        <dsp:cNvSpPr/>
      </dsp:nvSpPr>
      <dsp:spPr>
        <a:xfrm>
          <a:off x="4908235" y="3536921"/>
          <a:ext cx="2161625" cy="779317"/>
        </a:xfrm>
        <a:prstGeom prst="roundRect">
          <a:avLst>
            <a:gd name="adj" fmla="val 166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Communicate to Assigned staff and Requester</a:t>
          </a:r>
        </a:p>
      </dsp:txBody>
      <dsp:txXfrm>
        <a:off x="4946285" y="3574971"/>
        <a:ext cx="2085525" cy="703217"/>
      </dsp:txXfrm>
    </dsp:sp>
    <dsp:sp modelId="{BFFA79C4-4EAD-8B49-AABD-E343F153E66F}">
      <dsp:nvSpPr>
        <dsp:cNvPr id="0" name=""/>
        <dsp:cNvSpPr/>
      </dsp:nvSpPr>
      <dsp:spPr>
        <a:xfrm>
          <a:off x="6545728" y="3611247"/>
          <a:ext cx="809753" cy="629878"/>
        </a:xfrm>
        <a:prstGeom prst="rect">
          <a:avLst/>
        </a:prstGeom>
        <a:noFill/>
        <a:ln>
          <a:noFill/>
        </a:ln>
        <a:effectLst/>
      </dsp:spPr>
      <dsp:style>
        <a:lnRef idx="0">
          <a:scrgbClr r="0" g="0" b="0"/>
        </a:lnRef>
        <a:fillRef idx="0">
          <a:scrgbClr r="0" g="0" b="0"/>
        </a:fillRef>
        <a:effectRef idx="0">
          <a:scrgbClr r="0" g="0" b="0"/>
        </a:effectRef>
        <a:fontRef idx="minor"/>
      </dsp:style>
    </dsp:sp>
    <dsp:sp modelId="{0D521A11-7BD7-034A-8814-86AAB2F732C9}">
      <dsp:nvSpPr>
        <dsp:cNvPr id="0" name=""/>
        <dsp:cNvSpPr/>
      </dsp:nvSpPr>
      <dsp:spPr>
        <a:xfrm>
          <a:off x="6128151" y="4412351"/>
          <a:ext cx="2461186" cy="779317"/>
        </a:xfrm>
        <a:prstGeom prst="roundRect">
          <a:avLst>
            <a:gd name="adj" fmla="val 166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Dept maintains updated available capacity in their workbooks</a:t>
          </a:r>
        </a:p>
      </dsp:txBody>
      <dsp:txXfrm>
        <a:off x="6166201" y="4450401"/>
        <a:ext cx="2385086" cy="7032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1F36EC-31B0-6B44-BD52-8A834C5E6C8E}">
      <dsp:nvSpPr>
        <dsp:cNvPr id="0" name=""/>
        <dsp:cNvSpPr/>
      </dsp:nvSpPr>
      <dsp:spPr>
        <a:xfrm rot="5400000">
          <a:off x="822169" y="768344"/>
          <a:ext cx="661372" cy="752949"/>
        </a:xfrm>
        <a:prstGeom prst="bentUpArrow">
          <a:avLst>
            <a:gd name="adj1" fmla="val 32840"/>
            <a:gd name="adj2" fmla="val 25000"/>
            <a:gd name="adj3" fmla="val 35780"/>
          </a:avLst>
        </a:prstGeom>
        <a:solidFill>
          <a:schemeClr val="accent1">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0BD23A60-0D23-F542-8094-E6B78C731AD4}">
      <dsp:nvSpPr>
        <dsp:cNvPr id="0" name=""/>
        <dsp:cNvSpPr/>
      </dsp:nvSpPr>
      <dsp:spPr>
        <a:xfrm>
          <a:off x="28568" y="35199"/>
          <a:ext cx="2350117" cy="779317"/>
        </a:xfrm>
        <a:prstGeom prst="roundRect">
          <a:avLst>
            <a:gd name="adj" fmla="val 166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Requests for Staffing submitted via form</a:t>
          </a:r>
        </a:p>
      </dsp:txBody>
      <dsp:txXfrm>
        <a:off x="66618" y="73249"/>
        <a:ext cx="2274017" cy="703217"/>
      </dsp:txXfrm>
    </dsp:sp>
    <dsp:sp modelId="{355415D5-DE02-E74A-9A13-1BC9C43C60D6}">
      <dsp:nvSpPr>
        <dsp:cNvPr id="0" name=""/>
        <dsp:cNvSpPr/>
      </dsp:nvSpPr>
      <dsp:spPr>
        <a:xfrm>
          <a:off x="1760308" y="109525"/>
          <a:ext cx="809753" cy="629878"/>
        </a:xfrm>
        <a:prstGeom prst="rect">
          <a:avLst/>
        </a:prstGeom>
        <a:noFill/>
        <a:ln>
          <a:noFill/>
        </a:ln>
        <a:effectLst/>
      </dsp:spPr>
      <dsp:style>
        <a:lnRef idx="0">
          <a:scrgbClr r="0" g="0" b="0"/>
        </a:lnRef>
        <a:fillRef idx="0">
          <a:scrgbClr r="0" g="0" b="0"/>
        </a:fillRef>
        <a:effectRef idx="0">
          <a:scrgbClr r="0" g="0" b="0"/>
        </a:effectRef>
        <a:fontRef idx="minor"/>
      </dsp:style>
    </dsp:sp>
    <dsp:sp modelId="{4429C6D8-DEF3-7A4D-866B-BD8B1FE08852}">
      <dsp:nvSpPr>
        <dsp:cNvPr id="0" name=""/>
        <dsp:cNvSpPr/>
      </dsp:nvSpPr>
      <dsp:spPr>
        <a:xfrm rot="5400000">
          <a:off x="1909707" y="1643774"/>
          <a:ext cx="661372" cy="752949"/>
        </a:xfrm>
        <a:prstGeom prst="bentUpArrow">
          <a:avLst>
            <a:gd name="adj1" fmla="val 32840"/>
            <a:gd name="adj2" fmla="val 25000"/>
            <a:gd name="adj3" fmla="val 35780"/>
          </a:avLst>
        </a:prstGeom>
        <a:solidFill>
          <a:schemeClr val="accent1">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873FA12E-29B4-E847-A642-17C335BDAE69}">
      <dsp:nvSpPr>
        <dsp:cNvPr id="0" name=""/>
        <dsp:cNvSpPr/>
      </dsp:nvSpPr>
      <dsp:spPr>
        <a:xfrm>
          <a:off x="1373292" y="918953"/>
          <a:ext cx="2085360" cy="779317"/>
        </a:xfrm>
        <a:prstGeom prst="roundRect">
          <a:avLst>
            <a:gd name="adj" fmla="val 166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Resource Center Receives &amp; Reviews*</a:t>
          </a:r>
        </a:p>
      </dsp:txBody>
      <dsp:txXfrm>
        <a:off x="1411342" y="957003"/>
        <a:ext cx="2009260" cy="703217"/>
      </dsp:txXfrm>
    </dsp:sp>
    <dsp:sp modelId="{2F53FC0F-C06F-644C-BED1-8CA6F71BA69A}">
      <dsp:nvSpPr>
        <dsp:cNvPr id="0" name=""/>
        <dsp:cNvSpPr/>
      </dsp:nvSpPr>
      <dsp:spPr>
        <a:xfrm>
          <a:off x="2847846" y="984955"/>
          <a:ext cx="809753" cy="629878"/>
        </a:xfrm>
        <a:prstGeom prst="rect">
          <a:avLst/>
        </a:prstGeom>
        <a:noFill/>
        <a:ln>
          <a:noFill/>
        </a:ln>
        <a:effectLst/>
      </dsp:spPr>
      <dsp:style>
        <a:lnRef idx="0">
          <a:scrgbClr r="0" g="0" b="0"/>
        </a:lnRef>
        <a:fillRef idx="0">
          <a:scrgbClr r="0" g="0" b="0"/>
        </a:fillRef>
        <a:effectRef idx="0">
          <a:scrgbClr r="0" g="0" b="0"/>
        </a:effectRef>
        <a:fontRef idx="minor"/>
      </dsp:style>
    </dsp:sp>
    <dsp:sp modelId="{31CA1B1D-8F24-AA48-AEC1-17FE5AEFE9C5}">
      <dsp:nvSpPr>
        <dsp:cNvPr id="0" name=""/>
        <dsp:cNvSpPr/>
      </dsp:nvSpPr>
      <dsp:spPr>
        <a:xfrm rot="5400000">
          <a:off x="3126000" y="2519205"/>
          <a:ext cx="661372" cy="752949"/>
        </a:xfrm>
        <a:prstGeom prst="bentUpArrow">
          <a:avLst>
            <a:gd name="adj1" fmla="val 32840"/>
            <a:gd name="adj2" fmla="val 25000"/>
            <a:gd name="adj3" fmla="val 35780"/>
          </a:avLst>
        </a:prstGeom>
        <a:solidFill>
          <a:schemeClr val="accent1">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F8A66FFB-F91F-5943-8BAF-08E6C1B6281C}">
      <dsp:nvSpPr>
        <dsp:cNvPr id="0" name=""/>
        <dsp:cNvSpPr/>
      </dsp:nvSpPr>
      <dsp:spPr>
        <a:xfrm>
          <a:off x="2468401" y="1786060"/>
          <a:ext cx="2078112" cy="779317"/>
        </a:xfrm>
        <a:prstGeom prst="roundRect">
          <a:avLst>
            <a:gd name="adj" fmla="val 166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Identify</a:t>
          </a:r>
          <a:r>
            <a:rPr lang="en-US" sz="900" b="1" kern="1200" dirty="0"/>
            <a:t> </a:t>
          </a:r>
          <a:r>
            <a:rPr lang="en-US" sz="1400" b="1" kern="1200" dirty="0"/>
            <a:t>Available** Staff</a:t>
          </a:r>
        </a:p>
      </dsp:txBody>
      <dsp:txXfrm>
        <a:off x="2506451" y="1824110"/>
        <a:ext cx="2002012" cy="703217"/>
      </dsp:txXfrm>
    </dsp:sp>
    <dsp:sp modelId="{52FD5EF7-D438-8E4D-B80B-1C77FB9B3E22}">
      <dsp:nvSpPr>
        <dsp:cNvPr id="0" name=""/>
        <dsp:cNvSpPr/>
      </dsp:nvSpPr>
      <dsp:spPr>
        <a:xfrm>
          <a:off x="4064138" y="1860386"/>
          <a:ext cx="809753" cy="629878"/>
        </a:xfrm>
        <a:prstGeom prst="rect">
          <a:avLst/>
        </a:prstGeom>
        <a:noFill/>
        <a:ln>
          <a:noFill/>
        </a:ln>
        <a:effectLst/>
      </dsp:spPr>
      <dsp:style>
        <a:lnRef idx="0">
          <a:scrgbClr r="0" g="0" b="0"/>
        </a:lnRef>
        <a:fillRef idx="0">
          <a:scrgbClr r="0" g="0" b="0"/>
        </a:fillRef>
        <a:effectRef idx="0">
          <a:scrgbClr r="0" g="0" b="0"/>
        </a:effectRef>
        <a:fontRef idx="minor"/>
      </dsp:style>
    </dsp:sp>
    <dsp:sp modelId="{6AF08C78-5D7D-FE4B-B228-54589FE7A4B5}">
      <dsp:nvSpPr>
        <dsp:cNvPr id="0" name=""/>
        <dsp:cNvSpPr/>
      </dsp:nvSpPr>
      <dsp:spPr>
        <a:xfrm rot="5400000">
          <a:off x="4352012" y="3394635"/>
          <a:ext cx="661372" cy="752949"/>
        </a:xfrm>
        <a:prstGeom prst="bentUpArrow">
          <a:avLst>
            <a:gd name="adj1" fmla="val 32840"/>
            <a:gd name="adj2" fmla="val 25000"/>
            <a:gd name="adj3" fmla="val 35780"/>
          </a:avLst>
        </a:prstGeom>
        <a:solidFill>
          <a:schemeClr val="accent1">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57A37910-E1A8-D245-BD73-BA19EBF6C5D3}">
      <dsp:nvSpPr>
        <dsp:cNvPr id="0" name=""/>
        <dsp:cNvSpPr/>
      </dsp:nvSpPr>
      <dsp:spPr>
        <a:xfrm>
          <a:off x="3688318" y="2661491"/>
          <a:ext cx="2090303" cy="779317"/>
        </a:xfrm>
        <a:prstGeom prst="roundRect">
          <a:avLst>
            <a:gd name="adj" fmla="val 166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Contact COO/CAO/DOO</a:t>
          </a:r>
        </a:p>
      </dsp:txBody>
      <dsp:txXfrm>
        <a:off x="3726368" y="2699541"/>
        <a:ext cx="2014203" cy="703217"/>
      </dsp:txXfrm>
    </dsp:sp>
    <dsp:sp modelId="{623AE8E3-4C62-964B-A59B-92FA5327B415}">
      <dsp:nvSpPr>
        <dsp:cNvPr id="0" name=""/>
        <dsp:cNvSpPr/>
      </dsp:nvSpPr>
      <dsp:spPr>
        <a:xfrm>
          <a:off x="5290151" y="2735816"/>
          <a:ext cx="809753" cy="629878"/>
        </a:xfrm>
        <a:prstGeom prst="rect">
          <a:avLst/>
        </a:prstGeom>
        <a:noFill/>
        <a:ln>
          <a:noFill/>
        </a:ln>
        <a:effectLst/>
      </dsp:spPr>
      <dsp:style>
        <a:lnRef idx="0">
          <a:scrgbClr r="0" g="0" b="0"/>
        </a:lnRef>
        <a:fillRef idx="0">
          <a:scrgbClr r="0" g="0" b="0"/>
        </a:fillRef>
        <a:effectRef idx="0">
          <a:scrgbClr r="0" g="0" b="0"/>
        </a:effectRef>
        <a:fontRef idx="minor"/>
      </dsp:style>
    </dsp:sp>
    <dsp:sp modelId="{2D169CA8-5B95-0F4C-A2C4-022C019C80AC}">
      <dsp:nvSpPr>
        <dsp:cNvPr id="0" name=""/>
        <dsp:cNvSpPr/>
      </dsp:nvSpPr>
      <dsp:spPr>
        <a:xfrm rot="5400000">
          <a:off x="5607590" y="4270066"/>
          <a:ext cx="661372" cy="752949"/>
        </a:xfrm>
        <a:prstGeom prst="bentUpArrow">
          <a:avLst>
            <a:gd name="adj1" fmla="val 32840"/>
            <a:gd name="adj2" fmla="val 25000"/>
            <a:gd name="adj3" fmla="val 35780"/>
          </a:avLst>
        </a:prstGeom>
        <a:solidFill>
          <a:schemeClr val="accent1">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B98D2E49-CB83-5744-B533-91412348DD51}">
      <dsp:nvSpPr>
        <dsp:cNvPr id="0" name=""/>
        <dsp:cNvSpPr/>
      </dsp:nvSpPr>
      <dsp:spPr>
        <a:xfrm>
          <a:off x="4908235" y="3536921"/>
          <a:ext cx="2161625" cy="779317"/>
        </a:xfrm>
        <a:prstGeom prst="roundRect">
          <a:avLst>
            <a:gd name="adj" fmla="val 166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Communicate to Assigned staff and Requester</a:t>
          </a:r>
        </a:p>
      </dsp:txBody>
      <dsp:txXfrm>
        <a:off x="4946285" y="3574971"/>
        <a:ext cx="2085525" cy="703217"/>
      </dsp:txXfrm>
    </dsp:sp>
    <dsp:sp modelId="{BFFA79C4-4EAD-8B49-AABD-E343F153E66F}">
      <dsp:nvSpPr>
        <dsp:cNvPr id="0" name=""/>
        <dsp:cNvSpPr/>
      </dsp:nvSpPr>
      <dsp:spPr>
        <a:xfrm>
          <a:off x="6545728" y="3611247"/>
          <a:ext cx="809753" cy="629878"/>
        </a:xfrm>
        <a:prstGeom prst="rect">
          <a:avLst/>
        </a:prstGeom>
        <a:noFill/>
        <a:ln>
          <a:noFill/>
        </a:ln>
        <a:effectLst/>
      </dsp:spPr>
      <dsp:style>
        <a:lnRef idx="0">
          <a:scrgbClr r="0" g="0" b="0"/>
        </a:lnRef>
        <a:fillRef idx="0">
          <a:scrgbClr r="0" g="0" b="0"/>
        </a:fillRef>
        <a:effectRef idx="0">
          <a:scrgbClr r="0" g="0" b="0"/>
        </a:effectRef>
        <a:fontRef idx="minor"/>
      </dsp:style>
    </dsp:sp>
    <dsp:sp modelId="{0D521A11-7BD7-034A-8814-86AAB2F732C9}">
      <dsp:nvSpPr>
        <dsp:cNvPr id="0" name=""/>
        <dsp:cNvSpPr/>
      </dsp:nvSpPr>
      <dsp:spPr>
        <a:xfrm>
          <a:off x="6128151" y="4412351"/>
          <a:ext cx="2461186" cy="779317"/>
        </a:xfrm>
        <a:prstGeom prst="roundRect">
          <a:avLst>
            <a:gd name="adj" fmla="val 1667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Dept maintains updated available capacity in their workbooks</a:t>
          </a:r>
        </a:p>
      </dsp:txBody>
      <dsp:txXfrm>
        <a:off x="6166201" y="4450401"/>
        <a:ext cx="2385086" cy="703217"/>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BD1563-9EB0-4B00-8EA9-B129BAEA55EC}" type="datetimeFigureOut">
              <a:rPr lang="en-US" smtClean="0"/>
              <a:t>3/30/2020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4E607F-F2E7-4E59-BEA0-4F3CE3150A0B}" type="slidenum">
              <a:rPr lang="en-US" smtClean="0"/>
              <a:t>‹#›</a:t>
            </a:fld>
            <a:endParaRPr lang="en-US"/>
          </a:p>
        </p:txBody>
      </p:sp>
    </p:spTree>
    <p:extLst>
      <p:ext uri="{BB962C8B-B14F-4D97-AF65-F5344CB8AC3E}">
        <p14:creationId xmlns:p14="http://schemas.microsoft.com/office/powerpoint/2010/main" val="582030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42975" rtl="0" eaLnBrk="0" fontAlgn="base" latinLnBrk="0" hangingPunct="0">
              <a:lnSpc>
                <a:spcPct val="100000"/>
              </a:lnSpc>
              <a:spcBef>
                <a:spcPct val="0"/>
              </a:spcBef>
              <a:spcAft>
                <a:spcPct val="0"/>
              </a:spcAft>
              <a:buClrTx/>
              <a:buSzTx/>
              <a:buFontTx/>
              <a:buNone/>
              <a:tabLst/>
              <a:defRPr/>
            </a:pPr>
            <a:fld id="{F4399512-E961-4347-8706-661AE02AA638}" type="slidenum">
              <a:rPr kumimoji="0" lang="en-US" altLang="en-US" sz="1000" b="0" i="1"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42975" rtl="0" eaLnBrk="0" fontAlgn="base" latinLnBrk="0" hangingPunct="0">
                <a:lnSpc>
                  <a:spcPct val="100000"/>
                </a:lnSpc>
                <a:spcBef>
                  <a:spcPct val="0"/>
                </a:spcBef>
                <a:spcAft>
                  <a:spcPct val="0"/>
                </a:spcAft>
                <a:buClrTx/>
                <a:buSzTx/>
                <a:buFontTx/>
                <a:buNone/>
                <a:tabLst/>
                <a:defRPr/>
              </a:pPr>
              <a:t>2</a:t>
            </a:fld>
            <a:endParaRPr kumimoji="0" lang="en-US" altLang="en-US" sz="1000" b="0" i="1"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98777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42975" rtl="0" eaLnBrk="0" fontAlgn="base" latinLnBrk="0" hangingPunct="0">
              <a:lnSpc>
                <a:spcPct val="100000"/>
              </a:lnSpc>
              <a:spcBef>
                <a:spcPct val="0"/>
              </a:spcBef>
              <a:spcAft>
                <a:spcPct val="0"/>
              </a:spcAft>
              <a:buClrTx/>
              <a:buSzTx/>
              <a:buFontTx/>
              <a:buNone/>
              <a:tabLst/>
              <a:defRPr/>
            </a:pPr>
            <a:fld id="{F4399512-E961-4347-8706-661AE02AA638}" type="slidenum">
              <a:rPr kumimoji="0" lang="en-US" altLang="en-US" sz="1000" b="0" i="1"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42975" rtl="0" eaLnBrk="0" fontAlgn="base" latinLnBrk="0" hangingPunct="0">
                <a:lnSpc>
                  <a:spcPct val="100000"/>
                </a:lnSpc>
                <a:spcBef>
                  <a:spcPct val="0"/>
                </a:spcBef>
                <a:spcAft>
                  <a:spcPct val="0"/>
                </a:spcAft>
                <a:buClrTx/>
                <a:buSzTx/>
                <a:buFontTx/>
                <a:buNone/>
                <a:tabLst/>
                <a:defRPr/>
              </a:pPr>
              <a:t>9</a:t>
            </a:fld>
            <a:endParaRPr kumimoji="0" lang="en-US" altLang="en-US" sz="1000" b="0" i="1"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54692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02797E8-EA84-4BF6-B254-91889545BB4D}"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CCF08-90C4-4E9C-B40F-0AF96D2A1E78}" type="slidenum">
              <a:rPr lang="en-US" smtClean="0"/>
              <a:t>‹#›</a:t>
            </a:fld>
            <a:endParaRPr lang="en-US"/>
          </a:p>
        </p:txBody>
      </p:sp>
    </p:spTree>
    <p:extLst>
      <p:ext uri="{BB962C8B-B14F-4D97-AF65-F5344CB8AC3E}">
        <p14:creationId xmlns:p14="http://schemas.microsoft.com/office/powerpoint/2010/main" val="3483331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2797E8-EA84-4BF6-B254-91889545BB4D}"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CCF08-90C4-4E9C-B40F-0AF96D2A1E78}" type="slidenum">
              <a:rPr lang="en-US" smtClean="0"/>
              <a:t>‹#›</a:t>
            </a:fld>
            <a:endParaRPr lang="en-US"/>
          </a:p>
        </p:txBody>
      </p:sp>
    </p:spTree>
    <p:extLst>
      <p:ext uri="{BB962C8B-B14F-4D97-AF65-F5344CB8AC3E}">
        <p14:creationId xmlns:p14="http://schemas.microsoft.com/office/powerpoint/2010/main" val="3311592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2797E8-EA84-4BF6-B254-91889545BB4D}"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CCF08-90C4-4E9C-B40F-0AF96D2A1E78}" type="slidenum">
              <a:rPr lang="en-US" smtClean="0"/>
              <a:t>‹#›</a:t>
            </a:fld>
            <a:endParaRPr lang="en-US"/>
          </a:p>
        </p:txBody>
      </p:sp>
    </p:spTree>
    <p:extLst>
      <p:ext uri="{BB962C8B-B14F-4D97-AF65-F5344CB8AC3E}">
        <p14:creationId xmlns:p14="http://schemas.microsoft.com/office/powerpoint/2010/main" val="538651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7880EE0F-8936-034F-832B-8042B5D72D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02287" y="365885"/>
            <a:ext cx="4418390" cy="5049589"/>
          </a:xfrm>
          <a:prstGeom prst="rect">
            <a:avLst/>
          </a:prstGeom>
        </p:spPr>
      </p:pic>
      <p:sp>
        <p:nvSpPr>
          <p:cNvPr id="4" name="Rectangle 5">
            <a:extLst>
              <a:ext uri="{FF2B5EF4-FFF2-40B4-BE49-F238E27FC236}">
                <a16:creationId xmlns:a16="http://schemas.microsoft.com/office/drawing/2014/main" id="{378EF57C-0683-8E48-AE13-6590CF43DEB6}"/>
              </a:ext>
            </a:extLst>
          </p:cNvPr>
          <p:cNvSpPr>
            <a:spLocks noChangeArrowheads="1"/>
          </p:cNvSpPr>
          <p:nvPr userDrawn="1"/>
        </p:nvSpPr>
        <p:spPr bwMode="auto">
          <a:xfrm>
            <a:off x="3689351" y="6564313"/>
            <a:ext cx="3350683"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648" tIns="48825" rIns="97648" bIns="48825">
            <a:spAutoFit/>
          </a:bodyPr>
          <a:lstStyle>
            <a:lvl1pPr defTabSz="969963">
              <a:defRPr>
                <a:solidFill>
                  <a:schemeClr val="tx1"/>
                </a:solidFill>
                <a:latin typeface="Arial" panose="020B0604020202020204" pitchFamily="34" charset="0"/>
              </a:defRPr>
            </a:lvl1pPr>
            <a:lvl2pPr marL="484188" defTabSz="969963">
              <a:defRPr>
                <a:solidFill>
                  <a:schemeClr val="tx1"/>
                </a:solidFill>
                <a:latin typeface="Arial" panose="020B0604020202020204" pitchFamily="34" charset="0"/>
              </a:defRPr>
            </a:lvl2pPr>
            <a:lvl3pPr marL="969963" defTabSz="969963">
              <a:defRPr>
                <a:solidFill>
                  <a:schemeClr val="tx1"/>
                </a:solidFill>
                <a:latin typeface="Arial" panose="020B0604020202020204" pitchFamily="34" charset="0"/>
              </a:defRPr>
            </a:lvl3pPr>
            <a:lvl4pPr marL="1454150" defTabSz="969963">
              <a:defRPr>
                <a:solidFill>
                  <a:schemeClr val="tx1"/>
                </a:solidFill>
                <a:latin typeface="Arial" panose="020B0604020202020204" pitchFamily="34" charset="0"/>
              </a:defRPr>
            </a:lvl4pPr>
            <a:lvl5pPr marL="1939925" defTabSz="969963">
              <a:defRPr>
                <a:solidFill>
                  <a:schemeClr val="tx1"/>
                </a:solidFill>
                <a:latin typeface="Arial" panose="020B0604020202020204" pitchFamily="34" charset="0"/>
              </a:defRPr>
            </a:lvl5pPr>
            <a:lvl6pPr marL="2397125" defTabSz="969963" fontAlgn="base">
              <a:spcBef>
                <a:spcPct val="0"/>
              </a:spcBef>
              <a:spcAft>
                <a:spcPct val="0"/>
              </a:spcAft>
              <a:defRPr>
                <a:solidFill>
                  <a:schemeClr val="tx1"/>
                </a:solidFill>
                <a:latin typeface="Arial" panose="020B0604020202020204" pitchFamily="34" charset="0"/>
              </a:defRPr>
            </a:lvl6pPr>
            <a:lvl7pPr marL="2854325" defTabSz="969963" fontAlgn="base">
              <a:spcBef>
                <a:spcPct val="0"/>
              </a:spcBef>
              <a:spcAft>
                <a:spcPct val="0"/>
              </a:spcAft>
              <a:defRPr>
                <a:solidFill>
                  <a:schemeClr val="tx1"/>
                </a:solidFill>
                <a:latin typeface="Arial" panose="020B0604020202020204" pitchFamily="34" charset="0"/>
              </a:defRPr>
            </a:lvl7pPr>
            <a:lvl8pPr marL="3311525" defTabSz="969963" fontAlgn="base">
              <a:spcBef>
                <a:spcPct val="0"/>
              </a:spcBef>
              <a:spcAft>
                <a:spcPct val="0"/>
              </a:spcAft>
              <a:defRPr>
                <a:solidFill>
                  <a:schemeClr val="tx1"/>
                </a:solidFill>
                <a:latin typeface="Arial" panose="020B0604020202020204" pitchFamily="34" charset="0"/>
              </a:defRPr>
            </a:lvl8pPr>
            <a:lvl9pPr marL="3768725" defTabSz="969963" fontAlgn="base">
              <a:spcBef>
                <a:spcPct val="0"/>
              </a:spcBef>
              <a:spcAft>
                <a:spcPct val="0"/>
              </a:spcAft>
              <a:defRPr>
                <a:solidFill>
                  <a:schemeClr val="tx1"/>
                </a:solidFill>
                <a:latin typeface="Arial" panose="020B0604020202020204" pitchFamily="34" charset="0"/>
              </a:defRPr>
            </a:lvl9pPr>
          </a:lstStyle>
          <a:p>
            <a:pPr algn="ctr">
              <a:spcBef>
                <a:spcPct val="50000"/>
              </a:spcBef>
              <a:defRPr/>
            </a:pPr>
            <a:endParaRPr lang="en-US" altLang="en-US" sz="1900"/>
          </a:p>
        </p:txBody>
      </p:sp>
      <p:pic>
        <p:nvPicPr>
          <p:cNvPr id="14" name="Picture 13">
            <a:extLst>
              <a:ext uri="{FF2B5EF4-FFF2-40B4-BE49-F238E27FC236}">
                <a16:creationId xmlns:a16="http://schemas.microsoft.com/office/drawing/2014/main" id="{81A97D23-F7C6-B046-ADCC-F1ACD792B17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85679"/>
          <a:stretch/>
        </p:blipFill>
        <p:spPr>
          <a:xfrm>
            <a:off x="605367" y="528365"/>
            <a:ext cx="3154870" cy="548456"/>
          </a:xfrm>
          <a:prstGeom prst="rect">
            <a:avLst/>
          </a:prstGeom>
        </p:spPr>
      </p:pic>
      <p:sp>
        <p:nvSpPr>
          <p:cNvPr id="35" name="Rectangle 34">
            <a:extLst>
              <a:ext uri="{FF2B5EF4-FFF2-40B4-BE49-F238E27FC236}">
                <a16:creationId xmlns:a16="http://schemas.microsoft.com/office/drawing/2014/main" id="{203563FC-0F09-0C4F-A98D-09A9A087BFFD}"/>
              </a:ext>
            </a:extLst>
          </p:cNvPr>
          <p:cNvSpPr/>
          <p:nvPr userDrawn="1"/>
        </p:nvSpPr>
        <p:spPr bwMode="auto">
          <a:xfrm>
            <a:off x="4272324" y="6073135"/>
            <a:ext cx="7919676" cy="18757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anose="020B0604020202020204" pitchFamily="34" charset="0"/>
            </a:endParaRPr>
          </a:p>
        </p:txBody>
      </p:sp>
      <p:sp>
        <p:nvSpPr>
          <p:cNvPr id="36" name="Rectangle 35">
            <a:extLst>
              <a:ext uri="{FF2B5EF4-FFF2-40B4-BE49-F238E27FC236}">
                <a16:creationId xmlns:a16="http://schemas.microsoft.com/office/drawing/2014/main" id="{DC4A80AC-0EE5-CE49-AC50-371B0BCEE030}"/>
              </a:ext>
            </a:extLst>
          </p:cNvPr>
          <p:cNvSpPr/>
          <p:nvPr userDrawn="1"/>
        </p:nvSpPr>
        <p:spPr bwMode="auto">
          <a:xfrm>
            <a:off x="3626865" y="6073135"/>
            <a:ext cx="589120" cy="18757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37" name="Rectangle 36">
            <a:extLst>
              <a:ext uri="{FF2B5EF4-FFF2-40B4-BE49-F238E27FC236}">
                <a16:creationId xmlns:a16="http://schemas.microsoft.com/office/drawing/2014/main" id="{E6EA6F35-CA1B-A642-9824-3B515D1BF591}"/>
              </a:ext>
            </a:extLst>
          </p:cNvPr>
          <p:cNvSpPr/>
          <p:nvPr userDrawn="1"/>
        </p:nvSpPr>
        <p:spPr bwMode="auto">
          <a:xfrm>
            <a:off x="2120793" y="6073135"/>
            <a:ext cx="1449733" cy="18757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38" name="Rectangle 37">
            <a:extLst>
              <a:ext uri="{FF2B5EF4-FFF2-40B4-BE49-F238E27FC236}">
                <a16:creationId xmlns:a16="http://schemas.microsoft.com/office/drawing/2014/main" id="{69B4247E-C5F1-3A4E-B4C6-26DD2EAF81A6}"/>
              </a:ext>
            </a:extLst>
          </p:cNvPr>
          <p:cNvSpPr/>
          <p:nvPr userDrawn="1"/>
        </p:nvSpPr>
        <p:spPr bwMode="auto">
          <a:xfrm>
            <a:off x="605367" y="6073135"/>
            <a:ext cx="1459087" cy="18757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2262490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7880EE0F-8936-034F-832B-8042B5D72D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02287" y="365885"/>
            <a:ext cx="4418390" cy="5049589"/>
          </a:xfrm>
          <a:prstGeom prst="rect">
            <a:avLst/>
          </a:prstGeom>
        </p:spPr>
      </p:pic>
      <p:sp>
        <p:nvSpPr>
          <p:cNvPr id="4" name="Rectangle 5">
            <a:extLst>
              <a:ext uri="{FF2B5EF4-FFF2-40B4-BE49-F238E27FC236}">
                <a16:creationId xmlns:a16="http://schemas.microsoft.com/office/drawing/2014/main" id="{378EF57C-0683-8E48-AE13-6590CF43DEB6}"/>
              </a:ext>
            </a:extLst>
          </p:cNvPr>
          <p:cNvSpPr>
            <a:spLocks noChangeArrowheads="1"/>
          </p:cNvSpPr>
          <p:nvPr userDrawn="1"/>
        </p:nvSpPr>
        <p:spPr bwMode="auto">
          <a:xfrm>
            <a:off x="3689351" y="6564313"/>
            <a:ext cx="3350683"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648" tIns="48825" rIns="97648" bIns="48825">
            <a:spAutoFit/>
          </a:bodyPr>
          <a:lstStyle>
            <a:lvl1pPr defTabSz="969963">
              <a:defRPr>
                <a:solidFill>
                  <a:schemeClr val="tx1"/>
                </a:solidFill>
                <a:latin typeface="Arial" panose="020B0604020202020204" pitchFamily="34" charset="0"/>
              </a:defRPr>
            </a:lvl1pPr>
            <a:lvl2pPr marL="484188" defTabSz="969963">
              <a:defRPr>
                <a:solidFill>
                  <a:schemeClr val="tx1"/>
                </a:solidFill>
                <a:latin typeface="Arial" panose="020B0604020202020204" pitchFamily="34" charset="0"/>
              </a:defRPr>
            </a:lvl2pPr>
            <a:lvl3pPr marL="969963" defTabSz="969963">
              <a:defRPr>
                <a:solidFill>
                  <a:schemeClr val="tx1"/>
                </a:solidFill>
                <a:latin typeface="Arial" panose="020B0604020202020204" pitchFamily="34" charset="0"/>
              </a:defRPr>
            </a:lvl3pPr>
            <a:lvl4pPr marL="1454150" defTabSz="969963">
              <a:defRPr>
                <a:solidFill>
                  <a:schemeClr val="tx1"/>
                </a:solidFill>
                <a:latin typeface="Arial" panose="020B0604020202020204" pitchFamily="34" charset="0"/>
              </a:defRPr>
            </a:lvl4pPr>
            <a:lvl5pPr marL="1939925" defTabSz="969963">
              <a:defRPr>
                <a:solidFill>
                  <a:schemeClr val="tx1"/>
                </a:solidFill>
                <a:latin typeface="Arial" panose="020B0604020202020204" pitchFamily="34" charset="0"/>
              </a:defRPr>
            </a:lvl5pPr>
            <a:lvl6pPr marL="2397125" defTabSz="969963" fontAlgn="base">
              <a:spcBef>
                <a:spcPct val="0"/>
              </a:spcBef>
              <a:spcAft>
                <a:spcPct val="0"/>
              </a:spcAft>
              <a:defRPr>
                <a:solidFill>
                  <a:schemeClr val="tx1"/>
                </a:solidFill>
                <a:latin typeface="Arial" panose="020B0604020202020204" pitchFamily="34" charset="0"/>
              </a:defRPr>
            </a:lvl6pPr>
            <a:lvl7pPr marL="2854325" defTabSz="969963" fontAlgn="base">
              <a:spcBef>
                <a:spcPct val="0"/>
              </a:spcBef>
              <a:spcAft>
                <a:spcPct val="0"/>
              </a:spcAft>
              <a:defRPr>
                <a:solidFill>
                  <a:schemeClr val="tx1"/>
                </a:solidFill>
                <a:latin typeface="Arial" panose="020B0604020202020204" pitchFamily="34" charset="0"/>
              </a:defRPr>
            </a:lvl7pPr>
            <a:lvl8pPr marL="3311525" defTabSz="969963" fontAlgn="base">
              <a:spcBef>
                <a:spcPct val="0"/>
              </a:spcBef>
              <a:spcAft>
                <a:spcPct val="0"/>
              </a:spcAft>
              <a:defRPr>
                <a:solidFill>
                  <a:schemeClr val="tx1"/>
                </a:solidFill>
                <a:latin typeface="Arial" panose="020B0604020202020204" pitchFamily="34" charset="0"/>
              </a:defRPr>
            </a:lvl8pPr>
            <a:lvl9pPr marL="3768725" defTabSz="969963" fontAlgn="base">
              <a:spcBef>
                <a:spcPct val="0"/>
              </a:spcBef>
              <a:spcAft>
                <a:spcPct val="0"/>
              </a:spcAft>
              <a:defRPr>
                <a:solidFill>
                  <a:schemeClr val="tx1"/>
                </a:solidFill>
                <a:latin typeface="Arial" panose="020B0604020202020204" pitchFamily="34" charset="0"/>
              </a:defRPr>
            </a:lvl9pPr>
          </a:lstStyle>
          <a:p>
            <a:pPr algn="ctr">
              <a:spcBef>
                <a:spcPct val="50000"/>
              </a:spcBef>
              <a:defRPr/>
            </a:pPr>
            <a:endParaRPr lang="en-US" altLang="en-US" sz="1900"/>
          </a:p>
        </p:txBody>
      </p:sp>
      <p:pic>
        <p:nvPicPr>
          <p:cNvPr id="14" name="Picture 13">
            <a:extLst>
              <a:ext uri="{FF2B5EF4-FFF2-40B4-BE49-F238E27FC236}">
                <a16:creationId xmlns:a16="http://schemas.microsoft.com/office/drawing/2014/main" id="{81A97D23-F7C6-B046-ADCC-F1ACD792B17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85679"/>
          <a:stretch/>
        </p:blipFill>
        <p:spPr>
          <a:xfrm>
            <a:off x="605367" y="528365"/>
            <a:ext cx="3154870" cy="548456"/>
          </a:xfrm>
          <a:prstGeom prst="rect">
            <a:avLst/>
          </a:prstGeom>
        </p:spPr>
      </p:pic>
      <p:sp>
        <p:nvSpPr>
          <p:cNvPr id="35" name="Rectangle 34">
            <a:extLst>
              <a:ext uri="{FF2B5EF4-FFF2-40B4-BE49-F238E27FC236}">
                <a16:creationId xmlns:a16="http://schemas.microsoft.com/office/drawing/2014/main" id="{203563FC-0F09-0C4F-A98D-09A9A087BFFD}"/>
              </a:ext>
            </a:extLst>
          </p:cNvPr>
          <p:cNvSpPr/>
          <p:nvPr userDrawn="1"/>
        </p:nvSpPr>
        <p:spPr bwMode="auto">
          <a:xfrm>
            <a:off x="4272324" y="6073135"/>
            <a:ext cx="7919676" cy="18757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anose="020B0604020202020204" pitchFamily="34" charset="0"/>
            </a:endParaRPr>
          </a:p>
        </p:txBody>
      </p:sp>
      <p:sp>
        <p:nvSpPr>
          <p:cNvPr id="36" name="Rectangle 35">
            <a:extLst>
              <a:ext uri="{FF2B5EF4-FFF2-40B4-BE49-F238E27FC236}">
                <a16:creationId xmlns:a16="http://schemas.microsoft.com/office/drawing/2014/main" id="{DC4A80AC-0EE5-CE49-AC50-371B0BCEE030}"/>
              </a:ext>
            </a:extLst>
          </p:cNvPr>
          <p:cNvSpPr/>
          <p:nvPr userDrawn="1"/>
        </p:nvSpPr>
        <p:spPr bwMode="auto">
          <a:xfrm>
            <a:off x="3626865" y="6073135"/>
            <a:ext cx="589120" cy="18757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37" name="Rectangle 36">
            <a:extLst>
              <a:ext uri="{FF2B5EF4-FFF2-40B4-BE49-F238E27FC236}">
                <a16:creationId xmlns:a16="http://schemas.microsoft.com/office/drawing/2014/main" id="{E6EA6F35-CA1B-A642-9824-3B515D1BF591}"/>
              </a:ext>
            </a:extLst>
          </p:cNvPr>
          <p:cNvSpPr/>
          <p:nvPr userDrawn="1"/>
        </p:nvSpPr>
        <p:spPr bwMode="auto">
          <a:xfrm>
            <a:off x="2120793" y="6073135"/>
            <a:ext cx="1449733" cy="18757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38" name="Rectangle 37">
            <a:extLst>
              <a:ext uri="{FF2B5EF4-FFF2-40B4-BE49-F238E27FC236}">
                <a16:creationId xmlns:a16="http://schemas.microsoft.com/office/drawing/2014/main" id="{69B4247E-C5F1-3A4E-B4C6-26DD2EAF81A6}"/>
              </a:ext>
            </a:extLst>
          </p:cNvPr>
          <p:cNvSpPr/>
          <p:nvPr userDrawn="1"/>
        </p:nvSpPr>
        <p:spPr bwMode="auto">
          <a:xfrm>
            <a:off x="605367" y="6073135"/>
            <a:ext cx="1459087" cy="18757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pic>
        <p:nvPicPr>
          <p:cNvPr id="13" name="Picture 12"/>
          <p:cNvPicPr>
            <a:picLocks noChangeAspect="1"/>
          </p:cNvPicPr>
          <p:nvPr userDrawn="1"/>
        </p:nvPicPr>
        <p:blipFill>
          <a:blip r:embed="rId4"/>
          <a:stretch>
            <a:fillRect/>
          </a:stretch>
        </p:blipFill>
        <p:spPr>
          <a:xfrm>
            <a:off x="608306" y="4900778"/>
            <a:ext cx="3151931" cy="725092"/>
          </a:xfrm>
          <a:prstGeom prst="rect">
            <a:avLst/>
          </a:prstGeom>
        </p:spPr>
      </p:pic>
    </p:spTree>
    <p:extLst>
      <p:ext uri="{BB962C8B-B14F-4D97-AF65-F5344CB8AC3E}">
        <p14:creationId xmlns:p14="http://schemas.microsoft.com/office/powerpoint/2010/main" val="811580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ChangeArrowheads="1"/>
          </p:cNvSpPr>
          <p:nvPr userDrawn="1"/>
        </p:nvSpPr>
        <p:spPr bwMode="auto">
          <a:xfrm>
            <a:off x="0" y="0"/>
            <a:ext cx="12192000" cy="1066800"/>
          </a:xfrm>
          <a:prstGeom prst="rect">
            <a:avLst/>
          </a:prstGeom>
          <a:solidFill>
            <a:srgbClr val="011F5B"/>
          </a:solidFill>
          <a:ln w="9525">
            <a:noFill/>
            <a:miter lim="800000"/>
            <a:headEnd/>
            <a:tailEnd/>
          </a:ln>
          <a:effectLst/>
        </p:spPr>
        <p:txBody>
          <a:bodyPr wrap="none" anchor="ctr"/>
          <a:lstStyle/>
          <a:p>
            <a:pPr algn="l" fontAlgn="base">
              <a:spcBef>
                <a:spcPct val="0"/>
              </a:spcBef>
              <a:spcAft>
                <a:spcPct val="0"/>
              </a:spcAft>
            </a:pPr>
            <a:endParaRPr lang="en-US" sz="2400">
              <a:solidFill>
                <a:srgbClr val="000000"/>
              </a:solidFill>
              <a:latin typeface="Times New Roman" pitchFamily="18" charset="0"/>
            </a:endParaRPr>
          </a:p>
        </p:txBody>
      </p:sp>
      <p:sp>
        <p:nvSpPr>
          <p:cNvPr id="6" name="Line 7"/>
          <p:cNvSpPr>
            <a:spLocks noChangeShapeType="1"/>
          </p:cNvSpPr>
          <p:nvPr userDrawn="1"/>
        </p:nvSpPr>
        <p:spPr bwMode="auto">
          <a:xfrm>
            <a:off x="0" y="1066800"/>
            <a:ext cx="12192000" cy="0"/>
          </a:xfrm>
          <a:prstGeom prst="line">
            <a:avLst/>
          </a:prstGeom>
          <a:noFill/>
          <a:ln w="57150">
            <a:solidFill>
              <a:srgbClr val="990000"/>
            </a:solidFill>
            <a:round/>
            <a:headEnd/>
            <a:tailEnd/>
          </a:ln>
          <a:effectLst/>
        </p:spPr>
        <p:txBody>
          <a:bodyPr wrap="none" anchor="ctr"/>
          <a:lstStyle/>
          <a:p>
            <a:pPr algn="ctr" fontAlgn="base">
              <a:spcBef>
                <a:spcPct val="0"/>
              </a:spcBef>
              <a:spcAft>
                <a:spcPct val="0"/>
              </a:spcAft>
            </a:pPr>
            <a:endParaRPr lang="en-US" sz="2400">
              <a:solidFill>
                <a:srgbClr val="000000"/>
              </a:solidFill>
              <a:latin typeface="Times New Roman" pitchFamily="18" charset="0"/>
            </a:endParaRPr>
          </a:p>
        </p:txBody>
      </p:sp>
    </p:spTree>
    <p:extLst>
      <p:ext uri="{BB962C8B-B14F-4D97-AF65-F5344CB8AC3E}">
        <p14:creationId xmlns:p14="http://schemas.microsoft.com/office/powerpoint/2010/main" val="2348503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0B4F123-30EB-A440-BB44-9D7F067693BF}"/>
              </a:ext>
            </a:extLst>
          </p:cNvPr>
          <p:cNvSpPr/>
          <p:nvPr userDrawn="1"/>
        </p:nvSpPr>
        <p:spPr bwMode="auto">
          <a:xfrm>
            <a:off x="4272324" y="6073135"/>
            <a:ext cx="7919676" cy="18757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anose="020B0604020202020204" pitchFamily="34" charset="0"/>
            </a:endParaRPr>
          </a:p>
        </p:txBody>
      </p:sp>
      <p:sp>
        <p:nvSpPr>
          <p:cNvPr id="4" name="Rectangle 5">
            <a:extLst>
              <a:ext uri="{FF2B5EF4-FFF2-40B4-BE49-F238E27FC236}">
                <a16:creationId xmlns:a16="http://schemas.microsoft.com/office/drawing/2014/main" id="{378EF57C-0683-8E48-AE13-6590CF43DEB6}"/>
              </a:ext>
            </a:extLst>
          </p:cNvPr>
          <p:cNvSpPr>
            <a:spLocks noChangeArrowheads="1"/>
          </p:cNvSpPr>
          <p:nvPr userDrawn="1"/>
        </p:nvSpPr>
        <p:spPr bwMode="auto">
          <a:xfrm>
            <a:off x="3689351" y="6564313"/>
            <a:ext cx="3350683"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648" tIns="48825" rIns="97648" bIns="48825">
            <a:spAutoFit/>
          </a:bodyPr>
          <a:lstStyle>
            <a:lvl1pPr defTabSz="969963">
              <a:defRPr>
                <a:solidFill>
                  <a:schemeClr val="tx1"/>
                </a:solidFill>
                <a:latin typeface="Arial" panose="020B0604020202020204" pitchFamily="34" charset="0"/>
              </a:defRPr>
            </a:lvl1pPr>
            <a:lvl2pPr marL="484188" defTabSz="969963">
              <a:defRPr>
                <a:solidFill>
                  <a:schemeClr val="tx1"/>
                </a:solidFill>
                <a:latin typeface="Arial" panose="020B0604020202020204" pitchFamily="34" charset="0"/>
              </a:defRPr>
            </a:lvl2pPr>
            <a:lvl3pPr marL="969963" defTabSz="969963">
              <a:defRPr>
                <a:solidFill>
                  <a:schemeClr val="tx1"/>
                </a:solidFill>
                <a:latin typeface="Arial" panose="020B0604020202020204" pitchFamily="34" charset="0"/>
              </a:defRPr>
            </a:lvl3pPr>
            <a:lvl4pPr marL="1454150" defTabSz="969963">
              <a:defRPr>
                <a:solidFill>
                  <a:schemeClr val="tx1"/>
                </a:solidFill>
                <a:latin typeface="Arial" panose="020B0604020202020204" pitchFamily="34" charset="0"/>
              </a:defRPr>
            </a:lvl4pPr>
            <a:lvl5pPr marL="1939925" defTabSz="969963">
              <a:defRPr>
                <a:solidFill>
                  <a:schemeClr val="tx1"/>
                </a:solidFill>
                <a:latin typeface="Arial" panose="020B0604020202020204" pitchFamily="34" charset="0"/>
              </a:defRPr>
            </a:lvl5pPr>
            <a:lvl6pPr marL="2397125" defTabSz="969963" fontAlgn="base">
              <a:spcBef>
                <a:spcPct val="0"/>
              </a:spcBef>
              <a:spcAft>
                <a:spcPct val="0"/>
              </a:spcAft>
              <a:defRPr>
                <a:solidFill>
                  <a:schemeClr val="tx1"/>
                </a:solidFill>
                <a:latin typeface="Arial" panose="020B0604020202020204" pitchFamily="34" charset="0"/>
              </a:defRPr>
            </a:lvl6pPr>
            <a:lvl7pPr marL="2854325" defTabSz="969963" fontAlgn="base">
              <a:spcBef>
                <a:spcPct val="0"/>
              </a:spcBef>
              <a:spcAft>
                <a:spcPct val="0"/>
              </a:spcAft>
              <a:defRPr>
                <a:solidFill>
                  <a:schemeClr val="tx1"/>
                </a:solidFill>
                <a:latin typeface="Arial" panose="020B0604020202020204" pitchFamily="34" charset="0"/>
              </a:defRPr>
            </a:lvl7pPr>
            <a:lvl8pPr marL="3311525" defTabSz="969963" fontAlgn="base">
              <a:spcBef>
                <a:spcPct val="0"/>
              </a:spcBef>
              <a:spcAft>
                <a:spcPct val="0"/>
              </a:spcAft>
              <a:defRPr>
                <a:solidFill>
                  <a:schemeClr val="tx1"/>
                </a:solidFill>
                <a:latin typeface="Arial" panose="020B0604020202020204" pitchFamily="34" charset="0"/>
              </a:defRPr>
            </a:lvl8pPr>
            <a:lvl9pPr marL="3768725" defTabSz="969963" fontAlgn="base">
              <a:spcBef>
                <a:spcPct val="0"/>
              </a:spcBef>
              <a:spcAft>
                <a:spcPct val="0"/>
              </a:spcAft>
              <a:defRPr>
                <a:solidFill>
                  <a:schemeClr val="tx1"/>
                </a:solidFill>
                <a:latin typeface="Arial" panose="020B0604020202020204" pitchFamily="34" charset="0"/>
              </a:defRPr>
            </a:lvl9pPr>
          </a:lstStyle>
          <a:p>
            <a:pPr algn="ctr">
              <a:spcBef>
                <a:spcPct val="50000"/>
              </a:spcBef>
              <a:defRPr/>
            </a:pPr>
            <a:endParaRPr lang="en-US" altLang="en-US" sz="1900"/>
          </a:p>
        </p:txBody>
      </p:sp>
      <p:sp>
        <p:nvSpPr>
          <p:cNvPr id="10" name="Rectangle 9">
            <a:extLst>
              <a:ext uri="{FF2B5EF4-FFF2-40B4-BE49-F238E27FC236}">
                <a16:creationId xmlns:a16="http://schemas.microsoft.com/office/drawing/2014/main" id="{2CBED2D5-3D21-F846-9AB1-F18C83362D57}"/>
              </a:ext>
            </a:extLst>
          </p:cNvPr>
          <p:cNvSpPr/>
          <p:nvPr userDrawn="1"/>
        </p:nvSpPr>
        <p:spPr bwMode="auto">
          <a:xfrm>
            <a:off x="4272325" y="0"/>
            <a:ext cx="7919676" cy="68580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anose="020B0604020202020204" pitchFamily="34" charset="0"/>
            </a:endParaRPr>
          </a:p>
        </p:txBody>
      </p:sp>
      <p:sp>
        <p:nvSpPr>
          <p:cNvPr id="2" name="Title 1">
            <a:extLst>
              <a:ext uri="{FF2B5EF4-FFF2-40B4-BE49-F238E27FC236}">
                <a16:creationId xmlns:a16="http://schemas.microsoft.com/office/drawing/2014/main" id="{A0C13092-8DB7-0B4F-ABD0-D6BD93629201}"/>
              </a:ext>
            </a:extLst>
          </p:cNvPr>
          <p:cNvSpPr>
            <a:spLocks noGrp="1"/>
          </p:cNvSpPr>
          <p:nvPr>
            <p:ph type="title" hasCustomPrompt="1"/>
          </p:nvPr>
        </p:nvSpPr>
        <p:spPr>
          <a:xfrm>
            <a:off x="4901133" y="3198167"/>
            <a:ext cx="6662057" cy="461665"/>
          </a:xfrm>
        </p:spPr>
        <p:txBody>
          <a:bodyPr anchor="ctr" anchorCtr="0"/>
          <a:lstStyle>
            <a:lvl1pPr>
              <a:defRPr>
                <a:solidFill>
                  <a:schemeClr val="bg1"/>
                </a:solidFill>
              </a:defRPr>
            </a:lvl1pPr>
          </a:lstStyle>
          <a:p>
            <a:r>
              <a:rPr lang="en-US"/>
              <a:t>Section Divider Title</a:t>
            </a:r>
          </a:p>
        </p:txBody>
      </p:sp>
      <p:sp>
        <p:nvSpPr>
          <p:cNvPr id="17" name="Rectangle 16">
            <a:extLst>
              <a:ext uri="{FF2B5EF4-FFF2-40B4-BE49-F238E27FC236}">
                <a16:creationId xmlns:a16="http://schemas.microsoft.com/office/drawing/2014/main" id="{206BB0AF-9056-B849-8AE6-C1E1BBA3E300}"/>
              </a:ext>
            </a:extLst>
          </p:cNvPr>
          <p:cNvSpPr/>
          <p:nvPr userDrawn="1"/>
        </p:nvSpPr>
        <p:spPr bwMode="auto">
          <a:xfrm>
            <a:off x="3626865" y="6073135"/>
            <a:ext cx="589120" cy="18757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18" name="Rectangle 17">
            <a:extLst>
              <a:ext uri="{FF2B5EF4-FFF2-40B4-BE49-F238E27FC236}">
                <a16:creationId xmlns:a16="http://schemas.microsoft.com/office/drawing/2014/main" id="{1F111A79-FA5C-6C4A-9F3B-44ACE4907DA5}"/>
              </a:ext>
            </a:extLst>
          </p:cNvPr>
          <p:cNvSpPr/>
          <p:nvPr userDrawn="1"/>
        </p:nvSpPr>
        <p:spPr bwMode="auto">
          <a:xfrm>
            <a:off x="2120793" y="6073135"/>
            <a:ext cx="1449733" cy="18757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19" name="Rectangle 18">
            <a:extLst>
              <a:ext uri="{FF2B5EF4-FFF2-40B4-BE49-F238E27FC236}">
                <a16:creationId xmlns:a16="http://schemas.microsoft.com/office/drawing/2014/main" id="{F59BD90C-2B1D-CE42-B14E-DB6FD23D2123}"/>
              </a:ext>
            </a:extLst>
          </p:cNvPr>
          <p:cNvSpPr/>
          <p:nvPr userDrawn="1"/>
        </p:nvSpPr>
        <p:spPr bwMode="auto">
          <a:xfrm>
            <a:off x="605367" y="6073135"/>
            <a:ext cx="1459087" cy="18757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pic>
        <p:nvPicPr>
          <p:cNvPr id="9" name="Picture 8"/>
          <p:cNvPicPr>
            <a:picLocks noChangeAspect="1"/>
          </p:cNvPicPr>
          <p:nvPr userDrawn="1"/>
        </p:nvPicPr>
        <p:blipFill>
          <a:blip r:embed="rId2"/>
          <a:stretch>
            <a:fillRect/>
          </a:stretch>
        </p:blipFill>
        <p:spPr>
          <a:xfrm>
            <a:off x="605367" y="6345796"/>
            <a:ext cx="1775368" cy="408419"/>
          </a:xfrm>
          <a:prstGeom prst="rect">
            <a:avLst/>
          </a:prstGeom>
        </p:spPr>
      </p:pic>
    </p:spTree>
    <p:extLst>
      <p:ext uri="{BB962C8B-B14F-4D97-AF65-F5344CB8AC3E}">
        <p14:creationId xmlns:p14="http://schemas.microsoft.com/office/powerpoint/2010/main" val="16127422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5368" y="1124081"/>
            <a:ext cx="5115984" cy="1743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05551" y="1124081"/>
            <a:ext cx="5374393" cy="1743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AC56170B-6943-F84C-A7CF-C98CC69F19FC}"/>
              </a:ext>
            </a:extLst>
          </p:cNvPr>
          <p:cNvSpPr>
            <a:spLocks noGrp="1" noChangeArrowheads="1"/>
          </p:cNvSpPr>
          <p:nvPr>
            <p:ph type="title"/>
          </p:nvPr>
        </p:nvSpPr>
        <p:spPr bwMode="auto">
          <a:xfrm>
            <a:off x="605368" y="476872"/>
            <a:ext cx="110745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ltLang="en-US"/>
              <a:t>Click to edit Master title style</a:t>
            </a:r>
          </a:p>
        </p:txBody>
      </p:sp>
      <p:pic>
        <p:nvPicPr>
          <p:cNvPr id="6" name="Picture 5"/>
          <p:cNvPicPr>
            <a:picLocks noChangeAspect="1"/>
          </p:cNvPicPr>
          <p:nvPr userDrawn="1"/>
        </p:nvPicPr>
        <p:blipFill>
          <a:blip r:embed="rId2"/>
          <a:stretch>
            <a:fillRect/>
          </a:stretch>
        </p:blipFill>
        <p:spPr>
          <a:xfrm>
            <a:off x="605367" y="6345796"/>
            <a:ext cx="1775368" cy="408419"/>
          </a:xfrm>
          <a:prstGeom prst="rect">
            <a:avLst/>
          </a:prstGeom>
        </p:spPr>
      </p:pic>
      <p:sp>
        <p:nvSpPr>
          <p:cNvPr id="7" name="Rectangle 2"/>
          <p:cNvSpPr>
            <a:spLocks noChangeArrowheads="1"/>
          </p:cNvSpPr>
          <p:nvPr userDrawn="1"/>
        </p:nvSpPr>
        <p:spPr bwMode="auto">
          <a:xfrm>
            <a:off x="0" y="0"/>
            <a:ext cx="12192000" cy="1066800"/>
          </a:xfrm>
          <a:prstGeom prst="rect">
            <a:avLst/>
          </a:prstGeom>
          <a:solidFill>
            <a:srgbClr val="011F5B"/>
          </a:solidFill>
          <a:ln w="9525">
            <a:noFill/>
            <a:miter lim="800000"/>
            <a:headEnd/>
            <a:tailEnd/>
          </a:ln>
          <a:effectLst/>
        </p:spPr>
        <p:txBody>
          <a:bodyPr wrap="none" anchor="ctr"/>
          <a:lstStyle/>
          <a:p>
            <a:pPr algn="l" fontAlgn="base">
              <a:spcBef>
                <a:spcPct val="0"/>
              </a:spcBef>
              <a:spcAft>
                <a:spcPct val="0"/>
              </a:spcAft>
            </a:pPr>
            <a:endParaRPr lang="en-US" sz="2400">
              <a:solidFill>
                <a:srgbClr val="000000"/>
              </a:solidFill>
              <a:latin typeface="Times New Roman" pitchFamily="18" charset="0"/>
            </a:endParaRPr>
          </a:p>
        </p:txBody>
      </p:sp>
      <p:sp>
        <p:nvSpPr>
          <p:cNvPr id="9" name="Line 7"/>
          <p:cNvSpPr>
            <a:spLocks noChangeShapeType="1"/>
          </p:cNvSpPr>
          <p:nvPr userDrawn="1"/>
        </p:nvSpPr>
        <p:spPr bwMode="auto">
          <a:xfrm>
            <a:off x="0" y="1066800"/>
            <a:ext cx="12192000" cy="0"/>
          </a:xfrm>
          <a:prstGeom prst="line">
            <a:avLst/>
          </a:prstGeom>
          <a:noFill/>
          <a:ln w="57150">
            <a:solidFill>
              <a:srgbClr val="990000"/>
            </a:solidFill>
            <a:round/>
            <a:headEnd/>
            <a:tailEnd/>
          </a:ln>
          <a:effectLst/>
        </p:spPr>
        <p:txBody>
          <a:bodyPr wrap="none" anchor="ctr"/>
          <a:lstStyle/>
          <a:p>
            <a:pPr algn="ctr" fontAlgn="base">
              <a:spcBef>
                <a:spcPct val="0"/>
              </a:spcBef>
              <a:spcAft>
                <a:spcPct val="0"/>
              </a:spcAft>
            </a:pPr>
            <a:endParaRPr lang="en-US" sz="2400">
              <a:solidFill>
                <a:srgbClr val="000000"/>
              </a:solidFill>
              <a:latin typeface="Times New Roman" pitchFamily="18" charset="0"/>
            </a:endParaRPr>
          </a:p>
        </p:txBody>
      </p:sp>
    </p:spTree>
    <p:extLst>
      <p:ext uri="{BB962C8B-B14F-4D97-AF65-F5344CB8AC3E}">
        <p14:creationId xmlns:p14="http://schemas.microsoft.com/office/powerpoint/2010/main" val="3100497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5367" y="1173430"/>
            <a:ext cx="5356893" cy="5665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5368" y="1739965"/>
            <a:ext cx="5356892" cy="17566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70171" y="1173430"/>
            <a:ext cx="5409773" cy="5665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0171" y="1739965"/>
            <a:ext cx="5409773" cy="17566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a:extLst>
              <a:ext uri="{FF2B5EF4-FFF2-40B4-BE49-F238E27FC236}">
                <a16:creationId xmlns:a16="http://schemas.microsoft.com/office/drawing/2014/main" id="{FD98137F-E053-8749-A48F-5E7A87B94F85}"/>
              </a:ext>
            </a:extLst>
          </p:cNvPr>
          <p:cNvSpPr>
            <a:spLocks noGrp="1" noChangeArrowheads="1"/>
          </p:cNvSpPr>
          <p:nvPr>
            <p:ph type="title"/>
          </p:nvPr>
        </p:nvSpPr>
        <p:spPr bwMode="auto">
          <a:xfrm>
            <a:off x="605368" y="476872"/>
            <a:ext cx="110745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ltLang="en-US"/>
              <a:t>Click to edit Master title style</a:t>
            </a:r>
          </a:p>
        </p:txBody>
      </p:sp>
      <p:pic>
        <p:nvPicPr>
          <p:cNvPr id="8" name="Picture 7"/>
          <p:cNvPicPr>
            <a:picLocks noChangeAspect="1"/>
          </p:cNvPicPr>
          <p:nvPr userDrawn="1"/>
        </p:nvPicPr>
        <p:blipFill>
          <a:blip r:embed="rId2"/>
          <a:stretch>
            <a:fillRect/>
          </a:stretch>
        </p:blipFill>
        <p:spPr>
          <a:xfrm>
            <a:off x="605367" y="6345796"/>
            <a:ext cx="1775368" cy="408419"/>
          </a:xfrm>
          <a:prstGeom prst="rect">
            <a:avLst/>
          </a:prstGeom>
        </p:spPr>
      </p:pic>
      <p:sp>
        <p:nvSpPr>
          <p:cNvPr id="9" name="Rectangle 2"/>
          <p:cNvSpPr>
            <a:spLocks noChangeArrowheads="1"/>
          </p:cNvSpPr>
          <p:nvPr userDrawn="1"/>
        </p:nvSpPr>
        <p:spPr bwMode="auto">
          <a:xfrm>
            <a:off x="0" y="0"/>
            <a:ext cx="12192000" cy="1066800"/>
          </a:xfrm>
          <a:prstGeom prst="rect">
            <a:avLst/>
          </a:prstGeom>
          <a:solidFill>
            <a:srgbClr val="011F5B"/>
          </a:solidFill>
          <a:ln w="9525">
            <a:noFill/>
            <a:miter lim="800000"/>
            <a:headEnd/>
            <a:tailEnd/>
          </a:ln>
          <a:effectLst/>
        </p:spPr>
        <p:txBody>
          <a:bodyPr wrap="none" anchor="ctr"/>
          <a:lstStyle/>
          <a:p>
            <a:pPr algn="l" fontAlgn="base">
              <a:spcBef>
                <a:spcPct val="0"/>
              </a:spcBef>
              <a:spcAft>
                <a:spcPct val="0"/>
              </a:spcAft>
            </a:pPr>
            <a:endParaRPr lang="en-US" sz="2400">
              <a:solidFill>
                <a:srgbClr val="000000"/>
              </a:solidFill>
              <a:latin typeface="Times New Roman" pitchFamily="18" charset="0"/>
            </a:endParaRPr>
          </a:p>
        </p:txBody>
      </p:sp>
      <p:sp>
        <p:nvSpPr>
          <p:cNvPr id="11" name="Line 7"/>
          <p:cNvSpPr>
            <a:spLocks noChangeShapeType="1"/>
          </p:cNvSpPr>
          <p:nvPr userDrawn="1"/>
        </p:nvSpPr>
        <p:spPr bwMode="auto">
          <a:xfrm>
            <a:off x="0" y="1066800"/>
            <a:ext cx="12192000" cy="0"/>
          </a:xfrm>
          <a:prstGeom prst="line">
            <a:avLst/>
          </a:prstGeom>
          <a:noFill/>
          <a:ln w="57150">
            <a:solidFill>
              <a:srgbClr val="990000"/>
            </a:solidFill>
            <a:round/>
            <a:headEnd/>
            <a:tailEnd/>
          </a:ln>
          <a:effectLst/>
        </p:spPr>
        <p:txBody>
          <a:bodyPr wrap="none" anchor="ctr"/>
          <a:lstStyle/>
          <a:p>
            <a:pPr algn="ctr" fontAlgn="base">
              <a:spcBef>
                <a:spcPct val="0"/>
              </a:spcBef>
              <a:spcAft>
                <a:spcPct val="0"/>
              </a:spcAft>
            </a:pPr>
            <a:endParaRPr lang="en-US" sz="2400">
              <a:solidFill>
                <a:srgbClr val="000000"/>
              </a:solidFill>
              <a:latin typeface="Times New Roman" pitchFamily="18" charset="0"/>
            </a:endParaRPr>
          </a:p>
        </p:txBody>
      </p:sp>
    </p:spTree>
    <p:extLst>
      <p:ext uri="{BB962C8B-B14F-4D97-AF65-F5344CB8AC3E}">
        <p14:creationId xmlns:p14="http://schemas.microsoft.com/office/powerpoint/2010/main" val="37524439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F67A72FA-85E0-1C47-93C3-EB1CF1E07A7A}"/>
              </a:ext>
            </a:extLst>
          </p:cNvPr>
          <p:cNvSpPr>
            <a:spLocks noGrp="1" noChangeArrowheads="1"/>
          </p:cNvSpPr>
          <p:nvPr>
            <p:ph type="title"/>
          </p:nvPr>
        </p:nvSpPr>
        <p:spPr bwMode="auto">
          <a:xfrm>
            <a:off x="605368" y="476872"/>
            <a:ext cx="110745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ltLang="en-US"/>
              <a:t>Click to edit Master title style</a:t>
            </a:r>
          </a:p>
        </p:txBody>
      </p:sp>
      <p:pic>
        <p:nvPicPr>
          <p:cNvPr id="4" name="Picture 3"/>
          <p:cNvPicPr>
            <a:picLocks noChangeAspect="1"/>
          </p:cNvPicPr>
          <p:nvPr userDrawn="1"/>
        </p:nvPicPr>
        <p:blipFill>
          <a:blip r:embed="rId2"/>
          <a:stretch>
            <a:fillRect/>
          </a:stretch>
        </p:blipFill>
        <p:spPr>
          <a:xfrm>
            <a:off x="605367" y="6345796"/>
            <a:ext cx="1775368" cy="408419"/>
          </a:xfrm>
          <a:prstGeom prst="rect">
            <a:avLst/>
          </a:prstGeom>
        </p:spPr>
      </p:pic>
      <p:sp>
        <p:nvSpPr>
          <p:cNvPr id="5" name="Rectangle 2"/>
          <p:cNvSpPr>
            <a:spLocks noChangeArrowheads="1"/>
          </p:cNvSpPr>
          <p:nvPr userDrawn="1"/>
        </p:nvSpPr>
        <p:spPr bwMode="auto">
          <a:xfrm>
            <a:off x="0" y="0"/>
            <a:ext cx="12192000" cy="1066800"/>
          </a:xfrm>
          <a:prstGeom prst="rect">
            <a:avLst/>
          </a:prstGeom>
          <a:solidFill>
            <a:srgbClr val="011F5B"/>
          </a:solidFill>
          <a:ln w="9525">
            <a:noFill/>
            <a:miter lim="800000"/>
            <a:headEnd/>
            <a:tailEnd/>
          </a:ln>
          <a:effectLst/>
        </p:spPr>
        <p:txBody>
          <a:bodyPr wrap="none" anchor="ctr"/>
          <a:lstStyle/>
          <a:p>
            <a:pPr algn="l" fontAlgn="base">
              <a:spcBef>
                <a:spcPct val="0"/>
              </a:spcBef>
              <a:spcAft>
                <a:spcPct val="0"/>
              </a:spcAft>
            </a:pPr>
            <a:endParaRPr lang="en-US" sz="2400">
              <a:solidFill>
                <a:srgbClr val="000000"/>
              </a:solidFill>
              <a:latin typeface="Times New Roman" pitchFamily="18" charset="0"/>
            </a:endParaRPr>
          </a:p>
        </p:txBody>
      </p:sp>
      <p:sp>
        <p:nvSpPr>
          <p:cNvPr id="7" name="Line 7"/>
          <p:cNvSpPr>
            <a:spLocks noChangeShapeType="1"/>
          </p:cNvSpPr>
          <p:nvPr userDrawn="1"/>
        </p:nvSpPr>
        <p:spPr bwMode="auto">
          <a:xfrm>
            <a:off x="0" y="1066800"/>
            <a:ext cx="12192000" cy="0"/>
          </a:xfrm>
          <a:prstGeom prst="line">
            <a:avLst/>
          </a:prstGeom>
          <a:noFill/>
          <a:ln w="57150">
            <a:solidFill>
              <a:srgbClr val="990000"/>
            </a:solidFill>
            <a:round/>
            <a:headEnd/>
            <a:tailEnd/>
          </a:ln>
          <a:effectLst/>
        </p:spPr>
        <p:txBody>
          <a:bodyPr wrap="none" anchor="ctr"/>
          <a:lstStyle/>
          <a:p>
            <a:pPr algn="ctr" fontAlgn="base">
              <a:spcBef>
                <a:spcPct val="0"/>
              </a:spcBef>
              <a:spcAft>
                <a:spcPct val="0"/>
              </a:spcAft>
            </a:pPr>
            <a:endParaRPr lang="en-US" sz="2400">
              <a:solidFill>
                <a:srgbClr val="000000"/>
              </a:solidFill>
              <a:latin typeface="Times New Roman" pitchFamily="18" charset="0"/>
            </a:endParaRPr>
          </a:p>
        </p:txBody>
      </p:sp>
    </p:spTree>
    <p:extLst>
      <p:ext uri="{BB962C8B-B14F-4D97-AF65-F5344CB8AC3E}">
        <p14:creationId xmlns:p14="http://schemas.microsoft.com/office/powerpoint/2010/main" val="25005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605367" y="6345796"/>
            <a:ext cx="1775368" cy="408419"/>
          </a:xfrm>
          <a:prstGeom prst="rect">
            <a:avLst/>
          </a:prstGeom>
        </p:spPr>
      </p:pic>
      <p:sp>
        <p:nvSpPr>
          <p:cNvPr id="3" name="Rectangle 2"/>
          <p:cNvSpPr>
            <a:spLocks noChangeArrowheads="1"/>
          </p:cNvSpPr>
          <p:nvPr userDrawn="1"/>
        </p:nvSpPr>
        <p:spPr bwMode="auto">
          <a:xfrm>
            <a:off x="0" y="0"/>
            <a:ext cx="12192000" cy="1066800"/>
          </a:xfrm>
          <a:prstGeom prst="rect">
            <a:avLst/>
          </a:prstGeom>
          <a:solidFill>
            <a:srgbClr val="011F5B"/>
          </a:solidFill>
          <a:ln w="9525">
            <a:noFill/>
            <a:miter lim="800000"/>
            <a:headEnd/>
            <a:tailEnd/>
          </a:ln>
          <a:effectLst/>
        </p:spPr>
        <p:txBody>
          <a:bodyPr wrap="none" anchor="ctr"/>
          <a:lstStyle/>
          <a:p>
            <a:pPr algn="l" fontAlgn="base">
              <a:spcBef>
                <a:spcPct val="0"/>
              </a:spcBef>
              <a:spcAft>
                <a:spcPct val="0"/>
              </a:spcAft>
            </a:pPr>
            <a:endParaRPr lang="en-US" sz="2400">
              <a:solidFill>
                <a:srgbClr val="000000"/>
              </a:solidFill>
              <a:latin typeface="Times New Roman" pitchFamily="18" charset="0"/>
            </a:endParaRPr>
          </a:p>
        </p:txBody>
      </p:sp>
      <p:sp>
        <p:nvSpPr>
          <p:cNvPr id="5" name="Line 7"/>
          <p:cNvSpPr>
            <a:spLocks noChangeShapeType="1"/>
          </p:cNvSpPr>
          <p:nvPr userDrawn="1"/>
        </p:nvSpPr>
        <p:spPr bwMode="auto">
          <a:xfrm>
            <a:off x="0" y="1066800"/>
            <a:ext cx="12192000" cy="0"/>
          </a:xfrm>
          <a:prstGeom prst="line">
            <a:avLst/>
          </a:prstGeom>
          <a:noFill/>
          <a:ln w="57150">
            <a:solidFill>
              <a:srgbClr val="990000"/>
            </a:solidFill>
            <a:round/>
            <a:headEnd/>
            <a:tailEnd/>
          </a:ln>
          <a:effectLst/>
        </p:spPr>
        <p:txBody>
          <a:bodyPr wrap="none" anchor="ctr"/>
          <a:lstStyle/>
          <a:p>
            <a:pPr algn="ctr" fontAlgn="base">
              <a:spcBef>
                <a:spcPct val="0"/>
              </a:spcBef>
              <a:spcAft>
                <a:spcPct val="0"/>
              </a:spcAft>
            </a:pPr>
            <a:endParaRPr lang="en-US" sz="2400">
              <a:solidFill>
                <a:srgbClr val="000000"/>
              </a:solidFill>
              <a:latin typeface="Times New Roman" pitchFamily="18" charset="0"/>
            </a:endParaRPr>
          </a:p>
        </p:txBody>
      </p:sp>
    </p:spTree>
    <p:extLst>
      <p:ext uri="{BB962C8B-B14F-4D97-AF65-F5344CB8AC3E}">
        <p14:creationId xmlns:p14="http://schemas.microsoft.com/office/powerpoint/2010/main" val="1301823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2797E8-EA84-4BF6-B254-91889545BB4D}"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CCF08-90C4-4E9C-B40F-0AF96D2A1E78}" type="slidenum">
              <a:rPr lang="en-US" smtClean="0"/>
              <a:t>‹#›</a:t>
            </a:fld>
            <a:endParaRPr lang="en-US"/>
          </a:p>
        </p:txBody>
      </p:sp>
    </p:spTree>
    <p:extLst>
      <p:ext uri="{BB962C8B-B14F-4D97-AF65-F5344CB8AC3E}">
        <p14:creationId xmlns:p14="http://schemas.microsoft.com/office/powerpoint/2010/main" val="41322296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378EF57C-0683-8E48-AE13-6590CF43DEB6}"/>
              </a:ext>
            </a:extLst>
          </p:cNvPr>
          <p:cNvSpPr>
            <a:spLocks noChangeArrowheads="1"/>
          </p:cNvSpPr>
          <p:nvPr userDrawn="1"/>
        </p:nvSpPr>
        <p:spPr bwMode="auto">
          <a:xfrm>
            <a:off x="3689351" y="6564313"/>
            <a:ext cx="3350683"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648" tIns="48825" rIns="97648" bIns="48825">
            <a:spAutoFit/>
          </a:bodyPr>
          <a:lstStyle>
            <a:lvl1pPr defTabSz="969963">
              <a:defRPr>
                <a:solidFill>
                  <a:schemeClr val="tx1"/>
                </a:solidFill>
                <a:latin typeface="Arial" panose="020B0604020202020204" pitchFamily="34" charset="0"/>
              </a:defRPr>
            </a:lvl1pPr>
            <a:lvl2pPr marL="484188" defTabSz="969963">
              <a:defRPr>
                <a:solidFill>
                  <a:schemeClr val="tx1"/>
                </a:solidFill>
                <a:latin typeface="Arial" panose="020B0604020202020204" pitchFamily="34" charset="0"/>
              </a:defRPr>
            </a:lvl2pPr>
            <a:lvl3pPr marL="969963" defTabSz="969963">
              <a:defRPr>
                <a:solidFill>
                  <a:schemeClr val="tx1"/>
                </a:solidFill>
                <a:latin typeface="Arial" panose="020B0604020202020204" pitchFamily="34" charset="0"/>
              </a:defRPr>
            </a:lvl3pPr>
            <a:lvl4pPr marL="1454150" defTabSz="969963">
              <a:defRPr>
                <a:solidFill>
                  <a:schemeClr val="tx1"/>
                </a:solidFill>
                <a:latin typeface="Arial" panose="020B0604020202020204" pitchFamily="34" charset="0"/>
              </a:defRPr>
            </a:lvl4pPr>
            <a:lvl5pPr marL="1939925" defTabSz="969963">
              <a:defRPr>
                <a:solidFill>
                  <a:schemeClr val="tx1"/>
                </a:solidFill>
                <a:latin typeface="Arial" panose="020B0604020202020204" pitchFamily="34" charset="0"/>
              </a:defRPr>
            </a:lvl5pPr>
            <a:lvl6pPr marL="2397125" defTabSz="969963" fontAlgn="base">
              <a:spcBef>
                <a:spcPct val="0"/>
              </a:spcBef>
              <a:spcAft>
                <a:spcPct val="0"/>
              </a:spcAft>
              <a:defRPr>
                <a:solidFill>
                  <a:schemeClr val="tx1"/>
                </a:solidFill>
                <a:latin typeface="Arial" panose="020B0604020202020204" pitchFamily="34" charset="0"/>
              </a:defRPr>
            </a:lvl6pPr>
            <a:lvl7pPr marL="2854325" defTabSz="969963" fontAlgn="base">
              <a:spcBef>
                <a:spcPct val="0"/>
              </a:spcBef>
              <a:spcAft>
                <a:spcPct val="0"/>
              </a:spcAft>
              <a:defRPr>
                <a:solidFill>
                  <a:schemeClr val="tx1"/>
                </a:solidFill>
                <a:latin typeface="Arial" panose="020B0604020202020204" pitchFamily="34" charset="0"/>
              </a:defRPr>
            </a:lvl7pPr>
            <a:lvl8pPr marL="3311525" defTabSz="969963" fontAlgn="base">
              <a:spcBef>
                <a:spcPct val="0"/>
              </a:spcBef>
              <a:spcAft>
                <a:spcPct val="0"/>
              </a:spcAft>
              <a:defRPr>
                <a:solidFill>
                  <a:schemeClr val="tx1"/>
                </a:solidFill>
                <a:latin typeface="Arial" panose="020B0604020202020204" pitchFamily="34" charset="0"/>
              </a:defRPr>
            </a:lvl8pPr>
            <a:lvl9pPr marL="3768725" defTabSz="969963" fontAlgn="base">
              <a:spcBef>
                <a:spcPct val="0"/>
              </a:spcBef>
              <a:spcAft>
                <a:spcPct val="0"/>
              </a:spcAft>
              <a:defRPr>
                <a:solidFill>
                  <a:schemeClr val="tx1"/>
                </a:solidFill>
                <a:latin typeface="Arial" panose="020B0604020202020204" pitchFamily="34" charset="0"/>
              </a:defRPr>
            </a:lvl9pPr>
          </a:lstStyle>
          <a:p>
            <a:pPr algn="ctr">
              <a:spcBef>
                <a:spcPct val="50000"/>
              </a:spcBef>
              <a:defRPr/>
            </a:pPr>
            <a:endParaRPr lang="en-US" altLang="en-US" sz="1900"/>
          </a:p>
        </p:txBody>
      </p:sp>
      <p:pic>
        <p:nvPicPr>
          <p:cNvPr id="14" name="Picture 13">
            <a:extLst>
              <a:ext uri="{FF2B5EF4-FFF2-40B4-BE49-F238E27FC236}">
                <a16:creationId xmlns:a16="http://schemas.microsoft.com/office/drawing/2014/main" id="{81A97D23-F7C6-B046-ADCC-F1ACD792B1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85679"/>
          <a:stretch/>
        </p:blipFill>
        <p:spPr>
          <a:xfrm>
            <a:off x="4306868" y="3084953"/>
            <a:ext cx="3154870" cy="548456"/>
          </a:xfrm>
          <a:prstGeom prst="rect">
            <a:avLst/>
          </a:prstGeom>
        </p:spPr>
      </p:pic>
      <p:sp>
        <p:nvSpPr>
          <p:cNvPr id="15" name="Rectangle 14">
            <a:extLst>
              <a:ext uri="{FF2B5EF4-FFF2-40B4-BE49-F238E27FC236}">
                <a16:creationId xmlns:a16="http://schemas.microsoft.com/office/drawing/2014/main" id="{A2562E6E-14D8-0F44-A50D-BEB5AA05E94A}"/>
              </a:ext>
            </a:extLst>
          </p:cNvPr>
          <p:cNvSpPr/>
          <p:nvPr userDrawn="1"/>
        </p:nvSpPr>
        <p:spPr bwMode="auto">
          <a:xfrm>
            <a:off x="4272324" y="6073135"/>
            <a:ext cx="7919676" cy="18757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anose="020B0604020202020204" pitchFamily="34" charset="0"/>
            </a:endParaRPr>
          </a:p>
        </p:txBody>
      </p:sp>
      <p:sp>
        <p:nvSpPr>
          <p:cNvPr id="16" name="Rectangle 15">
            <a:extLst>
              <a:ext uri="{FF2B5EF4-FFF2-40B4-BE49-F238E27FC236}">
                <a16:creationId xmlns:a16="http://schemas.microsoft.com/office/drawing/2014/main" id="{D07A041C-85C9-D44B-987A-C8542A9F68E4}"/>
              </a:ext>
            </a:extLst>
          </p:cNvPr>
          <p:cNvSpPr/>
          <p:nvPr userDrawn="1"/>
        </p:nvSpPr>
        <p:spPr bwMode="auto">
          <a:xfrm>
            <a:off x="3626865" y="6073135"/>
            <a:ext cx="589120" cy="18757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17" name="Rectangle 16">
            <a:extLst>
              <a:ext uri="{FF2B5EF4-FFF2-40B4-BE49-F238E27FC236}">
                <a16:creationId xmlns:a16="http://schemas.microsoft.com/office/drawing/2014/main" id="{4E4D422F-FE44-674C-AF4F-23C21B48453C}"/>
              </a:ext>
            </a:extLst>
          </p:cNvPr>
          <p:cNvSpPr/>
          <p:nvPr userDrawn="1"/>
        </p:nvSpPr>
        <p:spPr bwMode="auto">
          <a:xfrm>
            <a:off x="2120793" y="6073135"/>
            <a:ext cx="1449733" cy="18757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18" name="Rectangle 17">
            <a:extLst>
              <a:ext uri="{FF2B5EF4-FFF2-40B4-BE49-F238E27FC236}">
                <a16:creationId xmlns:a16="http://schemas.microsoft.com/office/drawing/2014/main" id="{5F87DA0F-8041-DB4E-818B-D170DFA1CCEB}"/>
              </a:ext>
            </a:extLst>
          </p:cNvPr>
          <p:cNvSpPr/>
          <p:nvPr userDrawn="1"/>
        </p:nvSpPr>
        <p:spPr bwMode="auto">
          <a:xfrm>
            <a:off x="605367" y="6073135"/>
            <a:ext cx="1459087" cy="18757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pic>
        <p:nvPicPr>
          <p:cNvPr id="8" name="Picture 7"/>
          <p:cNvPicPr>
            <a:picLocks noChangeAspect="1"/>
          </p:cNvPicPr>
          <p:nvPr userDrawn="1"/>
        </p:nvPicPr>
        <p:blipFill>
          <a:blip r:embed="rId3"/>
          <a:stretch>
            <a:fillRect/>
          </a:stretch>
        </p:blipFill>
        <p:spPr>
          <a:xfrm>
            <a:off x="605367" y="6345796"/>
            <a:ext cx="1775368" cy="408419"/>
          </a:xfrm>
          <a:prstGeom prst="rect">
            <a:avLst/>
          </a:prstGeom>
        </p:spPr>
      </p:pic>
    </p:spTree>
    <p:extLst>
      <p:ext uri="{BB962C8B-B14F-4D97-AF65-F5344CB8AC3E}">
        <p14:creationId xmlns:p14="http://schemas.microsoft.com/office/powerpoint/2010/main" val="2853608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2797E8-EA84-4BF6-B254-91889545BB4D}"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CCF08-90C4-4E9C-B40F-0AF96D2A1E78}" type="slidenum">
              <a:rPr lang="en-US" smtClean="0"/>
              <a:t>‹#›</a:t>
            </a:fld>
            <a:endParaRPr lang="en-US"/>
          </a:p>
        </p:txBody>
      </p:sp>
    </p:spTree>
    <p:extLst>
      <p:ext uri="{BB962C8B-B14F-4D97-AF65-F5344CB8AC3E}">
        <p14:creationId xmlns:p14="http://schemas.microsoft.com/office/powerpoint/2010/main" val="2353950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2797E8-EA84-4BF6-B254-91889545BB4D}"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FCCF08-90C4-4E9C-B40F-0AF96D2A1E78}" type="slidenum">
              <a:rPr lang="en-US" smtClean="0"/>
              <a:t>‹#›</a:t>
            </a:fld>
            <a:endParaRPr lang="en-US"/>
          </a:p>
        </p:txBody>
      </p:sp>
    </p:spTree>
    <p:extLst>
      <p:ext uri="{BB962C8B-B14F-4D97-AF65-F5344CB8AC3E}">
        <p14:creationId xmlns:p14="http://schemas.microsoft.com/office/powerpoint/2010/main" val="2792600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2797E8-EA84-4BF6-B254-91889545BB4D}" type="datetimeFigureOut">
              <a:rPr lang="en-US" smtClean="0"/>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FCCF08-90C4-4E9C-B40F-0AF96D2A1E78}" type="slidenum">
              <a:rPr lang="en-US" smtClean="0"/>
              <a:t>‹#›</a:t>
            </a:fld>
            <a:endParaRPr lang="en-US"/>
          </a:p>
        </p:txBody>
      </p:sp>
    </p:spTree>
    <p:extLst>
      <p:ext uri="{BB962C8B-B14F-4D97-AF65-F5344CB8AC3E}">
        <p14:creationId xmlns:p14="http://schemas.microsoft.com/office/powerpoint/2010/main" val="393107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2797E8-EA84-4BF6-B254-91889545BB4D}" type="datetimeFigureOut">
              <a:rPr lang="en-US" smtClean="0"/>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FCCF08-90C4-4E9C-B40F-0AF96D2A1E78}" type="slidenum">
              <a:rPr lang="en-US" smtClean="0"/>
              <a:t>‹#›</a:t>
            </a:fld>
            <a:endParaRPr lang="en-US"/>
          </a:p>
        </p:txBody>
      </p:sp>
    </p:spTree>
    <p:extLst>
      <p:ext uri="{BB962C8B-B14F-4D97-AF65-F5344CB8AC3E}">
        <p14:creationId xmlns:p14="http://schemas.microsoft.com/office/powerpoint/2010/main" val="2166322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2797E8-EA84-4BF6-B254-91889545BB4D}" type="datetimeFigureOut">
              <a:rPr lang="en-US" smtClean="0"/>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FCCF08-90C4-4E9C-B40F-0AF96D2A1E78}" type="slidenum">
              <a:rPr lang="en-US" smtClean="0"/>
              <a:t>‹#›</a:t>
            </a:fld>
            <a:endParaRPr lang="en-US"/>
          </a:p>
        </p:txBody>
      </p:sp>
    </p:spTree>
    <p:extLst>
      <p:ext uri="{BB962C8B-B14F-4D97-AF65-F5344CB8AC3E}">
        <p14:creationId xmlns:p14="http://schemas.microsoft.com/office/powerpoint/2010/main" val="2832759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2797E8-EA84-4BF6-B254-91889545BB4D}"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FCCF08-90C4-4E9C-B40F-0AF96D2A1E78}" type="slidenum">
              <a:rPr lang="en-US" smtClean="0"/>
              <a:t>‹#›</a:t>
            </a:fld>
            <a:endParaRPr lang="en-US"/>
          </a:p>
        </p:txBody>
      </p:sp>
    </p:spTree>
    <p:extLst>
      <p:ext uri="{BB962C8B-B14F-4D97-AF65-F5344CB8AC3E}">
        <p14:creationId xmlns:p14="http://schemas.microsoft.com/office/powerpoint/2010/main" val="3786146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2797E8-EA84-4BF6-B254-91889545BB4D}"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FCCF08-90C4-4E9C-B40F-0AF96D2A1E78}" type="slidenum">
              <a:rPr lang="en-US" smtClean="0"/>
              <a:t>‹#›</a:t>
            </a:fld>
            <a:endParaRPr lang="en-US"/>
          </a:p>
        </p:txBody>
      </p:sp>
    </p:spTree>
    <p:extLst>
      <p:ext uri="{BB962C8B-B14F-4D97-AF65-F5344CB8AC3E}">
        <p14:creationId xmlns:p14="http://schemas.microsoft.com/office/powerpoint/2010/main" val="1205367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image" Target="../media/image2.emf"/><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2797E8-EA84-4BF6-B254-91889545BB4D}" type="datetimeFigureOut">
              <a:rPr lang="en-US" smtClean="0"/>
              <a:t>3/30/2020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FCCF08-90C4-4E9C-B40F-0AF96D2A1E78}" type="slidenum">
              <a:rPr lang="en-US" smtClean="0"/>
              <a:t>‹#›</a:t>
            </a:fld>
            <a:endParaRPr lang="en-US"/>
          </a:p>
        </p:txBody>
      </p:sp>
    </p:spTree>
    <p:extLst>
      <p:ext uri="{BB962C8B-B14F-4D97-AF65-F5344CB8AC3E}">
        <p14:creationId xmlns:p14="http://schemas.microsoft.com/office/powerpoint/2010/main" val="3821496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B60C43DA-1A5C-A446-A959-2598C0B24E77}"/>
              </a:ext>
            </a:extLst>
          </p:cNvPr>
          <p:cNvSpPr>
            <a:spLocks noGrp="1" noChangeArrowheads="1"/>
          </p:cNvSpPr>
          <p:nvPr>
            <p:ph type="body" idx="1"/>
          </p:nvPr>
        </p:nvSpPr>
        <p:spPr bwMode="auto">
          <a:xfrm>
            <a:off x="607997" y="1114750"/>
            <a:ext cx="11071946" cy="172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97648" rIns="0" bIns="97648" numCol="1" anchor="t" anchorCtr="0" compatLnSpc="1">
            <a:prstTxWarp prst="textNoShape">
              <a:avLst/>
            </a:prstTxWarp>
            <a:spAutoFit/>
          </a:bodyPr>
          <a:lstStyle/>
          <a:p>
            <a:pPr lvl="0"/>
            <a:r>
              <a:rPr lang="en-US" altLang="en-US"/>
              <a:t>Level 1</a:t>
            </a:r>
          </a:p>
          <a:p>
            <a:pPr lvl="1"/>
            <a:r>
              <a:rPr lang="en-US" altLang="en-US"/>
              <a:t>Level two</a:t>
            </a:r>
          </a:p>
          <a:p>
            <a:pPr lvl="2"/>
            <a:r>
              <a:rPr lang="en-US" altLang="en-US"/>
              <a:t>Level three</a:t>
            </a:r>
          </a:p>
          <a:p>
            <a:pPr lvl="3"/>
            <a:r>
              <a:rPr lang="en-US" altLang="en-US"/>
              <a:t>Level four</a:t>
            </a:r>
          </a:p>
          <a:p>
            <a:pPr lvl="4"/>
            <a:r>
              <a:rPr lang="en-US" altLang="en-US"/>
              <a:t>Level five</a:t>
            </a:r>
          </a:p>
        </p:txBody>
      </p:sp>
      <p:sp>
        <p:nvSpPr>
          <p:cNvPr id="1028" name="Rectangle 4">
            <a:extLst>
              <a:ext uri="{FF2B5EF4-FFF2-40B4-BE49-F238E27FC236}">
                <a16:creationId xmlns:a16="http://schemas.microsoft.com/office/drawing/2014/main" id="{01684BA7-7381-CC48-B7B4-6B25FA5DDCE4}"/>
              </a:ext>
            </a:extLst>
          </p:cNvPr>
          <p:cNvSpPr>
            <a:spLocks noChangeArrowheads="1"/>
          </p:cNvSpPr>
          <p:nvPr/>
        </p:nvSpPr>
        <p:spPr bwMode="auto">
          <a:xfrm>
            <a:off x="11679943" y="6448248"/>
            <a:ext cx="30678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oAutofit/>
          </a:bodyPr>
          <a:lstStyle>
            <a:lvl1pPr defTabSz="901700">
              <a:defRPr>
                <a:solidFill>
                  <a:schemeClr val="tx1"/>
                </a:solidFill>
                <a:latin typeface="Arial" panose="020B0604020202020204" pitchFamily="34" charset="0"/>
              </a:defRPr>
            </a:lvl1pPr>
            <a:lvl2pPr marL="450850" defTabSz="901700">
              <a:defRPr>
                <a:solidFill>
                  <a:schemeClr val="tx1"/>
                </a:solidFill>
                <a:latin typeface="Arial" panose="020B0604020202020204" pitchFamily="34" charset="0"/>
              </a:defRPr>
            </a:lvl2pPr>
            <a:lvl3pPr marL="901700" defTabSz="901700">
              <a:defRPr>
                <a:solidFill>
                  <a:schemeClr val="tx1"/>
                </a:solidFill>
                <a:latin typeface="Arial" panose="020B0604020202020204" pitchFamily="34" charset="0"/>
              </a:defRPr>
            </a:lvl3pPr>
            <a:lvl4pPr marL="1354138" defTabSz="901700">
              <a:defRPr>
                <a:solidFill>
                  <a:schemeClr val="tx1"/>
                </a:solidFill>
                <a:latin typeface="Arial" panose="020B0604020202020204" pitchFamily="34" charset="0"/>
              </a:defRPr>
            </a:lvl4pPr>
            <a:lvl5pPr marL="1803400" defTabSz="901700">
              <a:defRPr>
                <a:solidFill>
                  <a:schemeClr val="tx1"/>
                </a:solidFill>
                <a:latin typeface="Arial" panose="020B0604020202020204" pitchFamily="34" charset="0"/>
              </a:defRPr>
            </a:lvl5pPr>
            <a:lvl6pPr marL="2260600" defTabSz="901700" fontAlgn="base">
              <a:spcBef>
                <a:spcPct val="0"/>
              </a:spcBef>
              <a:spcAft>
                <a:spcPct val="0"/>
              </a:spcAft>
              <a:defRPr>
                <a:solidFill>
                  <a:schemeClr val="tx1"/>
                </a:solidFill>
                <a:latin typeface="Arial" panose="020B0604020202020204" pitchFamily="34" charset="0"/>
              </a:defRPr>
            </a:lvl6pPr>
            <a:lvl7pPr marL="2717800" defTabSz="901700" fontAlgn="base">
              <a:spcBef>
                <a:spcPct val="0"/>
              </a:spcBef>
              <a:spcAft>
                <a:spcPct val="0"/>
              </a:spcAft>
              <a:defRPr>
                <a:solidFill>
                  <a:schemeClr val="tx1"/>
                </a:solidFill>
                <a:latin typeface="Arial" panose="020B0604020202020204" pitchFamily="34" charset="0"/>
              </a:defRPr>
            </a:lvl7pPr>
            <a:lvl8pPr marL="3175000" defTabSz="901700" fontAlgn="base">
              <a:spcBef>
                <a:spcPct val="0"/>
              </a:spcBef>
              <a:spcAft>
                <a:spcPct val="0"/>
              </a:spcAft>
              <a:defRPr>
                <a:solidFill>
                  <a:schemeClr val="tx1"/>
                </a:solidFill>
                <a:latin typeface="Arial" panose="020B0604020202020204" pitchFamily="34" charset="0"/>
              </a:defRPr>
            </a:lvl8pPr>
            <a:lvl9pPr marL="3632200" defTabSz="901700" fontAlgn="base">
              <a:spcBef>
                <a:spcPct val="0"/>
              </a:spcBef>
              <a:spcAft>
                <a:spcPct val="0"/>
              </a:spcAft>
              <a:defRPr>
                <a:solidFill>
                  <a:schemeClr val="tx1"/>
                </a:solidFill>
                <a:latin typeface="Arial" panose="020B0604020202020204" pitchFamily="34" charset="0"/>
              </a:defRPr>
            </a:lvl9pPr>
          </a:lstStyle>
          <a:p>
            <a:pPr algn="r">
              <a:defRPr/>
            </a:pPr>
            <a:fld id="{5B4467E9-E984-A945-AC32-61228A8C1F5F}" type="slidenum">
              <a:rPr lang="en-US" altLang="en-US" sz="1200" b="0" smtClean="0">
                <a:solidFill>
                  <a:schemeClr val="bg1">
                    <a:lumMod val="65000"/>
                  </a:schemeClr>
                </a:solidFill>
                <a:latin typeface="Arial" panose="020B0604020202020204" pitchFamily="34" charset="0"/>
                <a:cs typeface="Arial" panose="020B0604020202020204" pitchFamily="34" charset="0"/>
              </a:rPr>
              <a:pPr algn="r">
                <a:defRPr/>
              </a:pPr>
              <a:t>‹#›</a:t>
            </a:fld>
            <a:endParaRPr lang="en-US" altLang="en-US" sz="1200" b="0">
              <a:solidFill>
                <a:schemeClr val="bg1">
                  <a:lumMod val="65000"/>
                </a:schemeClr>
              </a:solidFill>
              <a:latin typeface="Arial" panose="020B0604020202020204" pitchFamily="34" charset="0"/>
              <a:cs typeface="Arial" panose="020B0604020202020204" pitchFamily="34" charset="0"/>
            </a:endParaRPr>
          </a:p>
        </p:txBody>
      </p:sp>
      <p:sp>
        <p:nvSpPr>
          <p:cNvPr id="2" name="Rectangle 6">
            <a:extLst>
              <a:ext uri="{FF2B5EF4-FFF2-40B4-BE49-F238E27FC236}">
                <a16:creationId xmlns:a16="http://schemas.microsoft.com/office/drawing/2014/main" id="{425B6A2B-1598-5242-AF8F-0A570BD4E3F5}"/>
              </a:ext>
            </a:extLst>
          </p:cNvPr>
          <p:cNvSpPr>
            <a:spLocks noGrp="1" noChangeArrowheads="1"/>
          </p:cNvSpPr>
          <p:nvPr>
            <p:ph type="title"/>
          </p:nvPr>
        </p:nvSpPr>
        <p:spPr bwMode="auto">
          <a:xfrm>
            <a:off x="605368" y="476872"/>
            <a:ext cx="110745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ltLang="en-US"/>
              <a:t>Click to edit Master title style</a:t>
            </a:r>
          </a:p>
        </p:txBody>
      </p:sp>
      <p:sp>
        <p:nvSpPr>
          <p:cNvPr id="1032" name="Rectangle 8">
            <a:extLst>
              <a:ext uri="{FF2B5EF4-FFF2-40B4-BE49-F238E27FC236}">
                <a16:creationId xmlns:a16="http://schemas.microsoft.com/office/drawing/2014/main" id="{26F14E00-C21C-8644-9056-518E0CF27DF9}"/>
              </a:ext>
            </a:extLst>
          </p:cNvPr>
          <p:cNvSpPr>
            <a:spLocks noChangeArrowheads="1"/>
          </p:cNvSpPr>
          <p:nvPr/>
        </p:nvSpPr>
        <p:spPr bwMode="auto">
          <a:xfrm>
            <a:off x="3689351" y="6564313"/>
            <a:ext cx="3350683" cy="38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648" tIns="48825" rIns="97648" bIns="48825">
            <a:spAutoFit/>
          </a:bodyPr>
          <a:lstStyle>
            <a:lvl1pPr defTabSz="969963">
              <a:defRPr>
                <a:solidFill>
                  <a:schemeClr val="tx1"/>
                </a:solidFill>
                <a:latin typeface="Arial" panose="020B0604020202020204" pitchFamily="34" charset="0"/>
              </a:defRPr>
            </a:lvl1pPr>
            <a:lvl2pPr marL="484188" defTabSz="969963">
              <a:defRPr>
                <a:solidFill>
                  <a:schemeClr val="tx1"/>
                </a:solidFill>
                <a:latin typeface="Arial" panose="020B0604020202020204" pitchFamily="34" charset="0"/>
              </a:defRPr>
            </a:lvl2pPr>
            <a:lvl3pPr marL="969963" defTabSz="969963">
              <a:defRPr>
                <a:solidFill>
                  <a:schemeClr val="tx1"/>
                </a:solidFill>
                <a:latin typeface="Arial" panose="020B0604020202020204" pitchFamily="34" charset="0"/>
              </a:defRPr>
            </a:lvl3pPr>
            <a:lvl4pPr marL="1454150" defTabSz="969963">
              <a:defRPr>
                <a:solidFill>
                  <a:schemeClr val="tx1"/>
                </a:solidFill>
                <a:latin typeface="Arial" panose="020B0604020202020204" pitchFamily="34" charset="0"/>
              </a:defRPr>
            </a:lvl4pPr>
            <a:lvl5pPr marL="1939925" defTabSz="969963">
              <a:defRPr>
                <a:solidFill>
                  <a:schemeClr val="tx1"/>
                </a:solidFill>
                <a:latin typeface="Arial" panose="020B0604020202020204" pitchFamily="34" charset="0"/>
              </a:defRPr>
            </a:lvl5pPr>
            <a:lvl6pPr marL="2397125" defTabSz="969963" fontAlgn="base">
              <a:spcBef>
                <a:spcPct val="0"/>
              </a:spcBef>
              <a:spcAft>
                <a:spcPct val="0"/>
              </a:spcAft>
              <a:defRPr>
                <a:solidFill>
                  <a:schemeClr val="tx1"/>
                </a:solidFill>
                <a:latin typeface="Arial" panose="020B0604020202020204" pitchFamily="34" charset="0"/>
              </a:defRPr>
            </a:lvl6pPr>
            <a:lvl7pPr marL="2854325" defTabSz="969963" fontAlgn="base">
              <a:spcBef>
                <a:spcPct val="0"/>
              </a:spcBef>
              <a:spcAft>
                <a:spcPct val="0"/>
              </a:spcAft>
              <a:defRPr>
                <a:solidFill>
                  <a:schemeClr val="tx1"/>
                </a:solidFill>
                <a:latin typeface="Arial" panose="020B0604020202020204" pitchFamily="34" charset="0"/>
              </a:defRPr>
            </a:lvl7pPr>
            <a:lvl8pPr marL="3311525" defTabSz="969963" fontAlgn="base">
              <a:spcBef>
                <a:spcPct val="0"/>
              </a:spcBef>
              <a:spcAft>
                <a:spcPct val="0"/>
              </a:spcAft>
              <a:defRPr>
                <a:solidFill>
                  <a:schemeClr val="tx1"/>
                </a:solidFill>
                <a:latin typeface="Arial" panose="020B0604020202020204" pitchFamily="34" charset="0"/>
              </a:defRPr>
            </a:lvl8pPr>
            <a:lvl9pPr marL="3768725" defTabSz="969963" fontAlgn="base">
              <a:spcBef>
                <a:spcPct val="0"/>
              </a:spcBef>
              <a:spcAft>
                <a:spcPct val="0"/>
              </a:spcAft>
              <a:defRPr>
                <a:solidFill>
                  <a:schemeClr val="tx1"/>
                </a:solidFill>
                <a:latin typeface="Arial" panose="020B0604020202020204" pitchFamily="34" charset="0"/>
              </a:defRPr>
            </a:lvl9pPr>
          </a:lstStyle>
          <a:p>
            <a:pPr algn="ctr">
              <a:spcBef>
                <a:spcPct val="50000"/>
              </a:spcBef>
              <a:defRPr/>
            </a:pPr>
            <a:endParaRPr lang="en-US" altLang="en-US" sz="1900"/>
          </a:p>
        </p:txBody>
      </p:sp>
      <p:pic>
        <p:nvPicPr>
          <p:cNvPr id="15" name="Picture 14">
            <a:extLst>
              <a:ext uri="{FF2B5EF4-FFF2-40B4-BE49-F238E27FC236}">
                <a16:creationId xmlns:a16="http://schemas.microsoft.com/office/drawing/2014/main" id="{2E2E0A31-819C-9143-859F-CC5CDD40C926}"/>
              </a:ext>
            </a:extLst>
          </p:cNvPr>
          <p:cNvPicPr>
            <a:picLocks noChangeAspect="1"/>
          </p:cNvPicPr>
          <p:nvPr userDrawn="1"/>
        </p:nvPicPr>
        <p:blipFill rotWithShape="1">
          <a:blip r:embed="rId10" cstate="print">
            <a:extLst>
              <a:ext uri="{28A0092B-C50C-407E-A947-70E740481C1C}">
                <a14:useLocalDpi xmlns:a14="http://schemas.microsoft.com/office/drawing/2010/main" val="0"/>
              </a:ext>
            </a:extLst>
          </a:blip>
          <a:srcRect b="85679"/>
          <a:stretch/>
        </p:blipFill>
        <p:spPr>
          <a:xfrm>
            <a:off x="9709391" y="6412091"/>
            <a:ext cx="1902387" cy="330719"/>
          </a:xfrm>
          <a:prstGeom prst="rect">
            <a:avLst/>
          </a:prstGeom>
        </p:spPr>
      </p:pic>
      <p:sp>
        <p:nvSpPr>
          <p:cNvPr id="46" name="Rectangle 45">
            <a:extLst>
              <a:ext uri="{FF2B5EF4-FFF2-40B4-BE49-F238E27FC236}">
                <a16:creationId xmlns:a16="http://schemas.microsoft.com/office/drawing/2014/main" id="{54EFA743-63F0-4B47-A850-8785F92E96BE}"/>
              </a:ext>
            </a:extLst>
          </p:cNvPr>
          <p:cNvSpPr/>
          <p:nvPr userDrawn="1"/>
        </p:nvSpPr>
        <p:spPr bwMode="auto">
          <a:xfrm>
            <a:off x="4272324" y="6073135"/>
            <a:ext cx="7919676" cy="18757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panose="020B0604020202020204" pitchFamily="34" charset="0"/>
            </a:endParaRPr>
          </a:p>
        </p:txBody>
      </p:sp>
      <p:sp>
        <p:nvSpPr>
          <p:cNvPr id="47" name="Rectangle 46">
            <a:extLst>
              <a:ext uri="{FF2B5EF4-FFF2-40B4-BE49-F238E27FC236}">
                <a16:creationId xmlns:a16="http://schemas.microsoft.com/office/drawing/2014/main" id="{C7E024AA-066E-4A4F-81B6-327E570F3A29}"/>
              </a:ext>
            </a:extLst>
          </p:cNvPr>
          <p:cNvSpPr/>
          <p:nvPr userDrawn="1"/>
        </p:nvSpPr>
        <p:spPr bwMode="auto">
          <a:xfrm>
            <a:off x="3626865" y="6073135"/>
            <a:ext cx="589120" cy="18757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48" name="Rectangle 47">
            <a:extLst>
              <a:ext uri="{FF2B5EF4-FFF2-40B4-BE49-F238E27FC236}">
                <a16:creationId xmlns:a16="http://schemas.microsoft.com/office/drawing/2014/main" id="{DFBC9060-1F5C-B745-BC70-10DC006B7B24}"/>
              </a:ext>
            </a:extLst>
          </p:cNvPr>
          <p:cNvSpPr/>
          <p:nvPr userDrawn="1"/>
        </p:nvSpPr>
        <p:spPr bwMode="auto">
          <a:xfrm>
            <a:off x="2120793" y="6073135"/>
            <a:ext cx="1449733" cy="18757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
        <p:nvSpPr>
          <p:cNvPr id="49" name="Rectangle 48">
            <a:extLst>
              <a:ext uri="{FF2B5EF4-FFF2-40B4-BE49-F238E27FC236}">
                <a16:creationId xmlns:a16="http://schemas.microsoft.com/office/drawing/2014/main" id="{AF40AAF1-9FC3-A148-A6CA-B55E87F31084}"/>
              </a:ext>
            </a:extLst>
          </p:cNvPr>
          <p:cNvSpPr/>
          <p:nvPr userDrawn="1"/>
        </p:nvSpPr>
        <p:spPr bwMode="auto">
          <a:xfrm>
            <a:off x="605367" y="6073135"/>
            <a:ext cx="1459087" cy="18757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330000341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Lst>
  <p:txStyles>
    <p:titleStyle>
      <a:lvl1pPr algn="l" defTabSz="969963" rtl="0" eaLnBrk="0" fontAlgn="base" hangingPunct="0">
        <a:spcBef>
          <a:spcPct val="0"/>
        </a:spcBef>
        <a:spcAft>
          <a:spcPct val="0"/>
        </a:spcAft>
        <a:defRPr sz="3000" b="0" i="0" kern="1200">
          <a:solidFill>
            <a:schemeClr val="tx1"/>
          </a:solidFill>
          <a:latin typeface="Arial" panose="020B0604020202020204" pitchFamily="34" charset="0"/>
          <a:ea typeface="+mj-ea"/>
          <a:cs typeface="Arial" panose="020B0604020202020204" pitchFamily="34" charset="0"/>
        </a:defRPr>
      </a:lvl1pPr>
      <a:lvl2pPr algn="l" defTabSz="969963" rtl="0" eaLnBrk="0" fontAlgn="base" hangingPunct="0">
        <a:spcBef>
          <a:spcPct val="0"/>
        </a:spcBef>
        <a:spcAft>
          <a:spcPct val="0"/>
        </a:spcAft>
        <a:defRPr sz="3200" b="1">
          <a:solidFill>
            <a:srgbClr val="AA2B3E"/>
          </a:solidFill>
          <a:latin typeface="Arial" panose="020B0604020202020204" pitchFamily="34" charset="0"/>
        </a:defRPr>
      </a:lvl2pPr>
      <a:lvl3pPr algn="l" defTabSz="969963" rtl="0" eaLnBrk="0" fontAlgn="base" hangingPunct="0">
        <a:spcBef>
          <a:spcPct val="0"/>
        </a:spcBef>
        <a:spcAft>
          <a:spcPct val="0"/>
        </a:spcAft>
        <a:defRPr sz="3200" b="1">
          <a:solidFill>
            <a:srgbClr val="AA2B3E"/>
          </a:solidFill>
          <a:latin typeface="Arial" panose="020B0604020202020204" pitchFamily="34" charset="0"/>
        </a:defRPr>
      </a:lvl3pPr>
      <a:lvl4pPr algn="l" defTabSz="969963" rtl="0" eaLnBrk="0" fontAlgn="base" hangingPunct="0">
        <a:spcBef>
          <a:spcPct val="0"/>
        </a:spcBef>
        <a:spcAft>
          <a:spcPct val="0"/>
        </a:spcAft>
        <a:defRPr sz="3200" b="1">
          <a:solidFill>
            <a:srgbClr val="AA2B3E"/>
          </a:solidFill>
          <a:latin typeface="Arial" panose="020B0604020202020204" pitchFamily="34" charset="0"/>
        </a:defRPr>
      </a:lvl4pPr>
      <a:lvl5pPr algn="l" defTabSz="969963" rtl="0" eaLnBrk="0" fontAlgn="base" hangingPunct="0">
        <a:spcBef>
          <a:spcPct val="0"/>
        </a:spcBef>
        <a:spcAft>
          <a:spcPct val="0"/>
        </a:spcAft>
        <a:defRPr sz="3200" b="1">
          <a:solidFill>
            <a:srgbClr val="AA2B3E"/>
          </a:solidFill>
          <a:latin typeface="Arial" panose="020B0604020202020204" pitchFamily="34" charset="0"/>
        </a:defRPr>
      </a:lvl5pPr>
      <a:lvl6pPr marL="457200" algn="l" defTabSz="969963" rtl="0" eaLnBrk="0" fontAlgn="base" hangingPunct="0">
        <a:spcBef>
          <a:spcPct val="0"/>
        </a:spcBef>
        <a:spcAft>
          <a:spcPct val="0"/>
        </a:spcAft>
        <a:defRPr sz="3200" b="1">
          <a:solidFill>
            <a:srgbClr val="AA2B3E"/>
          </a:solidFill>
          <a:latin typeface="Arial" panose="020B0604020202020204" pitchFamily="34" charset="0"/>
        </a:defRPr>
      </a:lvl6pPr>
      <a:lvl7pPr marL="914400" algn="l" defTabSz="969963" rtl="0" eaLnBrk="0" fontAlgn="base" hangingPunct="0">
        <a:spcBef>
          <a:spcPct val="0"/>
        </a:spcBef>
        <a:spcAft>
          <a:spcPct val="0"/>
        </a:spcAft>
        <a:defRPr sz="3200" b="1">
          <a:solidFill>
            <a:srgbClr val="AA2B3E"/>
          </a:solidFill>
          <a:latin typeface="Arial" panose="020B0604020202020204" pitchFamily="34" charset="0"/>
        </a:defRPr>
      </a:lvl7pPr>
      <a:lvl8pPr marL="1371600" algn="l" defTabSz="969963" rtl="0" eaLnBrk="0" fontAlgn="base" hangingPunct="0">
        <a:spcBef>
          <a:spcPct val="0"/>
        </a:spcBef>
        <a:spcAft>
          <a:spcPct val="0"/>
        </a:spcAft>
        <a:defRPr sz="3200" b="1">
          <a:solidFill>
            <a:srgbClr val="AA2B3E"/>
          </a:solidFill>
          <a:latin typeface="Arial" panose="020B0604020202020204" pitchFamily="34" charset="0"/>
        </a:defRPr>
      </a:lvl8pPr>
      <a:lvl9pPr marL="1828800" algn="l" defTabSz="969963" rtl="0" eaLnBrk="0" fontAlgn="base" hangingPunct="0">
        <a:spcBef>
          <a:spcPct val="0"/>
        </a:spcBef>
        <a:spcAft>
          <a:spcPct val="0"/>
        </a:spcAft>
        <a:defRPr sz="3200" b="1">
          <a:solidFill>
            <a:srgbClr val="AA2B3E"/>
          </a:solidFill>
          <a:latin typeface="Arial" panose="020B0604020202020204" pitchFamily="34" charset="0"/>
        </a:defRPr>
      </a:lvl9pPr>
    </p:titleStyle>
    <p:bodyStyle>
      <a:lvl1pPr marL="242888" indent="-242888" algn="l" defTabSz="901700" rtl="0" eaLnBrk="0" fontAlgn="base" hangingPunct="0">
        <a:spcBef>
          <a:spcPts val="400"/>
        </a:spcBef>
        <a:spcAft>
          <a:spcPts val="200"/>
        </a:spcAft>
        <a:buClr>
          <a:schemeClr val="tx2"/>
        </a:buClr>
        <a:buSzPct val="120000"/>
        <a:buFont typeface="Lucida Grande" panose="020B0600040502020204" pitchFamily="34" charset="0"/>
        <a:buChar char="‣"/>
        <a:defRPr sz="2000" b="0" kern="1200">
          <a:solidFill>
            <a:schemeClr val="tx1"/>
          </a:solidFill>
          <a:latin typeface="+mn-lt"/>
          <a:ea typeface="+mn-ea"/>
          <a:cs typeface="+mn-cs"/>
        </a:defRPr>
      </a:lvl1pPr>
      <a:lvl2pPr marL="660400" indent="-303213" algn="l" defTabSz="901700" rtl="0" eaLnBrk="0" fontAlgn="base" hangingPunct="0">
        <a:spcBef>
          <a:spcPts val="200"/>
        </a:spcBef>
        <a:spcAft>
          <a:spcPts val="200"/>
        </a:spcAft>
        <a:buClr>
          <a:schemeClr val="tx1"/>
        </a:buClr>
        <a:buSzPct val="110000"/>
        <a:buFont typeface="Arial" panose="020B0604020202020204" pitchFamily="34" charset="0"/>
        <a:buChar char="•"/>
        <a:defRPr kern="1200">
          <a:solidFill>
            <a:schemeClr val="bg1">
              <a:lumMod val="50000"/>
            </a:schemeClr>
          </a:solidFill>
          <a:latin typeface="+mn-lt"/>
          <a:ea typeface="+mn-ea"/>
          <a:cs typeface="+mn-cs"/>
        </a:defRPr>
      </a:lvl2pPr>
      <a:lvl3pPr marL="1077913" indent="-303213" algn="l" defTabSz="901700" rtl="0" eaLnBrk="0" fontAlgn="base" hangingPunct="0">
        <a:spcBef>
          <a:spcPts val="200"/>
        </a:spcBef>
        <a:spcAft>
          <a:spcPts val="200"/>
        </a:spcAft>
        <a:buClr>
          <a:schemeClr val="accent1"/>
        </a:buClr>
        <a:buFont typeface="Arial" panose="020B0604020202020204" pitchFamily="34" charset="0"/>
        <a:buChar char="–"/>
        <a:defRPr sz="1600" b="0" kern="1200">
          <a:solidFill>
            <a:schemeClr val="bg1">
              <a:lumMod val="50000"/>
            </a:schemeClr>
          </a:solidFill>
          <a:latin typeface="+mn-lt"/>
          <a:ea typeface="+mn-ea"/>
          <a:cs typeface="+mn-cs"/>
        </a:defRPr>
      </a:lvl3pPr>
      <a:lvl4pPr marL="1438275" indent="-246063" algn="l" defTabSz="901700" rtl="0" eaLnBrk="0" fontAlgn="base" hangingPunct="0">
        <a:spcBef>
          <a:spcPts val="200"/>
        </a:spcBef>
        <a:spcAft>
          <a:spcPts val="200"/>
        </a:spcAft>
        <a:buClr>
          <a:schemeClr val="tx2"/>
        </a:buClr>
        <a:buFont typeface="Arial" panose="020B0604020202020204" pitchFamily="34" charset="0"/>
        <a:buChar char="•"/>
        <a:defRPr sz="1600" kern="1200">
          <a:solidFill>
            <a:schemeClr val="bg1">
              <a:lumMod val="50000"/>
            </a:schemeClr>
          </a:solidFill>
          <a:latin typeface="+mn-lt"/>
          <a:ea typeface="+mn-ea"/>
          <a:cs typeface="+mn-cs"/>
        </a:defRPr>
      </a:lvl4pPr>
      <a:lvl5pPr marL="1795463" indent="-242888" algn="l" defTabSz="901700" rtl="0" eaLnBrk="0" fontAlgn="base" hangingPunct="0">
        <a:spcBef>
          <a:spcPts val="200"/>
        </a:spcBef>
        <a:spcAft>
          <a:spcPts val="200"/>
        </a:spcAft>
        <a:buClr>
          <a:schemeClr val="tx2"/>
        </a:buClr>
        <a:buFont typeface="Franklin Gothic Book" panose="020B0503020102020204" pitchFamily="34" charset="0"/>
        <a:buChar char="–"/>
        <a:defRPr sz="1600"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hyperlink" Target="https://app.smartsheet.com/sheets/P6gcjqj4GpWF97MJHHw4Q785VR63vVQjxQ3fWhJ1?view=grid"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2392006" y="1649507"/>
            <a:ext cx="7421359" cy="1966342"/>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2800" kern="1200">
                <a:solidFill>
                  <a:schemeClr val="accent1"/>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400"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a:ln>
                  <a:noFill/>
                </a:ln>
                <a:solidFill>
                  <a:srgbClr val="990000"/>
                </a:solidFill>
                <a:effectLst/>
                <a:uLnTx/>
                <a:uFillTx/>
                <a:latin typeface="Arial" pitchFamily="34" charset="0"/>
                <a:ea typeface="+mn-ea"/>
                <a:cs typeface="Arial" pitchFamily="34" charset="0"/>
              </a:rPr>
              <a:t>CPUP/Regional Physicians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a:ln>
                  <a:noFill/>
                </a:ln>
                <a:solidFill>
                  <a:srgbClr val="990000"/>
                </a:solidFill>
                <a:effectLst/>
                <a:uLnTx/>
                <a:uFillTx/>
                <a:latin typeface="Arial" pitchFamily="34" charset="0"/>
                <a:ea typeface="+mn-ea"/>
                <a:cs typeface="Arial" pitchFamily="34" charset="0"/>
              </a:rPr>
              <a:t> Workforce Redeployment</a:t>
            </a:r>
            <a:r>
              <a:rPr lang="en-US" b="1" dirty="0">
                <a:solidFill>
                  <a:srgbClr val="990000"/>
                </a:solidFill>
              </a:rPr>
              <a:t> Center</a:t>
            </a:r>
            <a:endParaRPr kumimoji="0" lang="en-US" sz="2800" b="1" i="0" u="none" strike="noStrike" kern="1200" cap="none" spc="0" normalizeH="0" baseline="0" noProof="0" dirty="0">
              <a:ln>
                <a:noFill/>
              </a:ln>
              <a:solidFill>
                <a:srgbClr val="990000"/>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1" i="0" u="none" strike="noStrike" kern="1200" cap="none" spc="0" normalizeH="0" baseline="0" noProof="0" dirty="0">
              <a:ln>
                <a:noFill/>
              </a:ln>
              <a:solidFill>
                <a:srgbClr val="990000"/>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b="1" dirty="0" err="1">
                <a:solidFill>
                  <a:srgbClr val="990000"/>
                </a:solidFill>
              </a:rPr>
              <a:t>COVID</a:t>
            </a:r>
            <a:r>
              <a:rPr lang="en-US" b="1" dirty="0">
                <a:solidFill>
                  <a:srgbClr val="990000"/>
                </a:solidFill>
              </a:rPr>
              <a:t>-19 Response Preparedness</a:t>
            </a:r>
            <a:endParaRPr kumimoji="0" lang="en-US" sz="2800" b="1" i="0" u="none" strike="noStrike" kern="1200" cap="none" spc="0" normalizeH="0" baseline="0" noProof="0" dirty="0">
              <a:ln>
                <a:noFill/>
              </a:ln>
              <a:solidFill>
                <a:srgbClr val="99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668874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01133" y="2967335"/>
            <a:ext cx="6662057" cy="923330"/>
          </a:xfrm>
        </p:spPr>
        <p:txBody>
          <a:bodyPr/>
          <a:lstStyle/>
          <a:p>
            <a:r>
              <a:rPr lang="en-US" dirty="0"/>
              <a:t>How will requests be filled and communicated?</a:t>
            </a:r>
          </a:p>
        </p:txBody>
      </p:sp>
    </p:spTree>
    <p:extLst>
      <p:ext uri="{BB962C8B-B14F-4D97-AF65-F5344CB8AC3E}">
        <p14:creationId xmlns:p14="http://schemas.microsoft.com/office/powerpoint/2010/main" val="3038575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F00DE-53A8-4A4F-B895-0878DFDD260D}"/>
              </a:ext>
            </a:extLst>
          </p:cNvPr>
          <p:cNvSpPr>
            <a:spLocks noGrp="1"/>
          </p:cNvSpPr>
          <p:nvPr>
            <p:ph type="title"/>
          </p:nvPr>
        </p:nvSpPr>
        <p:spPr/>
        <p:txBody>
          <a:bodyPr/>
          <a:lstStyle/>
          <a:p>
            <a:r>
              <a:rPr lang="en-US" dirty="0">
                <a:solidFill>
                  <a:schemeClr val="bg1"/>
                </a:solidFill>
              </a:rPr>
              <a:t>Level II: CPUP/Regional Physicians WRC Structure</a:t>
            </a:r>
          </a:p>
        </p:txBody>
      </p:sp>
      <p:sp>
        <p:nvSpPr>
          <p:cNvPr id="3" name="Content Placeholder 2">
            <a:extLst>
              <a:ext uri="{FF2B5EF4-FFF2-40B4-BE49-F238E27FC236}">
                <a16:creationId xmlns:a16="http://schemas.microsoft.com/office/drawing/2014/main" id="{3AE9FECE-31A5-8749-AD91-75FCC2925E11}"/>
              </a:ext>
            </a:extLst>
          </p:cNvPr>
          <p:cNvSpPr>
            <a:spLocks noGrp="1"/>
          </p:cNvSpPr>
          <p:nvPr>
            <p:ph idx="1"/>
          </p:nvPr>
        </p:nvSpPr>
        <p:spPr>
          <a:xfrm>
            <a:off x="241990" y="1291067"/>
            <a:ext cx="3513080" cy="3777671"/>
          </a:xfrm>
        </p:spPr>
        <p:txBody>
          <a:bodyPr/>
          <a:lstStyle/>
          <a:p>
            <a:pPr>
              <a:buClr>
                <a:schemeClr val="accent3">
                  <a:lumMod val="75000"/>
                </a:schemeClr>
              </a:buClr>
              <a:buFont typeface="Arial" panose="020B0604020202020204" pitchFamily="34" charset="0"/>
              <a:buChar char="•"/>
            </a:pPr>
            <a:r>
              <a:rPr lang="en-US" b="1" dirty="0"/>
              <a:t>People</a:t>
            </a:r>
            <a:r>
              <a:rPr lang="en-US" b="0" dirty="0"/>
              <a:t>: </a:t>
            </a:r>
            <a:r>
              <a:rPr lang="en-US" dirty="0">
                <a:solidFill>
                  <a:schemeClr val="accent3">
                    <a:lumMod val="50000"/>
                  </a:schemeClr>
                </a:solidFill>
              </a:rPr>
              <a:t>Physician and non-physician teams review requests &amp; make assignments:</a:t>
            </a:r>
          </a:p>
          <a:p>
            <a:pPr lvl="2"/>
            <a:r>
              <a:rPr lang="en-US" dirty="0"/>
              <a:t>Physician</a:t>
            </a:r>
          </a:p>
          <a:p>
            <a:pPr lvl="2"/>
            <a:r>
              <a:rPr lang="en-US" b="0" dirty="0"/>
              <a:t>APP</a:t>
            </a:r>
          </a:p>
          <a:p>
            <a:pPr lvl="2"/>
            <a:r>
              <a:rPr lang="en-US" b="0" dirty="0"/>
              <a:t>Licensed Professionals</a:t>
            </a:r>
          </a:p>
          <a:p>
            <a:pPr lvl="2"/>
            <a:r>
              <a:rPr lang="en-US" dirty="0"/>
              <a:t>Non-Clinical Staff</a:t>
            </a:r>
          </a:p>
          <a:p>
            <a:pPr lvl="1"/>
            <a:r>
              <a:rPr lang="en-US" dirty="0"/>
              <a:t>Bi-</a:t>
            </a:r>
            <a:r>
              <a:rPr lang="en-US" b="0" dirty="0"/>
              <a:t>Weekly team huddles with all 4 groups to ensure alignment &amp; escalate any concerns.</a:t>
            </a:r>
          </a:p>
        </p:txBody>
      </p:sp>
      <p:sp>
        <p:nvSpPr>
          <p:cNvPr id="6" name="Content Placeholder 2">
            <a:extLst>
              <a:ext uri="{FF2B5EF4-FFF2-40B4-BE49-F238E27FC236}">
                <a16:creationId xmlns:a16="http://schemas.microsoft.com/office/drawing/2014/main" id="{3AE9FECE-31A5-8749-AD91-75FCC2925E11}"/>
              </a:ext>
            </a:extLst>
          </p:cNvPr>
          <p:cNvSpPr txBox="1">
            <a:spLocks/>
          </p:cNvSpPr>
          <p:nvPr/>
        </p:nvSpPr>
        <p:spPr bwMode="auto">
          <a:xfrm>
            <a:off x="3974027" y="1291067"/>
            <a:ext cx="3813585" cy="3459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97648" rIns="0" bIns="97648" numCol="1" anchor="t" anchorCtr="0" compatLnSpc="1">
            <a:prstTxWarp prst="textNoShape">
              <a:avLst/>
            </a:prstTxWarp>
            <a:spAutoFit/>
          </a:bodyPr>
          <a:lstStyle>
            <a:lvl1pPr marL="242888" indent="-242888" algn="l" defTabSz="901700" rtl="0" eaLnBrk="0" fontAlgn="base" hangingPunct="0">
              <a:spcBef>
                <a:spcPts val="400"/>
              </a:spcBef>
              <a:spcAft>
                <a:spcPts val="200"/>
              </a:spcAft>
              <a:buClr>
                <a:schemeClr val="tx2"/>
              </a:buClr>
              <a:buSzPct val="120000"/>
              <a:buFont typeface="Lucida Grande" panose="020B0600040502020204" pitchFamily="34" charset="0"/>
              <a:buChar char="‣"/>
              <a:defRPr sz="2000" b="0" kern="1200">
                <a:solidFill>
                  <a:schemeClr val="tx1"/>
                </a:solidFill>
                <a:latin typeface="+mn-lt"/>
                <a:ea typeface="+mn-ea"/>
                <a:cs typeface="+mn-cs"/>
              </a:defRPr>
            </a:lvl1pPr>
            <a:lvl2pPr marL="660400" indent="-303213" algn="l" defTabSz="901700" rtl="0" eaLnBrk="0" fontAlgn="base" hangingPunct="0">
              <a:spcBef>
                <a:spcPts val="200"/>
              </a:spcBef>
              <a:spcAft>
                <a:spcPts val="200"/>
              </a:spcAft>
              <a:buClr>
                <a:schemeClr val="tx1"/>
              </a:buClr>
              <a:buSzPct val="110000"/>
              <a:buFont typeface="Arial" panose="020B0604020202020204" pitchFamily="34" charset="0"/>
              <a:buChar char="•"/>
              <a:defRPr kern="1200">
                <a:solidFill>
                  <a:schemeClr val="bg1">
                    <a:lumMod val="50000"/>
                  </a:schemeClr>
                </a:solidFill>
                <a:latin typeface="+mn-lt"/>
                <a:ea typeface="+mn-ea"/>
                <a:cs typeface="+mn-cs"/>
              </a:defRPr>
            </a:lvl2pPr>
            <a:lvl3pPr marL="1077913" indent="-303213" algn="l" defTabSz="901700" rtl="0" eaLnBrk="0" fontAlgn="base" hangingPunct="0">
              <a:spcBef>
                <a:spcPts val="200"/>
              </a:spcBef>
              <a:spcAft>
                <a:spcPts val="200"/>
              </a:spcAft>
              <a:buClr>
                <a:schemeClr val="accent1"/>
              </a:buClr>
              <a:buFont typeface="Arial" panose="020B0604020202020204" pitchFamily="34" charset="0"/>
              <a:buChar char="–"/>
              <a:defRPr sz="1600" b="0" kern="1200">
                <a:solidFill>
                  <a:schemeClr val="bg1">
                    <a:lumMod val="50000"/>
                  </a:schemeClr>
                </a:solidFill>
                <a:latin typeface="+mn-lt"/>
                <a:ea typeface="+mn-ea"/>
                <a:cs typeface="+mn-cs"/>
              </a:defRPr>
            </a:lvl3pPr>
            <a:lvl4pPr marL="1438275" indent="-246063" algn="l" defTabSz="901700" rtl="0" eaLnBrk="0" fontAlgn="base" hangingPunct="0">
              <a:spcBef>
                <a:spcPts val="200"/>
              </a:spcBef>
              <a:spcAft>
                <a:spcPts val="200"/>
              </a:spcAft>
              <a:buClr>
                <a:schemeClr val="tx2"/>
              </a:buClr>
              <a:buFont typeface="Arial" panose="020B0604020202020204" pitchFamily="34" charset="0"/>
              <a:buChar char="•"/>
              <a:defRPr sz="1600" kern="1200">
                <a:solidFill>
                  <a:schemeClr val="bg1">
                    <a:lumMod val="50000"/>
                  </a:schemeClr>
                </a:solidFill>
                <a:latin typeface="+mn-lt"/>
                <a:ea typeface="+mn-ea"/>
                <a:cs typeface="+mn-cs"/>
              </a:defRPr>
            </a:lvl4pPr>
            <a:lvl5pPr marL="1795463" indent="-242888" algn="l" defTabSz="901700" rtl="0" eaLnBrk="0" fontAlgn="base" hangingPunct="0">
              <a:spcBef>
                <a:spcPts val="200"/>
              </a:spcBef>
              <a:spcAft>
                <a:spcPts val="200"/>
              </a:spcAft>
              <a:buClr>
                <a:schemeClr val="tx2"/>
              </a:buClr>
              <a:buFont typeface="Franklin Gothic Book" panose="020B0503020102020204" pitchFamily="34" charset="0"/>
              <a:buChar char="–"/>
              <a:defRPr sz="1600"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Process</a:t>
            </a:r>
            <a:r>
              <a:rPr lang="en-US" dirty="0"/>
              <a:t>: Resource Request &amp; Reassignment Process </a:t>
            </a:r>
          </a:p>
          <a:p>
            <a:pPr lvl="1"/>
            <a:r>
              <a:rPr lang="en-US" dirty="0"/>
              <a:t>Identification of personnel available (supply) from Departments</a:t>
            </a:r>
          </a:p>
          <a:p>
            <a:pPr lvl="1"/>
            <a:r>
              <a:rPr lang="en-US" dirty="0"/>
              <a:t>Completion of request form required to obtain Level II or III support (demand)</a:t>
            </a:r>
          </a:p>
          <a:p>
            <a:pPr lvl="1"/>
            <a:r>
              <a:rPr lang="en-US" dirty="0"/>
              <a:t>Allocation process matching supply and demand managed by Teams daily</a:t>
            </a:r>
          </a:p>
        </p:txBody>
      </p:sp>
      <p:sp>
        <p:nvSpPr>
          <p:cNvPr id="7" name="Content Placeholder 2">
            <a:extLst>
              <a:ext uri="{FF2B5EF4-FFF2-40B4-BE49-F238E27FC236}">
                <a16:creationId xmlns:a16="http://schemas.microsoft.com/office/drawing/2014/main" id="{3AE9FECE-31A5-8749-AD91-75FCC2925E11}"/>
              </a:ext>
            </a:extLst>
          </p:cNvPr>
          <p:cNvSpPr txBox="1">
            <a:spLocks/>
          </p:cNvSpPr>
          <p:nvPr/>
        </p:nvSpPr>
        <p:spPr bwMode="auto">
          <a:xfrm>
            <a:off x="8006569" y="1291067"/>
            <a:ext cx="3934418" cy="3244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97648" rIns="0" bIns="97648" numCol="1" anchor="t" anchorCtr="0" compatLnSpc="1">
            <a:prstTxWarp prst="textNoShape">
              <a:avLst/>
            </a:prstTxWarp>
            <a:spAutoFit/>
          </a:bodyPr>
          <a:lstStyle>
            <a:lvl1pPr marL="242888" indent="-242888" algn="l" defTabSz="901700" rtl="0" eaLnBrk="0" fontAlgn="base" hangingPunct="0">
              <a:spcBef>
                <a:spcPts val="400"/>
              </a:spcBef>
              <a:spcAft>
                <a:spcPts val="200"/>
              </a:spcAft>
              <a:buClr>
                <a:schemeClr val="tx2"/>
              </a:buClr>
              <a:buSzPct val="120000"/>
              <a:buFont typeface="Lucida Grande" panose="020B0600040502020204" pitchFamily="34" charset="0"/>
              <a:buChar char="‣"/>
              <a:defRPr sz="2000" b="0" kern="1200">
                <a:solidFill>
                  <a:schemeClr val="tx1"/>
                </a:solidFill>
                <a:latin typeface="+mn-lt"/>
                <a:ea typeface="+mn-ea"/>
                <a:cs typeface="+mn-cs"/>
              </a:defRPr>
            </a:lvl1pPr>
            <a:lvl2pPr marL="660400" indent="-303213" algn="l" defTabSz="901700" rtl="0" eaLnBrk="0" fontAlgn="base" hangingPunct="0">
              <a:spcBef>
                <a:spcPts val="200"/>
              </a:spcBef>
              <a:spcAft>
                <a:spcPts val="200"/>
              </a:spcAft>
              <a:buClr>
                <a:schemeClr val="tx1"/>
              </a:buClr>
              <a:buSzPct val="110000"/>
              <a:buFont typeface="Arial" panose="020B0604020202020204" pitchFamily="34" charset="0"/>
              <a:buChar char="•"/>
              <a:defRPr kern="1200">
                <a:solidFill>
                  <a:schemeClr val="bg1">
                    <a:lumMod val="50000"/>
                  </a:schemeClr>
                </a:solidFill>
                <a:latin typeface="+mn-lt"/>
                <a:ea typeface="+mn-ea"/>
                <a:cs typeface="+mn-cs"/>
              </a:defRPr>
            </a:lvl2pPr>
            <a:lvl3pPr marL="1077913" indent="-303213" algn="l" defTabSz="901700" rtl="0" eaLnBrk="0" fontAlgn="base" hangingPunct="0">
              <a:spcBef>
                <a:spcPts val="200"/>
              </a:spcBef>
              <a:spcAft>
                <a:spcPts val="200"/>
              </a:spcAft>
              <a:buClr>
                <a:schemeClr val="accent1"/>
              </a:buClr>
              <a:buFont typeface="Arial" panose="020B0604020202020204" pitchFamily="34" charset="0"/>
              <a:buChar char="–"/>
              <a:defRPr sz="1600" b="0" kern="1200">
                <a:solidFill>
                  <a:schemeClr val="bg1">
                    <a:lumMod val="50000"/>
                  </a:schemeClr>
                </a:solidFill>
                <a:latin typeface="+mn-lt"/>
                <a:ea typeface="+mn-ea"/>
                <a:cs typeface="+mn-cs"/>
              </a:defRPr>
            </a:lvl3pPr>
            <a:lvl4pPr marL="1438275" indent="-246063" algn="l" defTabSz="901700" rtl="0" eaLnBrk="0" fontAlgn="base" hangingPunct="0">
              <a:spcBef>
                <a:spcPts val="200"/>
              </a:spcBef>
              <a:spcAft>
                <a:spcPts val="200"/>
              </a:spcAft>
              <a:buClr>
                <a:schemeClr val="tx2"/>
              </a:buClr>
              <a:buFont typeface="Arial" panose="020B0604020202020204" pitchFamily="34" charset="0"/>
              <a:buChar char="•"/>
              <a:defRPr sz="1600" kern="1200">
                <a:solidFill>
                  <a:schemeClr val="bg1">
                    <a:lumMod val="50000"/>
                  </a:schemeClr>
                </a:solidFill>
                <a:latin typeface="+mn-lt"/>
                <a:ea typeface="+mn-ea"/>
                <a:cs typeface="+mn-cs"/>
              </a:defRPr>
            </a:lvl4pPr>
            <a:lvl5pPr marL="1795463" indent="-242888" algn="l" defTabSz="901700" rtl="0" eaLnBrk="0" fontAlgn="base" hangingPunct="0">
              <a:spcBef>
                <a:spcPts val="200"/>
              </a:spcBef>
              <a:spcAft>
                <a:spcPts val="200"/>
              </a:spcAft>
              <a:buClr>
                <a:schemeClr val="tx2"/>
              </a:buClr>
              <a:buFont typeface="Franklin Gothic Book" panose="020B0503020102020204" pitchFamily="34" charset="0"/>
              <a:buChar char="–"/>
              <a:defRPr sz="1600"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Technology</a:t>
            </a:r>
            <a:r>
              <a:rPr lang="en-US" dirty="0"/>
              <a:t>: Identified &amp; deployed</a:t>
            </a:r>
          </a:p>
          <a:p>
            <a:pPr lvl="1"/>
            <a:r>
              <a:rPr lang="en-US" dirty="0"/>
              <a:t>Departments maintain 2 workbooks (Supply)</a:t>
            </a:r>
          </a:p>
          <a:p>
            <a:pPr lvl="2"/>
            <a:r>
              <a:rPr lang="en-US" dirty="0"/>
              <a:t>Staff/APP (COO responsible)</a:t>
            </a:r>
          </a:p>
          <a:p>
            <a:pPr lvl="2"/>
            <a:r>
              <a:rPr lang="en-US" dirty="0"/>
              <a:t>Physician (Chair responsible)</a:t>
            </a:r>
          </a:p>
          <a:p>
            <a:pPr lvl="1"/>
            <a:r>
              <a:rPr lang="en-US" dirty="0"/>
              <a:t>Teams maintain form to capture requests for resources</a:t>
            </a:r>
          </a:p>
          <a:p>
            <a:pPr lvl="2"/>
            <a:r>
              <a:rPr lang="en-US" dirty="0"/>
              <a:t>Built in Google Forms, link</a:t>
            </a:r>
          </a:p>
          <a:p>
            <a:pPr lvl="1"/>
            <a:r>
              <a:rPr lang="en-US" dirty="0"/>
              <a:t>Allocation algorithm in process</a:t>
            </a:r>
          </a:p>
        </p:txBody>
      </p:sp>
    </p:spTree>
    <p:extLst>
      <p:ext uri="{BB962C8B-B14F-4D97-AF65-F5344CB8AC3E}">
        <p14:creationId xmlns:p14="http://schemas.microsoft.com/office/powerpoint/2010/main" val="4635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Daily Huddles for Request Review &amp; Assignments</a:t>
            </a:r>
          </a:p>
        </p:txBody>
      </p:sp>
      <p:sp>
        <p:nvSpPr>
          <p:cNvPr id="3" name="Content Placeholder 2"/>
          <p:cNvSpPr>
            <a:spLocks noGrp="1"/>
          </p:cNvSpPr>
          <p:nvPr>
            <p:ph idx="1"/>
          </p:nvPr>
        </p:nvSpPr>
        <p:spPr>
          <a:xfrm>
            <a:off x="607997" y="1114750"/>
            <a:ext cx="6850638" cy="4608667"/>
          </a:xfrm>
        </p:spPr>
        <p:txBody>
          <a:bodyPr/>
          <a:lstStyle/>
          <a:p>
            <a:r>
              <a:rPr lang="en-US" dirty="0"/>
              <a:t>Requests for Residents, Fellows, Physicians will be reviewed by:</a:t>
            </a:r>
          </a:p>
          <a:p>
            <a:pPr lvl="1"/>
            <a:r>
              <a:rPr lang="en-US" dirty="0"/>
              <a:t>Team A: Deb Driscoll, David Horowitz, Jeff Berns</a:t>
            </a:r>
          </a:p>
          <a:p>
            <a:pPr lvl="1"/>
            <a:r>
              <a:rPr lang="en-US" dirty="0"/>
              <a:t>Team B: Mike Parmacek, Gillian Lautenbach, Ilene Rosen</a:t>
            </a:r>
          </a:p>
          <a:p>
            <a:r>
              <a:rPr lang="en-US" dirty="0"/>
              <a:t>Requests for Advanced Practice Providers</a:t>
            </a:r>
          </a:p>
          <a:p>
            <a:pPr lvl="1"/>
            <a:r>
              <a:rPr lang="en-US" dirty="0"/>
              <a:t>Barb Prior, Angela Miller, Cathy</a:t>
            </a:r>
          </a:p>
          <a:p>
            <a:r>
              <a:rPr lang="en-US" dirty="0"/>
              <a:t>Requests for licensed professionals including LPN, RN, Techs, etc.</a:t>
            </a:r>
          </a:p>
          <a:p>
            <a:pPr lvl="1"/>
            <a:r>
              <a:rPr lang="en-US" dirty="0"/>
              <a:t>Barb Prior, Becki Fitzpatrick, Cathy</a:t>
            </a:r>
          </a:p>
          <a:p>
            <a:r>
              <a:rPr lang="en-US" dirty="0"/>
              <a:t>Requests for non-licensed professionals including PSAs, Operations Leaders</a:t>
            </a:r>
          </a:p>
          <a:p>
            <a:pPr lvl="1"/>
            <a:r>
              <a:rPr lang="en-US" dirty="0"/>
              <a:t>Danielle Werner, Mike Cella, Amy Brazina</a:t>
            </a:r>
          </a:p>
          <a:p>
            <a:endParaRPr lang="en-US" dirty="0"/>
          </a:p>
        </p:txBody>
      </p:sp>
      <p:sp>
        <p:nvSpPr>
          <p:cNvPr id="4" name="TextBox 3"/>
          <p:cNvSpPr txBox="1"/>
          <p:nvPr/>
        </p:nvSpPr>
        <p:spPr bwMode="auto">
          <a:xfrm>
            <a:off x="8349129" y="1391448"/>
            <a:ext cx="3544047"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r>
              <a:rPr lang="en-US" b="1" u="sng" dirty="0"/>
              <a:t>Core Project Team:</a:t>
            </a:r>
          </a:p>
          <a:p>
            <a:r>
              <a:rPr lang="en-US" dirty="0"/>
              <a:t>Project Manager: Rachael Lutgen</a:t>
            </a:r>
          </a:p>
          <a:p>
            <a:r>
              <a:rPr lang="en-US" dirty="0"/>
              <a:t>Analyst: Marissa Docimo</a:t>
            </a:r>
          </a:p>
          <a:p>
            <a:r>
              <a:rPr lang="en-US" dirty="0"/>
              <a:t>Innovation Center: Maya </a:t>
            </a:r>
          </a:p>
          <a:p>
            <a:r>
              <a:rPr lang="en-US" dirty="0"/>
              <a:t>PMA: Lea Rubini</a:t>
            </a:r>
          </a:p>
          <a:p>
            <a:r>
              <a:rPr lang="en-US" dirty="0"/>
              <a:t>HR: George, Walt/Jana</a:t>
            </a:r>
          </a:p>
          <a:p>
            <a:endParaRPr lang="en-US" dirty="0"/>
          </a:p>
          <a:p>
            <a:endParaRPr lang="en-US" dirty="0"/>
          </a:p>
          <a:p>
            <a:pPr algn="l"/>
            <a:r>
              <a:rPr lang="en-US" b="1" dirty="0">
                <a:solidFill>
                  <a:schemeClr val="bg1">
                    <a:lumMod val="50000"/>
                  </a:schemeClr>
                </a:solidFill>
              </a:rPr>
              <a:t>Bi-Weekly Leader Huddle for update on request fill rate and any barriers or issues for escalation. </a:t>
            </a:r>
          </a:p>
        </p:txBody>
      </p:sp>
    </p:spTree>
    <p:extLst>
      <p:ext uri="{BB962C8B-B14F-4D97-AF65-F5344CB8AC3E}">
        <p14:creationId xmlns:p14="http://schemas.microsoft.com/office/powerpoint/2010/main" val="2926010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5A8EA-71A9-5A4C-90BF-6E892D532A44}"/>
              </a:ext>
            </a:extLst>
          </p:cNvPr>
          <p:cNvSpPr>
            <a:spLocks noGrp="1"/>
          </p:cNvSpPr>
          <p:nvPr>
            <p:ph type="title"/>
          </p:nvPr>
        </p:nvSpPr>
        <p:spPr>
          <a:xfrm>
            <a:off x="433246" y="304749"/>
            <a:ext cx="11074576" cy="461665"/>
          </a:xfrm>
        </p:spPr>
        <p:txBody>
          <a:bodyPr/>
          <a:lstStyle/>
          <a:p>
            <a:r>
              <a:rPr lang="en-US" dirty="0">
                <a:solidFill>
                  <a:schemeClr val="bg1"/>
                </a:solidFill>
              </a:rPr>
              <a:t>Level II: Redeployment Process</a:t>
            </a:r>
          </a:p>
        </p:txBody>
      </p:sp>
      <p:graphicFrame>
        <p:nvGraphicFramePr>
          <p:cNvPr id="5" name="Content Placeholder 3">
            <a:extLst>
              <a:ext uri="{FF2B5EF4-FFF2-40B4-BE49-F238E27FC236}">
                <a16:creationId xmlns:a16="http://schemas.microsoft.com/office/drawing/2014/main" id="{B4D6B7E6-AD39-6A4E-A14A-6E37A0E1C940}"/>
              </a:ext>
            </a:extLst>
          </p:cNvPr>
          <p:cNvGraphicFramePr>
            <a:graphicFrameLocks/>
          </p:cNvGraphicFramePr>
          <p:nvPr>
            <p:extLst>
              <p:ext uri="{D42A27DB-BD31-4B8C-83A1-F6EECF244321}">
                <p14:modId xmlns:p14="http://schemas.microsoft.com/office/powerpoint/2010/main" val="631923882"/>
              </p:ext>
            </p:extLst>
          </p:nvPr>
        </p:nvGraphicFramePr>
        <p:xfrm>
          <a:off x="433246" y="1135117"/>
          <a:ext cx="8617907" cy="52268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bwMode="auto">
          <a:xfrm>
            <a:off x="525517" y="5339292"/>
            <a:ext cx="362506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algn="l"/>
            <a:r>
              <a:rPr lang="en-US" sz="1400" b="1" dirty="0">
                <a:solidFill>
                  <a:schemeClr val="bg1">
                    <a:lumMod val="50000"/>
                  </a:schemeClr>
                </a:solidFill>
              </a:rPr>
              <a:t>*Based on Service Maps &amp; Department’s Inventory</a:t>
            </a:r>
          </a:p>
        </p:txBody>
      </p:sp>
    </p:spTree>
    <p:extLst>
      <p:ext uri="{BB962C8B-B14F-4D97-AF65-F5344CB8AC3E}">
        <p14:creationId xmlns:p14="http://schemas.microsoft.com/office/powerpoint/2010/main" val="2192808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5A8EA-71A9-5A4C-90BF-6E892D532A44}"/>
              </a:ext>
            </a:extLst>
          </p:cNvPr>
          <p:cNvSpPr>
            <a:spLocks noGrp="1"/>
          </p:cNvSpPr>
          <p:nvPr>
            <p:ph type="title"/>
          </p:nvPr>
        </p:nvSpPr>
        <p:spPr>
          <a:xfrm>
            <a:off x="433246" y="304749"/>
            <a:ext cx="11074576" cy="461665"/>
          </a:xfrm>
        </p:spPr>
        <p:txBody>
          <a:bodyPr/>
          <a:lstStyle/>
          <a:p>
            <a:r>
              <a:rPr lang="en-US" dirty="0">
                <a:solidFill>
                  <a:schemeClr val="bg1"/>
                </a:solidFill>
              </a:rPr>
              <a:t>Level II: Redeployment Process – APPs, RNs</a:t>
            </a:r>
          </a:p>
        </p:txBody>
      </p:sp>
      <p:graphicFrame>
        <p:nvGraphicFramePr>
          <p:cNvPr id="5" name="Content Placeholder 3">
            <a:extLst>
              <a:ext uri="{FF2B5EF4-FFF2-40B4-BE49-F238E27FC236}">
                <a16:creationId xmlns:a16="http://schemas.microsoft.com/office/drawing/2014/main" id="{B4D6B7E6-AD39-6A4E-A14A-6E37A0E1C940}"/>
              </a:ext>
            </a:extLst>
          </p:cNvPr>
          <p:cNvGraphicFramePr>
            <a:graphicFrameLocks/>
          </p:cNvGraphicFramePr>
          <p:nvPr>
            <p:extLst>
              <p:ext uri="{D42A27DB-BD31-4B8C-83A1-F6EECF244321}">
                <p14:modId xmlns:p14="http://schemas.microsoft.com/office/powerpoint/2010/main" val="768224155"/>
              </p:ext>
            </p:extLst>
          </p:nvPr>
        </p:nvGraphicFramePr>
        <p:xfrm>
          <a:off x="433246" y="1135117"/>
          <a:ext cx="8617907" cy="52268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bwMode="auto">
          <a:xfrm>
            <a:off x="262759" y="4493283"/>
            <a:ext cx="3625063"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r>
              <a:rPr lang="en-US" sz="1400" b="1" dirty="0">
                <a:solidFill>
                  <a:schemeClr val="bg1">
                    <a:lumMod val="50000"/>
                  </a:schemeClr>
                </a:solidFill>
              </a:rPr>
              <a:t>*Review for completeness and appropriateness of request. Contacts requester directly for any clarifications.</a:t>
            </a:r>
          </a:p>
          <a:p>
            <a:endParaRPr lang="en-US" sz="1400" b="1" dirty="0">
              <a:solidFill>
                <a:schemeClr val="bg1">
                  <a:lumMod val="50000"/>
                </a:schemeClr>
              </a:solidFill>
            </a:endParaRPr>
          </a:p>
          <a:p>
            <a:pPr algn="l"/>
            <a:r>
              <a:rPr lang="en-US" sz="1400" b="1" dirty="0">
                <a:solidFill>
                  <a:schemeClr val="bg1">
                    <a:lumMod val="50000"/>
                  </a:schemeClr>
                </a:solidFill>
              </a:rPr>
              <a:t>**Appropriateness based on review by CNO or nursing leadership designee</a:t>
            </a:r>
          </a:p>
        </p:txBody>
      </p:sp>
    </p:spTree>
    <p:extLst>
      <p:ext uri="{BB962C8B-B14F-4D97-AF65-F5344CB8AC3E}">
        <p14:creationId xmlns:p14="http://schemas.microsoft.com/office/powerpoint/2010/main" val="271099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5A8EA-71A9-5A4C-90BF-6E892D532A44}"/>
              </a:ext>
            </a:extLst>
          </p:cNvPr>
          <p:cNvSpPr>
            <a:spLocks noGrp="1"/>
          </p:cNvSpPr>
          <p:nvPr>
            <p:ph type="title"/>
          </p:nvPr>
        </p:nvSpPr>
        <p:spPr>
          <a:xfrm>
            <a:off x="433246" y="304749"/>
            <a:ext cx="11074576" cy="461665"/>
          </a:xfrm>
        </p:spPr>
        <p:txBody>
          <a:bodyPr/>
          <a:lstStyle/>
          <a:p>
            <a:r>
              <a:rPr lang="en-US" dirty="0">
                <a:solidFill>
                  <a:schemeClr val="bg1"/>
                </a:solidFill>
              </a:rPr>
              <a:t>Level II: Redeployment Process – All other staff</a:t>
            </a:r>
          </a:p>
        </p:txBody>
      </p:sp>
      <p:graphicFrame>
        <p:nvGraphicFramePr>
          <p:cNvPr id="5" name="Content Placeholder 3">
            <a:extLst>
              <a:ext uri="{FF2B5EF4-FFF2-40B4-BE49-F238E27FC236}">
                <a16:creationId xmlns:a16="http://schemas.microsoft.com/office/drawing/2014/main" id="{B4D6B7E6-AD39-6A4E-A14A-6E37A0E1C940}"/>
              </a:ext>
            </a:extLst>
          </p:cNvPr>
          <p:cNvGraphicFramePr>
            <a:graphicFrameLocks/>
          </p:cNvGraphicFramePr>
          <p:nvPr>
            <p:extLst>
              <p:ext uri="{D42A27DB-BD31-4B8C-83A1-F6EECF244321}">
                <p14:modId xmlns:p14="http://schemas.microsoft.com/office/powerpoint/2010/main" val="3886099717"/>
              </p:ext>
            </p:extLst>
          </p:nvPr>
        </p:nvGraphicFramePr>
        <p:xfrm>
          <a:off x="433246" y="1135117"/>
          <a:ext cx="8617907" cy="52268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bwMode="auto">
          <a:xfrm>
            <a:off x="367862" y="4535269"/>
            <a:ext cx="3625063"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algn="l"/>
            <a:r>
              <a:rPr lang="en-US" sz="1400" b="1" dirty="0">
                <a:solidFill>
                  <a:schemeClr val="bg1">
                    <a:lumMod val="50000"/>
                  </a:schemeClr>
                </a:solidFill>
              </a:rPr>
              <a:t>*Review for completeness and appropriateness of request. Contacts requester directly for any clarifications.</a:t>
            </a:r>
          </a:p>
          <a:p>
            <a:pPr algn="l"/>
            <a:endParaRPr lang="en-US" sz="1400" b="1" dirty="0">
              <a:solidFill>
                <a:schemeClr val="bg1">
                  <a:lumMod val="50000"/>
                </a:schemeClr>
              </a:solidFill>
            </a:endParaRPr>
          </a:p>
          <a:p>
            <a:pPr algn="l"/>
            <a:r>
              <a:rPr lang="en-US" sz="1400" b="1" dirty="0">
                <a:solidFill>
                  <a:schemeClr val="bg1">
                    <a:lumMod val="50000"/>
                  </a:schemeClr>
                </a:solidFill>
              </a:rPr>
              <a:t>**Availability determined via submitted workbooks maintained by Departments</a:t>
            </a:r>
          </a:p>
        </p:txBody>
      </p:sp>
      <p:sp>
        <p:nvSpPr>
          <p:cNvPr id="3" name="5-Point Star 2"/>
          <p:cNvSpPr/>
          <p:nvPr/>
        </p:nvSpPr>
        <p:spPr bwMode="auto">
          <a:xfrm>
            <a:off x="7262648" y="4766442"/>
            <a:ext cx="472966" cy="415158"/>
          </a:xfrm>
          <a:prstGeom prst="star5">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2"/>
              </a:solidFill>
              <a:effectLst/>
              <a:latin typeface="Arial" panose="020B0604020202020204" pitchFamily="34" charset="0"/>
            </a:endParaRPr>
          </a:p>
        </p:txBody>
      </p:sp>
    </p:spTree>
    <p:extLst>
      <p:ext uri="{BB962C8B-B14F-4D97-AF65-F5344CB8AC3E}">
        <p14:creationId xmlns:p14="http://schemas.microsoft.com/office/powerpoint/2010/main" val="3826323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300789" y="800797"/>
            <a:ext cx="31899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rtlCol="0" anchor="b" anchorCtr="0" compatLnSpc="1">
            <a:prstTxWarp prst="textNoShape">
              <a:avLst/>
            </a:prstTxWarp>
            <a:spAutoFit/>
          </a:bodyPr>
          <a:lstStyle/>
          <a:p>
            <a:pPr algn="l"/>
            <a:r>
              <a:rPr lang="en-US" sz="1400" b="1" dirty="0">
                <a:solidFill>
                  <a:schemeClr val="bg1">
                    <a:lumMod val="50000"/>
                  </a:schemeClr>
                </a:solidFill>
              </a:rPr>
              <a:t>If you have questions send to:</a:t>
            </a:r>
          </a:p>
          <a:p>
            <a:pPr algn="l"/>
            <a:r>
              <a:rPr lang="en-US" sz="1200" b="1" dirty="0">
                <a:solidFill>
                  <a:schemeClr val="bg1">
                    <a:lumMod val="50000"/>
                  </a:schemeClr>
                </a:solidFill>
              </a:rPr>
              <a:t>Geroge.Crowley@pennmedicine.upenn.edu</a:t>
            </a:r>
          </a:p>
        </p:txBody>
      </p:sp>
      <p:sp>
        <p:nvSpPr>
          <p:cNvPr id="5" name="TextBox 4"/>
          <p:cNvSpPr txBox="1"/>
          <p:nvPr/>
        </p:nvSpPr>
        <p:spPr bwMode="auto">
          <a:xfrm>
            <a:off x="4632158" y="800797"/>
            <a:ext cx="6882063" cy="1969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algn="l"/>
            <a:r>
              <a:rPr lang="en-US" sz="2800" dirty="0">
                <a:solidFill>
                  <a:schemeClr val="bg1"/>
                </a:solidFill>
              </a:rPr>
              <a:t>Next Steps:</a:t>
            </a:r>
          </a:p>
          <a:p>
            <a:pPr marL="457200" indent="-457200">
              <a:buFont typeface="Arial" panose="020B0604020202020204" pitchFamily="34" charset="0"/>
              <a:buChar char="•"/>
            </a:pPr>
            <a:r>
              <a:rPr lang="en-US" sz="2000" dirty="0">
                <a:solidFill>
                  <a:schemeClr val="bg1"/>
                </a:solidFill>
              </a:rPr>
              <a:t>Share with entity leadership</a:t>
            </a:r>
          </a:p>
          <a:p>
            <a:pPr marL="457200" indent="-457200" algn="l">
              <a:buFont typeface="Arial" panose="020B0604020202020204" pitchFamily="34" charset="0"/>
              <a:buChar char="•"/>
            </a:pPr>
            <a:r>
              <a:rPr lang="en-US" sz="2000" dirty="0">
                <a:solidFill>
                  <a:schemeClr val="bg1"/>
                </a:solidFill>
              </a:rPr>
              <a:t>Communication plan &amp; supporting information, FAQs distributed</a:t>
            </a:r>
          </a:p>
          <a:p>
            <a:pPr marL="457200" indent="-457200" algn="l">
              <a:buFont typeface="Arial" panose="020B0604020202020204" pitchFamily="34" charset="0"/>
              <a:buChar char="•"/>
            </a:pPr>
            <a:r>
              <a:rPr lang="en-US" sz="2000" dirty="0">
                <a:solidFill>
                  <a:schemeClr val="bg1"/>
                </a:solidFill>
              </a:rPr>
              <a:t>Team kick-off meeting &amp; training</a:t>
            </a:r>
          </a:p>
          <a:p>
            <a:pPr marL="457200" indent="-457200" algn="l">
              <a:buFont typeface="Arial" panose="020B0604020202020204" pitchFamily="34" charset="0"/>
              <a:buChar char="•"/>
            </a:pPr>
            <a:r>
              <a:rPr lang="en-US" sz="2000" dirty="0">
                <a:solidFill>
                  <a:schemeClr val="bg1"/>
                </a:solidFill>
              </a:rPr>
              <a:t>Launch</a:t>
            </a:r>
          </a:p>
        </p:txBody>
      </p:sp>
    </p:spTree>
    <p:extLst>
      <p:ext uri="{BB962C8B-B14F-4D97-AF65-F5344CB8AC3E}">
        <p14:creationId xmlns:p14="http://schemas.microsoft.com/office/powerpoint/2010/main" val="2536286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54B4F-814D-854F-A1D6-36244817F79C}"/>
              </a:ext>
            </a:extLst>
          </p:cNvPr>
          <p:cNvSpPr>
            <a:spLocks noGrp="1"/>
          </p:cNvSpPr>
          <p:nvPr>
            <p:ph type="title"/>
          </p:nvPr>
        </p:nvSpPr>
        <p:spPr/>
        <p:txBody>
          <a:bodyPr/>
          <a:lstStyle/>
          <a:p>
            <a:endParaRPr lang="en-US"/>
          </a:p>
        </p:txBody>
      </p:sp>
      <p:sp>
        <p:nvSpPr>
          <p:cNvPr id="4" name="Rectangle 2"/>
          <p:cNvSpPr>
            <a:spLocks noChangeArrowheads="1"/>
          </p:cNvSpPr>
          <p:nvPr/>
        </p:nvSpPr>
        <p:spPr bwMode="auto">
          <a:xfrm>
            <a:off x="0" y="0"/>
            <a:ext cx="12192000" cy="1066800"/>
          </a:xfrm>
          <a:prstGeom prst="rect">
            <a:avLst/>
          </a:prstGeom>
          <a:solidFill>
            <a:srgbClr val="011F5B"/>
          </a:solidFill>
          <a:ln w="9525">
            <a:no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 name="Rectangle 2"/>
          <p:cNvSpPr>
            <a:spLocks noChangeArrowheads="1"/>
          </p:cNvSpPr>
          <p:nvPr/>
        </p:nvSpPr>
        <p:spPr bwMode="auto">
          <a:xfrm>
            <a:off x="0" y="23975"/>
            <a:ext cx="12192000" cy="1066800"/>
          </a:xfrm>
          <a:prstGeom prst="rect">
            <a:avLst/>
          </a:prstGeom>
          <a:solidFill>
            <a:srgbClr val="011F5B"/>
          </a:solidFill>
          <a:ln w="9525">
            <a:no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200" cap="none" spc="0" normalizeH="0" noProof="0" dirty="0">
                <a:ln>
                  <a:noFill/>
                </a:ln>
                <a:solidFill>
                  <a:srgbClr val="FFFFFF"/>
                </a:solidFill>
                <a:effectLst/>
                <a:uLnTx/>
                <a:uFillTx/>
                <a:latin typeface="Arial" panose="020B0604020202020204" pitchFamily="34" charset="0"/>
                <a:ea typeface="+mn-ea"/>
                <a:cs typeface="+mn-cs"/>
              </a:rPr>
              <a:t>Overview</a:t>
            </a:r>
            <a:endParaRPr kumimoji="0" lang="en-US" sz="3600" b="0" i="0" u="none" strike="noStrike" kern="1200" cap="none" spc="0" normalizeH="0" baseline="0" noProof="0" dirty="0">
              <a:ln>
                <a:noFill/>
              </a:ln>
              <a:solidFill>
                <a:srgbClr val="FFFFFF"/>
              </a:solidFill>
              <a:effectLst/>
              <a:uLnTx/>
              <a:uFillTx/>
              <a:latin typeface="Times New Roman" pitchFamily="18" charset="0"/>
              <a:ea typeface="+mn-ea"/>
              <a:cs typeface="+mn-cs"/>
            </a:endParaRPr>
          </a:p>
        </p:txBody>
      </p:sp>
      <p:sp>
        <p:nvSpPr>
          <p:cNvPr id="6" name="Line 7"/>
          <p:cNvSpPr>
            <a:spLocks noChangeShapeType="1"/>
          </p:cNvSpPr>
          <p:nvPr/>
        </p:nvSpPr>
        <p:spPr bwMode="auto">
          <a:xfrm>
            <a:off x="0" y="1066800"/>
            <a:ext cx="12192000" cy="0"/>
          </a:xfrm>
          <a:prstGeom prst="line">
            <a:avLst/>
          </a:prstGeom>
          <a:noFill/>
          <a:ln w="57150">
            <a:solidFill>
              <a:srgbClr val="990000"/>
            </a:solidFill>
            <a:round/>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 name="TextBox 6">
            <a:hlinkClick r:id="rId3"/>
            <a:extLst>
              <a:ext uri="{FF2B5EF4-FFF2-40B4-BE49-F238E27FC236}">
                <a16:creationId xmlns:a16="http://schemas.microsoft.com/office/drawing/2014/main" id="{6FB1D1E4-4D6C-4577-8D30-517A16727559}"/>
              </a:ext>
            </a:extLst>
          </p:cNvPr>
          <p:cNvSpPr txBox="1"/>
          <p:nvPr/>
        </p:nvSpPr>
        <p:spPr>
          <a:xfrm>
            <a:off x="564776" y="1428010"/>
            <a:ext cx="11115168"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dirty="0"/>
              <a:t>As the COVID-19 pandemic evolves, we have been exploring ways to support the health system by redeploying resources to provide assistance within and across our entities. </a:t>
            </a:r>
          </a:p>
          <a:p>
            <a:pPr>
              <a:lnSpc>
                <a:spcPct val="150000"/>
              </a:lnSpc>
            </a:pPr>
            <a:endParaRPr lang="en-US" b="1" dirty="0"/>
          </a:p>
          <a:p>
            <a:pPr>
              <a:lnSpc>
                <a:spcPct val="150000"/>
              </a:lnSpc>
            </a:pPr>
            <a:r>
              <a:rPr lang="en-US" b="1" dirty="0"/>
              <a:t>CPUP and Regional Physicians have partnered to create a workforce redeployment command center as a collective entity, called hereafter the CPUP/Regional Workforce Redeployment Center (CPUP/Regional-WRC).</a:t>
            </a:r>
          </a:p>
          <a:p>
            <a:r>
              <a:rPr lang="en-US" b="1" dirty="0"/>
              <a:t> </a:t>
            </a:r>
          </a:p>
          <a:p>
            <a:endParaRPr lang="en-US" b="1" dirty="0"/>
          </a:p>
        </p:txBody>
      </p:sp>
    </p:spTree>
    <p:extLst>
      <p:ext uri="{BB962C8B-B14F-4D97-AF65-F5344CB8AC3E}">
        <p14:creationId xmlns:p14="http://schemas.microsoft.com/office/powerpoint/2010/main" val="2435185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F96DC-96BE-CA40-891F-187B587973D3}"/>
              </a:ext>
            </a:extLst>
          </p:cNvPr>
          <p:cNvSpPr>
            <a:spLocks noGrp="1"/>
          </p:cNvSpPr>
          <p:nvPr>
            <p:ph type="title"/>
          </p:nvPr>
        </p:nvSpPr>
        <p:spPr>
          <a:xfrm>
            <a:off x="347184" y="326265"/>
            <a:ext cx="11074576" cy="553998"/>
          </a:xfrm>
        </p:spPr>
        <p:txBody>
          <a:bodyPr/>
          <a:lstStyle/>
          <a:p>
            <a:r>
              <a:rPr lang="en-US" sz="3600" dirty="0">
                <a:solidFill>
                  <a:schemeClr val="bg1"/>
                </a:solidFill>
              </a:rPr>
              <a:t>Redeployment Strategy</a:t>
            </a:r>
          </a:p>
        </p:txBody>
      </p:sp>
      <p:sp>
        <p:nvSpPr>
          <p:cNvPr id="8" name="Content Placeholder 7">
            <a:extLst>
              <a:ext uri="{FF2B5EF4-FFF2-40B4-BE49-F238E27FC236}">
                <a16:creationId xmlns:a16="http://schemas.microsoft.com/office/drawing/2014/main" id="{1D27565C-31F9-B149-94F7-684ABA8A5CC8}"/>
              </a:ext>
            </a:extLst>
          </p:cNvPr>
          <p:cNvSpPr>
            <a:spLocks noGrp="1"/>
          </p:cNvSpPr>
          <p:nvPr>
            <p:ph idx="1"/>
          </p:nvPr>
        </p:nvSpPr>
        <p:spPr>
          <a:xfrm>
            <a:off x="460141" y="1327785"/>
            <a:ext cx="11586632" cy="4772815"/>
          </a:xfrm>
        </p:spPr>
        <p:txBody>
          <a:bodyPr/>
          <a:lstStyle/>
          <a:p>
            <a:r>
              <a:rPr lang="en-US" sz="2400" b="1" dirty="0"/>
              <a:t>Level I: Department-based internal redeployment</a:t>
            </a:r>
          </a:p>
          <a:p>
            <a:pPr lvl="1"/>
            <a:r>
              <a:rPr lang="en-US" sz="2200" b="1" dirty="0"/>
              <a:t>Managed within Dept/Division/Practice (does not go to WRC)</a:t>
            </a:r>
          </a:p>
          <a:p>
            <a:pPr lvl="2"/>
            <a:r>
              <a:rPr lang="en-US" sz="2000" dirty="0"/>
              <a:t>Ex: MSK Radiologist reassigned to Chest imaging </a:t>
            </a:r>
          </a:p>
          <a:p>
            <a:r>
              <a:rPr lang="en-US" sz="2400" b="1" dirty="0"/>
              <a:t>Level II:  CPUP/Regional Physicians WRC </a:t>
            </a:r>
          </a:p>
          <a:p>
            <a:pPr lvl="1"/>
            <a:r>
              <a:rPr lang="en-US" sz="2000" b="1" dirty="0"/>
              <a:t>Any request for providers or staff that cannot be filled at Level 1 or</a:t>
            </a:r>
          </a:p>
          <a:p>
            <a:pPr lvl="1"/>
            <a:r>
              <a:rPr lang="en-US" sz="2200" b="1" dirty="0"/>
              <a:t>Requests can be made to the WRC from any entity for CPUP/Regional Physician available workforce.</a:t>
            </a:r>
          </a:p>
          <a:p>
            <a:pPr lvl="2"/>
            <a:r>
              <a:rPr lang="en-US" sz="2000" dirty="0"/>
              <a:t>Ex: Diagnostic radiology reassigned to ED surge clinic; radiology residents to general med in-patient or ICU; practice management of testing sites</a:t>
            </a:r>
          </a:p>
          <a:p>
            <a:r>
              <a:rPr lang="en-US" sz="2400" b="1" dirty="0"/>
              <a:t>Level III: System Level</a:t>
            </a:r>
          </a:p>
          <a:p>
            <a:pPr lvl="1"/>
            <a:r>
              <a:rPr lang="en-US" sz="2200" dirty="0"/>
              <a:t>Requests that cannot be filled at level I or level II are escalated here. </a:t>
            </a:r>
          </a:p>
          <a:p>
            <a:pPr lvl="2"/>
            <a:r>
              <a:rPr lang="en-US" sz="2000" dirty="0"/>
              <a:t>Ex: </a:t>
            </a:r>
            <a:r>
              <a:rPr lang="en-US" sz="2200" dirty="0"/>
              <a:t>Anesthesia to Princeton</a:t>
            </a:r>
            <a:endParaRPr lang="en-US" sz="2000" dirty="0"/>
          </a:p>
        </p:txBody>
      </p:sp>
    </p:spTree>
    <p:extLst>
      <p:ext uri="{BB962C8B-B14F-4D97-AF65-F5344CB8AC3E}">
        <p14:creationId xmlns:p14="http://schemas.microsoft.com/office/powerpoint/2010/main" val="3373114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239" y="388755"/>
            <a:ext cx="11168279" cy="553998"/>
          </a:xfrm>
          <a:solidFill>
            <a:srgbClr val="011F5B"/>
          </a:solidFill>
          <a:ln w="9525">
            <a:noFill/>
            <a:miter lim="800000"/>
            <a:headEnd/>
            <a:tailEnd/>
          </a:ln>
          <a:effectLst/>
        </p:spPr>
        <p:txBody>
          <a:bodyPr wrap="none" anchor="ctr"/>
          <a:lstStyle/>
          <a:p>
            <a:pPr defTabSz="914400"/>
            <a:r>
              <a:rPr lang="en-US" sz="3600" dirty="0">
                <a:solidFill>
                  <a:srgbClr val="FFFFFF"/>
                </a:solidFill>
                <a:ea typeface="+mn-ea"/>
                <a:cs typeface="+mn-cs"/>
              </a:rPr>
              <a:t>Process</a:t>
            </a:r>
          </a:p>
        </p:txBody>
      </p:sp>
      <p:sp>
        <p:nvSpPr>
          <p:cNvPr id="3" name="Content Placeholder 2"/>
          <p:cNvSpPr>
            <a:spLocks noGrp="1"/>
          </p:cNvSpPr>
          <p:nvPr>
            <p:ph idx="1"/>
          </p:nvPr>
        </p:nvSpPr>
        <p:spPr>
          <a:xfrm>
            <a:off x="607997" y="1114750"/>
            <a:ext cx="11071946" cy="5003647"/>
          </a:xfrm>
        </p:spPr>
        <p:txBody>
          <a:bodyPr/>
          <a:lstStyle/>
          <a:p>
            <a:r>
              <a:rPr lang="en-US" dirty="0"/>
              <a:t>Our goal is to maintain an engaged and active workforce to staff new and existing services in response to the COVID-19 pandemic.  To that end, we have developed a staffing redeployment process.  </a:t>
            </a:r>
          </a:p>
          <a:p>
            <a:endParaRPr lang="en-US" dirty="0"/>
          </a:p>
          <a:p>
            <a:r>
              <a:rPr lang="en-US" dirty="0"/>
              <a:t>This process includes: </a:t>
            </a:r>
          </a:p>
          <a:p>
            <a:pPr lvl="1"/>
            <a:r>
              <a:rPr lang="en-US" dirty="0"/>
              <a:t>(1) capturing employees who are eligible for redeployment as a result of regular operations/services being suspended or reduced, including:</a:t>
            </a:r>
          </a:p>
          <a:p>
            <a:pPr lvl="2"/>
            <a:r>
              <a:rPr lang="en-US" dirty="0"/>
              <a:t>physicians (MD/DO, Residents, Fellows) </a:t>
            </a:r>
          </a:p>
          <a:p>
            <a:pPr lvl="2"/>
            <a:r>
              <a:rPr lang="en-US" dirty="0"/>
              <a:t>Advanced Practice Providers (NP, PA, etc.)</a:t>
            </a:r>
          </a:p>
          <a:p>
            <a:pPr lvl="2"/>
            <a:r>
              <a:rPr lang="en-US" dirty="0"/>
              <a:t>Other Licensed professionals (RN, APPs, LSW, etc.)</a:t>
            </a:r>
          </a:p>
          <a:p>
            <a:pPr lvl="2"/>
            <a:r>
              <a:rPr lang="en-US" dirty="0"/>
              <a:t>All other Staff (ex: MA/CSA,PSA, Practice Management, etc.) </a:t>
            </a:r>
          </a:p>
          <a:p>
            <a:pPr lvl="1"/>
            <a:r>
              <a:rPr lang="en-US" dirty="0"/>
              <a:t>(2) documenting identified needs (requests) for additional staff; </a:t>
            </a:r>
          </a:p>
          <a:p>
            <a:pPr lvl="1"/>
            <a:r>
              <a:rPr lang="en-US" dirty="0"/>
              <a:t>(3) coordinating a process that will enable us to match appropriate staff and physicians who can be redeployed, with available organizational needs.</a:t>
            </a:r>
          </a:p>
          <a:p>
            <a:endParaRPr lang="en-US" dirty="0"/>
          </a:p>
        </p:txBody>
      </p:sp>
    </p:spTree>
    <p:extLst>
      <p:ext uri="{BB962C8B-B14F-4D97-AF65-F5344CB8AC3E}">
        <p14:creationId xmlns:p14="http://schemas.microsoft.com/office/powerpoint/2010/main" val="2244352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368" y="476872"/>
            <a:ext cx="11074576" cy="461665"/>
          </a:xfrm>
        </p:spPr>
        <p:txBody>
          <a:bodyPr/>
          <a:lstStyle/>
          <a:p>
            <a:r>
              <a:rPr lang="en-US" dirty="0">
                <a:solidFill>
                  <a:schemeClr val="bg1"/>
                </a:solidFill>
              </a:rPr>
              <a:t>Capturing Staff who can be Redeployed</a:t>
            </a:r>
          </a:p>
        </p:txBody>
      </p:sp>
      <p:sp>
        <p:nvSpPr>
          <p:cNvPr id="3" name="Content Placeholder 2"/>
          <p:cNvSpPr>
            <a:spLocks noGrp="1"/>
          </p:cNvSpPr>
          <p:nvPr>
            <p:ph idx="1"/>
          </p:nvPr>
        </p:nvSpPr>
        <p:spPr>
          <a:xfrm>
            <a:off x="607997" y="1114750"/>
            <a:ext cx="11071946" cy="5167795"/>
          </a:xfrm>
        </p:spPr>
        <p:txBody>
          <a:bodyPr/>
          <a:lstStyle/>
          <a:p>
            <a:pPr lvl="0"/>
            <a:r>
              <a:rPr lang="en-US" b="1" dirty="0"/>
              <a:t>Staff, APPs, and Licensed Professionals </a:t>
            </a:r>
            <a:r>
              <a:rPr lang="en-US" dirty="0"/>
              <a:t>who can be redeployed should be identified by the Department &amp; maintained </a:t>
            </a:r>
            <a:r>
              <a:rPr lang="en-US" b="1" u="sng" dirty="0"/>
              <a:t>Labor </a:t>
            </a:r>
            <a:r>
              <a:rPr lang="en-US" b="1" u="sng" dirty="0" err="1"/>
              <a:t>Workbooks</a:t>
            </a:r>
            <a:r>
              <a:rPr lang="en-US" b="1" dirty="0" err="1"/>
              <a:t>.</a:t>
            </a:r>
            <a:r>
              <a:rPr lang="en-US" dirty="0" err="1"/>
              <a:t>These</a:t>
            </a:r>
            <a:r>
              <a:rPr lang="en-US" dirty="0"/>
              <a:t> workbooks can be updated at anytime and resubmitted to CPUP or Regional Practice Leadership if you have changes in staff situation such as eligibility for redeployment.</a:t>
            </a:r>
          </a:p>
          <a:p>
            <a:pPr marL="0" lvl="0" indent="0">
              <a:buNone/>
            </a:pPr>
            <a:endParaRPr lang="en-US" dirty="0"/>
          </a:p>
          <a:p>
            <a:pPr lvl="0"/>
            <a:r>
              <a:rPr lang="en-US" dirty="0"/>
              <a:t>The following factors will be considered to guide redeployment: </a:t>
            </a:r>
          </a:p>
          <a:p>
            <a:pPr lvl="1"/>
            <a:r>
              <a:rPr lang="en-US" dirty="0"/>
              <a:t>Skill set and Experience</a:t>
            </a:r>
          </a:p>
          <a:p>
            <a:pPr lvl="1"/>
            <a:r>
              <a:rPr lang="en-US" dirty="0"/>
              <a:t>Credentials</a:t>
            </a:r>
          </a:p>
          <a:p>
            <a:pPr lvl="1"/>
            <a:r>
              <a:rPr lang="en-US" dirty="0"/>
              <a:t>Availability </a:t>
            </a:r>
          </a:p>
          <a:p>
            <a:pPr lvl="1"/>
            <a:r>
              <a:rPr lang="en-US" dirty="0"/>
              <a:t>Geographic proximity</a:t>
            </a:r>
          </a:p>
          <a:p>
            <a:pPr marL="357187" lvl="1" indent="0">
              <a:buNone/>
            </a:pPr>
            <a:endParaRPr lang="en-US" dirty="0"/>
          </a:p>
          <a:p>
            <a:r>
              <a:rPr lang="en-US" dirty="0"/>
              <a:t>For those employees who have already been assigned a temporary assignment (aka: redeployed) before March 30</a:t>
            </a:r>
            <a:r>
              <a:rPr lang="en-US" baseline="30000" dirty="0"/>
              <a:t>th</a:t>
            </a:r>
            <a:r>
              <a:rPr lang="en-US" dirty="0"/>
              <a:t> – you are expected to complete the assignment before being considered for additional redeployment.</a:t>
            </a:r>
          </a:p>
          <a:p>
            <a:pPr marL="357187" lvl="1" indent="0">
              <a:buNone/>
            </a:pPr>
            <a:r>
              <a:rPr lang="en-US" dirty="0"/>
              <a:t> </a:t>
            </a:r>
          </a:p>
        </p:txBody>
      </p:sp>
    </p:spTree>
    <p:extLst>
      <p:ext uri="{BB962C8B-B14F-4D97-AF65-F5344CB8AC3E}">
        <p14:creationId xmlns:p14="http://schemas.microsoft.com/office/powerpoint/2010/main" val="4012101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Staff eligible but not yet redeployed</a:t>
            </a:r>
          </a:p>
        </p:txBody>
      </p:sp>
      <p:sp>
        <p:nvSpPr>
          <p:cNvPr id="3" name="Content Placeholder 2"/>
          <p:cNvSpPr>
            <a:spLocks noGrp="1"/>
          </p:cNvSpPr>
          <p:nvPr>
            <p:ph idx="1"/>
          </p:nvPr>
        </p:nvSpPr>
        <p:spPr>
          <a:xfrm>
            <a:off x="607997" y="1114750"/>
            <a:ext cx="11071946" cy="4844629"/>
          </a:xfrm>
        </p:spPr>
        <p:txBody>
          <a:bodyPr/>
          <a:lstStyle/>
          <a:p>
            <a:r>
              <a:rPr lang="en-US" b="1" dirty="0"/>
              <a:t>Staff, APPs, and Licensed Professionals</a:t>
            </a:r>
            <a:r>
              <a:rPr lang="en-US" dirty="0"/>
              <a:t> who </a:t>
            </a:r>
            <a:r>
              <a:rPr lang="en-US" b="1" dirty="0">
                <a:solidFill>
                  <a:schemeClr val="tx1"/>
                </a:solidFill>
              </a:rPr>
              <a:t>are not yet redeployed </a:t>
            </a:r>
            <a:r>
              <a:rPr lang="en-US" dirty="0">
                <a:solidFill>
                  <a:schemeClr val="tx1"/>
                </a:solidFill>
              </a:rPr>
              <a:t>or who have elected to use PTO </a:t>
            </a:r>
            <a:r>
              <a:rPr lang="en-US" dirty="0"/>
              <a:t>at this time will need to be informed of the following: </a:t>
            </a:r>
          </a:p>
          <a:p>
            <a:pPr lvl="1"/>
            <a:r>
              <a:rPr lang="en-US" dirty="0"/>
              <a:t>They are </a:t>
            </a:r>
            <a:r>
              <a:rPr lang="en-US" u="sng" dirty="0"/>
              <a:t>required</a:t>
            </a:r>
            <a:r>
              <a:rPr lang="en-US" dirty="0"/>
              <a:t> to use accrued vacation/personal time while not at work, and </a:t>
            </a:r>
          </a:p>
          <a:p>
            <a:pPr lvl="1"/>
            <a:r>
              <a:rPr lang="en-US" dirty="0"/>
              <a:t>they may be called to return to work at any given time.   </a:t>
            </a:r>
          </a:p>
          <a:p>
            <a:pPr lvl="1"/>
            <a:r>
              <a:rPr lang="en-US" dirty="0"/>
              <a:t>If operational needs dictate, it may be required to mandate employees to be assigned for redeployment based on skill set and qualifications.  </a:t>
            </a:r>
          </a:p>
          <a:p>
            <a:endParaRPr lang="en-US" dirty="0"/>
          </a:p>
          <a:p>
            <a:r>
              <a:rPr lang="en-US" dirty="0"/>
              <a:t>Employees who choose to take accrued vacation/personal time, and decide at a later date to return to work &amp; be considered for redeployment, should be instructed to contact their Departmental Leader to update their status in the Labor Workbook.  </a:t>
            </a:r>
          </a:p>
          <a:p>
            <a:endParaRPr lang="en-US" dirty="0"/>
          </a:p>
          <a:p>
            <a:r>
              <a:rPr lang="en-US" dirty="0"/>
              <a:t>Employees should expect to be redeployed. Those who are contacted for redeployment who meet assignment criteria but refuse an assignment will be directed to their supervisor and are subject to HR policies and guidelines. </a:t>
            </a:r>
          </a:p>
        </p:txBody>
      </p:sp>
    </p:spTree>
    <p:extLst>
      <p:ext uri="{BB962C8B-B14F-4D97-AF65-F5344CB8AC3E}">
        <p14:creationId xmlns:p14="http://schemas.microsoft.com/office/powerpoint/2010/main" val="856174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368" y="476872"/>
            <a:ext cx="11074576" cy="461665"/>
          </a:xfrm>
        </p:spPr>
        <p:txBody>
          <a:bodyPr/>
          <a:lstStyle/>
          <a:p>
            <a:r>
              <a:rPr lang="en-US" dirty="0">
                <a:solidFill>
                  <a:schemeClr val="bg1"/>
                </a:solidFill>
              </a:rPr>
              <a:t>Attending physician &amp; </a:t>
            </a:r>
            <a:r>
              <a:rPr lang="en-US" dirty="0" err="1">
                <a:solidFill>
                  <a:schemeClr val="bg1"/>
                </a:solidFill>
              </a:rPr>
              <a:t>housestaff</a:t>
            </a:r>
            <a:r>
              <a:rPr lang="en-US" dirty="0">
                <a:solidFill>
                  <a:schemeClr val="bg1"/>
                </a:solidFill>
              </a:rPr>
              <a:t> redeployment</a:t>
            </a:r>
          </a:p>
        </p:txBody>
      </p:sp>
      <p:sp>
        <p:nvSpPr>
          <p:cNvPr id="3" name="Content Placeholder 2"/>
          <p:cNvSpPr>
            <a:spLocks noGrp="1"/>
          </p:cNvSpPr>
          <p:nvPr>
            <p:ph idx="1"/>
          </p:nvPr>
        </p:nvSpPr>
        <p:spPr>
          <a:xfrm>
            <a:off x="607997" y="1114750"/>
            <a:ext cx="11071946" cy="3351913"/>
          </a:xfrm>
        </p:spPr>
        <p:txBody>
          <a:bodyPr/>
          <a:lstStyle/>
          <a:p>
            <a:r>
              <a:rPr lang="en-US" dirty="0"/>
              <a:t>Physicians &amp; House Staff eligibility for redeployment are maintained by their physician leadership. In CPUP, this is the Chair or Chief.</a:t>
            </a:r>
          </a:p>
          <a:p>
            <a:r>
              <a:rPr lang="en-US" dirty="0"/>
              <a:t>Attending physicians &amp; </a:t>
            </a:r>
            <a:r>
              <a:rPr lang="en-US" dirty="0" err="1"/>
              <a:t>housestaff</a:t>
            </a:r>
            <a:r>
              <a:rPr lang="en-US" dirty="0"/>
              <a:t> should expect to be redeployed. </a:t>
            </a:r>
          </a:p>
          <a:p>
            <a:r>
              <a:rPr lang="en-US" dirty="0"/>
              <a:t>Every effort will be taken to assign physicians to a service where they have basic training &amp; experience.  In some cases, additional training may be required &amp; will be provided.</a:t>
            </a:r>
          </a:p>
          <a:p>
            <a:r>
              <a:rPr lang="en-US" dirty="0"/>
              <a:t>The chair, chief, or program director or their designee will redeploy attending physicians and </a:t>
            </a:r>
            <a:r>
              <a:rPr lang="en-US" dirty="0" err="1"/>
              <a:t>housestaff</a:t>
            </a:r>
            <a:r>
              <a:rPr lang="en-US" dirty="0"/>
              <a:t>. </a:t>
            </a:r>
          </a:p>
          <a:p>
            <a:r>
              <a:rPr lang="en-US" dirty="0"/>
              <a:t>Physicians are expected to fulfill assigned duties regardless of the service.</a:t>
            </a:r>
          </a:p>
          <a:p>
            <a:r>
              <a:rPr lang="en-US" dirty="0"/>
              <a:t>Refusal of an assignment will be escalated to the Chair or Physician Leader. </a:t>
            </a:r>
          </a:p>
        </p:txBody>
      </p:sp>
    </p:spTree>
    <p:extLst>
      <p:ext uri="{BB962C8B-B14F-4D97-AF65-F5344CB8AC3E}">
        <p14:creationId xmlns:p14="http://schemas.microsoft.com/office/powerpoint/2010/main" val="2079222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01133" y="2736503"/>
            <a:ext cx="6662057" cy="1384995"/>
          </a:xfrm>
        </p:spPr>
        <p:txBody>
          <a:bodyPr/>
          <a:lstStyle/>
          <a:p>
            <a:r>
              <a:rPr lang="en-US" dirty="0"/>
              <a:t>How to Make a Request for </a:t>
            </a:r>
            <a:br>
              <a:rPr lang="en-US" dirty="0"/>
            </a:br>
            <a:r>
              <a:rPr lang="en-US" dirty="0"/>
              <a:t>Level II support from </a:t>
            </a:r>
            <a:br>
              <a:rPr lang="en-US" dirty="0"/>
            </a:br>
            <a:r>
              <a:rPr lang="en-US" dirty="0"/>
              <a:t>CPUP/Regional Physicians WRC</a:t>
            </a:r>
          </a:p>
        </p:txBody>
      </p:sp>
    </p:spTree>
    <p:extLst>
      <p:ext uri="{BB962C8B-B14F-4D97-AF65-F5344CB8AC3E}">
        <p14:creationId xmlns:p14="http://schemas.microsoft.com/office/powerpoint/2010/main" val="1241033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54B4F-814D-854F-A1D6-36244817F79C}"/>
              </a:ext>
            </a:extLst>
          </p:cNvPr>
          <p:cNvSpPr>
            <a:spLocks noGrp="1"/>
          </p:cNvSpPr>
          <p:nvPr>
            <p:ph type="title"/>
          </p:nvPr>
        </p:nvSpPr>
        <p:spPr/>
        <p:txBody>
          <a:bodyPr/>
          <a:lstStyle/>
          <a:p>
            <a:endParaRPr lang="en-US"/>
          </a:p>
        </p:txBody>
      </p:sp>
      <p:sp>
        <p:nvSpPr>
          <p:cNvPr id="4" name="Rectangle 2"/>
          <p:cNvSpPr>
            <a:spLocks noChangeArrowheads="1"/>
          </p:cNvSpPr>
          <p:nvPr/>
        </p:nvSpPr>
        <p:spPr bwMode="auto">
          <a:xfrm>
            <a:off x="0" y="0"/>
            <a:ext cx="12192000" cy="1066800"/>
          </a:xfrm>
          <a:prstGeom prst="rect">
            <a:avLst/>
          </a:prstGeom>
          <a:solidFill>
            <a:srgbClr val="011F5B"/>
          </a:solidFill>
          <a:ln w="9525">
            <a:no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 name="Rectangle 2"/>
          <p:cNvSpPr>
            <a:spLocks noChangeArrowheads="1"/>
          </p:cNvSpPr>
          <p:nvPr/>
        </p:nvSpPr>
        <p:spPr bwMode="auto">
          <a:xfrm>
            <a:off x="0" y="23975"/>
            <a:ext cx="12192000" cy="1066800"/>
          </a:xfrm>
          <a:prstGeom prst="rect">
            <a:avLst/>
          </a:prstGeom>
          <a:solidFill>
            <a:srgbClr val="011F5B"/>
          </a:solidFill>
          <a:ln w="9525">
            <a:no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Creating a Resource Request </a:t>
            </a:r>
            <a:endParaRPr kumimoji="0" lang="en-US" sz="4400" b="0" i="0" u="none" strike="noStrike" kern="1200" cap="none" spc="0" normalizeH="0" baseline="0" noProof="0" dirty="0">
              <a:ln>
                <a:noFill/>
              </a:ln>
              <a:solidFill>
                <a:srgbClr val="FFFFFF"/>
              </a:solidFill>
              <a:effectLst/>
              <a:uLnTx/>
              <a:uFillTx/>
              <a:latin typeface="Times New Roman" pitchFamily="18" charset="0"/>
              <a:ea typeface="+mn-ea"/>
              <a:cs typeface="+mn-cs"/>
            </a:endParaRPr>
          </a:p>
        </p:txBody>
      </p:sp>
      <p:sp>
        <p:nvSpPr>
          <p:cNvPr id="6" name="Line 7"/>
          <p:cNvSpPr>
            <a:spLocks noChangeShapeType="1"/>
          </p:cNvSpPr>
          <p:nvPr/>
        </p:nvSpPr>
        <p:spPr bwMode="auto">
          <a:xfrm>
            <a:off x="-4" y="1066800"/>
            <a:ext cx="12192000" cy="0"/>
          </a:xfrm>
          <a:prstGeom prst="line">
            <a:avLst/>
          </a:prstGeom>
          <a:noFill/>
          <a:ln w="57150">
            <a:solidFill>
              <a:srgbClr val="990000"/>
            </a:solidFill>
            <a:round/>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grpSp>
        <p:nvGrpSpPr>
          <p:cNvPr id="3" name="Group 2"/>
          <p:cNvGrpSpPr/>
          <p:nvPr/>
        </p:nvGrpSpPr>
        <p:grpSpPr>
          <a:xfrm>
            <a:off x="784253" y="2195526"/>
            <a:ext cx="6839271" cy="1414357"/>
            <a:chOff x="-155086" y="2596987"/>
            <a:chExt cx="6839271" cy="1414357"/>
          </a:xfrm>
        </p:grpSpPr>
        <p:grpSp>
          <p:nvGrpSpPr>
            <p:cNvPr id="36" name="Group 35"/>
            <p:cNvGrpSpPr/>
            <p:nvPr/>
          </p:nvGrpSpPr>
          <p:grpSpPr>
            <a:xfrm>
              <a:off x="-155086" y="2596987"/>
              <a:ext cx="6839271" cy="1414357"/>
              <a:chOff x="-30980" y="1818728"/>
              <a:chExt cx="6839271" cy="1414357"/>
            </a:xfrm>
          </p:grpSpPr>
          <p:sp>
            <p:nvSpPr>
              <p:cNvPr id="76" name="Oval 75"/>
              <p:cNvSpPr/>
              <p:nvPr/>
            </p:nvSpPr>
            <p:spPr bwMode="auto">
              <a:xfrm>
                <a:off x="6480358" y="2698731"/>
                <a:ext cx="327933" cy="308307"/>
              </a:xfrm>
              <a:prstGeom prst="ellipse">
                <a:avLst/>
              </a:prstGeom>
              <a:solidFill>
                <a:schemeClr val="accent3"/>
              </a:solidFill>
              <a:ln w="9525" cap="flat" cmpd="sng" algn="ctr">
                <a:noFill/>
                <a:prstDash val="solid"/>
                <a:round/>
                <a:headEnd type="none" w="med" len="med"/>
                <a:tailEnd type="none" w="med" len="med"/>
              </a:ln>
              <a:effectLst/>
            </p:spPr>
            <p:txBody>
              <a:bodyPr vert="horz" wrap="square" lIns="91440" tIns="0" rIns="9144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Calibri" panose="020F0502020204030204" pitchFamily="34" charset="0"/>
                    <a:cs typeface="Calibri" panose="020F0502020204030204" pitchFamily="34" charset="0"/>
                  </a:rPr>
                  <a:t>1</a:t>
                </a:r>
              </a:p>
            </p:txBody>
          </p:sp>
          <p:grpSp>
            <p:nvGrpSpPr>
              <p:cNvPr id="67" name="Group 66"/>
              <p:cNvGrpSpPr/>
              <p:nvPr/>
            </p:nvGrpSpPr>
            <p:grpSpPr>
              <a:xfrm>
                <a:off x="-30980" y="1818728"/>
                <a:ext cx="6192455" cy="1414357"/>
                <a:chOff x="-883066" y="1630454"/>
                <a:chExt cx="6192455" cy="1414357"/>
              </a:xfrm>
            </p:grpSpPr>
            <p:sp>
              <p:nvSpPr>
                <p:cNvPr id="51" name="Rectangle 50"/>
                <p:cNvSpPr/>
                <p:nvPr/>
              </p:nvSpPr>
              <p:spPr>
                <a:xfrm>
                  <a:off x="3547965" y="1630454"/>
                  <a:ext cx="1761424" cy="689439"/>
                </a:xfrm>
                <a:prstGeom prst="rect">
                  <a:avLst/>
                </a:prstGeom>
                <a:solidFill>
                  <a:srgbClr val="4472C4">
                    <a:lumMod val="60000"/>
                    <a:lumOff val="40000"/>
                  </a:srgbClr>
                </a:solidFill>
                <a:ln w="12700" cap="flat" cmpd="sng" algn="ctr">
                  <a:noFill/>
                  <a:prstDash val="solid"/>
                  <a:miter lim="800000"/>
                </a:ln>
                <a:effectLst/>
              </p:spPr>
              <p:txBody>
                <a:bodyPr rtlCol="0" anchor="ctr"/>
                <a:lstStyle/>
                <a:p>
                  <a:pPr lvl="0" algn="ctr">
                    <a:defRPr/>
                  </a:pPr>
                  <a:r>
                    <a:rPr lang="en-US" sz="1100" kern="0" dirty="0">
                      <a:latin typeface="Calibri" panose="020F0502020204030204"/>
                    </a:rPr>
                    <a:t>Workforce Redeployment Center </a:t>
                  </a:r>
                  <a:r>
                    <a:rPr kumimoji="0" lang="en-US" sz="1100" b="0" i="0" u="none" strike="noStrike" kern="0" cap="none" spc="0" normalizeH="0" baseline="0" noProof="0" dirty="0">
                      <a:ln>
                        <a:noFill/>
                      </a:ln>
                      <a:effectLst/>
                      <a:uLnTx/>
                      <a:uFillTx/>
                      <a:latin typeface="Calibri" panose="020F0502020204030204"/>
                    </a:rPr>
                    <a:t>captures request in overall</a:t>
                  </a:r>
                  <a:r>
                    <a:rPr kumimoji="0" lang="en-US" sz="1100" b="0" i="0" u="none" strike="noStrike" kern="0" cap="none" spc="0" normalizeH="0" noProof="0" dirty="0">
                      <a:ln>
                        <a:noFill/>
                      </a:ln>
                      <a:effectLst/>
                      <a:uLnTx/>
                      <a:uFillTx/>
                      <a:latin typeface="Calibri" panose="020F0502020204030204"/>
                    </a:rPr>
                    <a:t> </a:t>
                  </a:r>
                  <a:r>
                    <a:rPr kumimoji="0" lang="en-US" sz="1100" b="0" i="0" u="none" strike="noStrike" kern="0" cap="none" spc="0" normalizeH="0" noProof="0" dirty="0">
                      <a:ln>
                        <a:noFill/>
                      </a:ln>
                      <a:solidFill>
                        <a:prstClr val="black"/>
                      </a:solidFill>
                      <a:effectLst/>
                      <a:uLnTx/>
                      <a:uFillTx/>
                      <a:latin typeface="Calibri" panose="020F0502020204030204"/>
                    </a:rPr>
                    <a:t>list of needs</a:t>
                  </a:r>
                  <a:endParaRPr kumimoji="0" lang="en-US" sz="1100" b="0" i="0" u="none" strike="noStrike" kern="0" cap="none" spc="0" normalizeH="0" baseline="0" noProof="0" dirty="0">
                    <a:ln>
                      <a:noFill/>
                    </a:ln>
                    <a:solidFill>
                      <a:prstClr val="black"/>
                    </a:solidFill>
                    <a:effectLst/>
                    <a:uLnTx/>
                    <a:uFillTx/>
                    <a:latin typeface="Calibri" panose="020F0502020204030204"/>
                  </a:endParaRPr>
                </a:p>
              </p:txBody>
            </p:sp>
            <p:sp>
              <p:nvSpPr>
                <p:cNvPr id="10" name="Rounded Rectangle 9"/>
                <p:cNvSpPr/>
                <p:nvPr/>
              </p:nvSpPr>
              <p:spPr>
                <a:xfrm>
                  <a:off x="-883066" y="2284415"/>
                  <a:ext cx="1761424" cy="760396"/>
                </a:xfrm>
                <a:prstGeom prst="roundRect">
                  <a:avLst/>
                </a:prstGeom>
                <a:solidFill>
                  <a:srgbClr val="00B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100" kern="0" noProof="0" dirty="0">
                      <a:solidFill>
                        <a:prstClr val="white"/>
                      </a:solidFill>
                      <a:latin typeface="Calibri" panose="020F0502020204030204"/>
                    </a:rPr>
                    <a:t>Manager has a resourcing need; Level 1 can not meet the need</a:t>
                  </a:r>
                </a:p>
              </p:txBody>
            </p:sp>
          </p:grpSp>
        </p:grpSp>
        <p:sp>
          <p:nvSpPr>
            <p:cNvPr id="38" name="Rectangle 37"/>
            <p:cNvSpPr/>
            <p:nvPr/>
          </p:nvSpPr>
          <p:spPr>
            <a:xfrm>
              <a:off x="2015360" y="3286426"/>
              <a:ext cx="1761424" cy="689439"/>
            </a:xfrm>
            <a:prstGeom prst="rect">
              <a:avLst/>
            </a:prstGeom>
            <a:solidFill>
              <a:srgbClr val="4472C4">
                <a:lumMod val="60000"/>
                <a:lumOff val="4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100" kern="0" dirty="0">
                  <a:solidFill>
                    <a:prstClr val="black"/>
                  </a:solidFill>
                  <a:latin typeface="Calibri" panose="020F0502020204030204"/>
                </a:rPr>
                <a:t>Complete request form on website</a:t>
              </a:r>
              <a:endParaRPr kumimoji="0" lang="en-US" sz="1100" b="0" i="0" u="none" strike="noStrike" kern="0" cap="none" spc="0" normalizeH="0" baseline="0" noProof="0" dirty="0">
                <a:ln>
                  <a:noFill/>
                </a:ln>
                <a:solidFill>
                  <a:prstClr val="black"/>
                </a:solidFill>
                <a:effectLst/>
                <a:uLnTx/>
                <a:uFillTx/>
                <a:latin typeface="Calibri" panose="020F0502020204030204"/>
              </a:endParaRPr>
            </a:p>
          </p:txBody>
        </p:sp>
      </p:grpSp>
      <p:cxnSp>
        <p:nvCxnSpPr>
          <p:cNvPr id="8" name="Straight Arrow Connector 7"/>
          <p:cNvCxnSpPr>
            <a:stCxn id="10" idx="3"/>
            <a:endCxn id="38" idx="1"/>
          </p:cNvCxnSpPr>
          <p:nvPr/>
        </p:nvCxnSpPr>
        <p:spPr bwMode="auto">
          <a:xfrm>
            <a:off x="2545677" y="3229685"/>
            <a:ext cx="409022"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Arrow Connector 10"/>
          <p:cNvCxnSpPr>
            <a:stCxn id="38" idx="3"/>
            <a:endCxn id="51" idx="1"/>
          </p:cNvCxnSpPr>
          <p:nvPr/>
        </p:nvCxnSpPr>
        <p:spPr bwMode="auto">
          <a:xfrm flipV="1">
            <a:off x="4716123" y="2540246"/>
            <a:ext cx="499161" cy="689439"/>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a:stCxn id="51" idx="3"/>
            <a:endCxn id="76" idx="2"/>
          </p:cNvCxnSpPr>
          <p:nvPr/>
        </p:nvCxnSpPr>
        <p:spPr bwMode="auto">
          <a:xfrm>
            <a:off x="6976708" y="2540246"/>
            <a:ext cx="318883" cy="689437"/>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Rectangle 18"/>
          <p:cNvSpPr/>
          <p:nvPr/>
        </p:nvSpPr>
        <p:spPr>
          <a:xfrm>
            <a:off x="5215284" y="3526944"/>
            <a:ext cx="1761424" cy="689439"/>
          </a:xfrm>
          <a:prstGeom prst="rect">
            <a:avLst/>
          </a:prstGeom>
          <a:solidFill>
            <a:srgbClr val="4472C4">
              <a:lumMod val="60000"/>
              <a:lumOff val="4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effectLst/>
                <a:uLnTx/>
                <a:uFillTx/>
                <a:latin typeface="Calibri" panose="020F0502020204030204"/>
                <a:ea typeface="+mn-ea"/>
                <a:cs typeface="+mn-cs"/>
              </a:rPr>
              <a:t>System generated response</a:t>
            </a:r>
            <a:r>
              <a:rPr kumimoji="0" lang="en-US" sz="1000" b="0" i="0" u="none" strike="noStrike" kern="0" cap="none" spc="0" normalizeH="0" noProof="0" dirty="0">
                <a:ln>
                  <a:noFill/>
                </a:ln>
                <a:effectLst/>
                <a:uLnTx/>
                <a:uFillTx/>
                <a:latin typeface="Calibri" panose="020F0502020204030204"/>
                <a:ea typeface="+mn-ea"/>
                <a:cs typeface="+mn-cs"/>
              </a:rPr>
              <a:t> to requestor: confirms receipt, guidance </a:t>
            </a:r>
            <a:r>
              <a:rPr lang="en-US" sz="1000" kern="0" dirty="0">
                <a:latin typeface="Calibri" panose="020F0502020204030204"/>
              </a:rPr>
              <a:t>on preparing for a reallocated resource</a:t>
            </a:r>
            <a:endParaRPr kumimoji="0" lang="en-US" sz="1000" b="0" i="0" u="none" strike="noStrike" kern="0" cap="none" spc="0" normalizeH="0" baseline="0" noProof="0" dirty="0">
              <a:ln>
                <a:noFill/>
              </a:ln>
              <a:effectLst/>
              <a:uLnTx/>
              <a:uFillTx/>
              <a:latin typeface="Calibri" panose="020F0502020204030204"/>
            </a:endParaRPr>
          </a:p>
        </p:txBody>
      </p:sp>
      <p:cxnSp>
        <p:nvCxnSpPr>
          <p:cNvPr id="14" name="Straight Arrow Connector 13"/>
          <p:cNvCxnSpPr>
            <a:stCxn id="38" idx="3"/>
            <a:endCxn id="19" idx="1"/>
          </p:cNvCxnSpPr>
          <p:nvPr/>
        </p:nvCxnSpPr>
        <p:spPr bwMode="auto">
          <a:xfrm>
            <a:off x="4716123" y="3229685"/>
            <a:ext cx="499161" cy="641979"/>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a:stCxn id="19" idx="3"/>
            <a:endCxn id="76" idx="2"/>
          </p:cNvCxnSpPr>
          <p:nvPr/>
        </p:nvCxnSpPr>
        <p:spPr bwMode="auto">
          <a:xfrm flipV="1">
            <a:off x="6976708" y="3229683"/>
            <a:ext cx="318883" cy="641981"/>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Content Placeholder 3"/>
          <p:cNvSpPr>
            <a:spLocks noGrp="1"/>
          </p:cNvSpPr>
          <p:nvPr>
            <p:ph idx="1"/>
          </p:nvPr>
        </p:nvSpPr>
        <p:spPr>
          <a:xfrm>
            <a:off x="8111266" y="3903817"/>
            <a:ext cx="3937298" cy="1741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b="1" dirty="0"/>
              <a:t>Requester Responsibilities:</a:t>
            </a:r>
          </a:p>
          <a:p>
            <a:pPr marL="703262" lvl="1" indent="-285750">
              <a:buClr>
                <a:schemeClr val="bg1"/>
              </a:buClr>
              <a:buFontTx/>
              <a:buChar char="-"/>
            </a:pPr>
            <a:r>
              <a:rPr lang="en-US" sz="1200" dirty="0"/>
              <a:t>Employee Supervision</a:t>
            </a:r>
          </a:p>
          <a:p>
            <a:pPr marL="703262" lvl="1" indent="-285750">
              <a:buClr>
                <a:schemeClr val="bg1"/>
              </a:buClr>
              <a:buFontTx/>
              <a:buChar char="-"/>
            </a:pPr>
            <a:r>
              <a:rPr lang="en-US" sz="1200" dirty="0"/>
              <a:t>Training/onboarding</a:t>
            </a:r>
          </a:p>
          <a:p>
            <a:pPr marL="703262" lvl="1" indent="-285750">
              <a:buClr>
                <a:schemeClr val="bg1"/>
              </a:buClr>
              <a:buFontTx/>
              <a:buChar char="-"/>
            </a:pPr>
            <a:r>
              <a:rPr lang="en-US" sz="1200" dirty="0"/>
              <a:t>Competency checklist</a:t>
            </a:r>
          </a:p>
          <a:p>
            <a:pPr marL="703262" lvl="1" indent="-285750">
              <a:buClr>
                <a:schemeClr val="bg1"/>
              </a:buClr>
              <a:buFontTx/>
              <a:buChar char="-"/>
            </a:pPr>
            <a:r>
              <a:rPr lang="en-US" sz="1200" dirty="0"/>
              <a:t>Provide PPE</a:t>
            </a:r>
          </a:p>
          <a:p>
            <a:pPr marL="285750" indent="-285750" algn="ctr">
              <a:buFontTx/>
              <a:buChar char="-"/>
            </a:pPr>
            <a:endParaRPr lang="en-US" sz="1500" dirty="0"/>
          </a:p>
        </p:txBody>
      </p:sp>
      <p:sp>
        <p:nvSpPr>
          <p:cNvPr id="21" name="Content Placeholder 3"/>
          <p:cNvSpPr txBox="1">
            <a:spLocks/>
          </p:cNvSpPr>
          <p:nvPr/>
        </p:nvSpPr>
        <p:spPr bwMode="auto">
          <a:xfrm>
            <a:off x="8041341" y="1162921"/>
            <a:ext cx="3937298" cy="1792512"/>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0" tIns="97648" rIns="0" bIns="97648" numCol="1" rtlCol="0" anchor="ctr" anchorCtr="0" compatLnSpc="1">
            <a:prstTxWarp prst="textNoShape">
              <a:avLst/>
            </a:prstTxWarp>
            <a:spAutoFit/>
          </a:bodyPr>
          <a:lstStyle>
            <a:lvl1pPr marL="242888" indent="-242888" algn="l" defTabSz="901700" rtl="0" eaLnBrk="0" fontAlgn="base" hangingPunct="0">
              <a:spcBef>
                <a:spcPts val="400"/>
              </a:spcBef>
              <a:spcAft>
                <a:spcPts val="200"/>
              </a:spcAft>
              <a:buClr>
                <a:schemeClr val="tx2"/>
              </a:buClr>
              <a:buSzPct val="120000"/>
              <a:buFont typeface="Lucida Grande" panose="020B0600040502020204" pitchFamily="34" charset="0"/>
              <a:buChar char="‣"/>
              <a:defRPr sz="2000" b="0" kern="1200">
                <a:solidFill>
                  <a:schemeClr val="lt1"/>
                </a:solidFill>
                <a:latin typeface="+mn-lt"/>
                <a:ea typeface="+mn-ea"/>
                <a:cs typeface="+mn-cs"/>
              </a:defRPr>
            </a:lvl1pPr>
            <a:lvl2pPr marL="660400" indent="-303213" algn="l" defTabSz="901700" rtl="0" eaLnBrk="0" fontAlgn="base" hangingPunct="0">
              <a:spcBef>
                <a:spcPts val="200"/>
              </a:spcBef>
              <a:spcAft>
                <a:spcPts val="200"/>
              </a:spcAft>
              <a:buClr>
                <a:schemeClr val="tx1"/>
              </a:buClr>
              <a:buSzPct val="110000"/>
              <a:buFont typeface="Arial" panose="020B0604020202020204" pitchFamily="34" charset="0"/>
              <a:buChar char="•"/>
              <a:defRPr kern="1200">
                <a:solidFill>
                  <a:schemeClr val="lt1"/>
                </a:solidFill>
                <a:latin typeface="+mn-lt"/>
                <a:ea typeface="+mn-ea"/>
                <a:cs typeface="+mn-cs"/>
              </a:defRPr>
            </a:lvl2pPr>
            <a:lvl3pPr marL="1077913" indent="-303213" algn="l" defTabSz="901700" rtl="0" eaLnBrk="0" fontAlgn="base" hangingPunct="0">
              <a:spcBef>
                <a:spcPts val="200"/>
              </a:spcBef>
              <a:spcAft>
                <a:spcPts val="200"/>
              </a:spcAft>
              <a:buClr>
                <a:schemeClr val="accent1"/>
              </a:buClr>
              <a:buFont typeface="Arial" panose="020B0604020202020204" pitchFamily="34" charset="0"/>
              <a:buChar char="–"/>
              <a:defRPr sz="1600" b="0" kern="1200">
                <a:solidFill>
                  <a:schemeClr val="lt1"/>
                </a:solidFill>
                <a:latin typeface="+mn-lt"/>
                <a:ea typeface="+mn-ea"/>
                <a:cs typeface="+mn-cs"/>
              </a:defRPr>
            </a:lvl3pPr>
            <a:lvl4pPr marL="1438275" indent="-246063" algn="l" defTabSz="901700" rtl="0" eaLnBrk="0" fontAlgn="base" hangingPunct="0">
              <a:spcBef>
                <a:spcPts val="200"/>
              </a:spcBef>
              <a:spcAft>
                <a:spcPts val="200"/>
              </a:spcAft>
              <a:buClr>
                <a:schemeClr val="tx2"/>
              </a:buClr>
              <a:buFont typeface="Arial" panose="020B0604020202020204" pitchFamily="34" charset="0"/>
              <a:buChar char="•"/>
              <a:defRPr sz="1600" kern="1200">
                <a:solidFill>
                  <a:schemeClr val="lt1"/>
                </a:solidFill>
                <a:latin typeface="+mn-lt"/>
                <a:ea typeface="+mn-ea"/>
                <a:cs typeface="+mn-cs"/>
              </a:defRPr>
            </a:lvl4pPr>
            <a:lvl5pPr marL="1795463" indent="-242888" algn="l" defTabSz="901700" rtl="0" eaLnBrk="0" fontAlgn="base" hangingPunct="0">
              <a:spcBef>
                <a:spcPts val="200"/>
              </a:spcBef>
              <a:spcAft>
                <a:spcPts val="200"/>
              </a:spcAft>
              <a:buClr>
                <a:schemeClr val="tx2"/>
              </a:buClr>
              <a:buFont typeface="Franklin Gothic Book" panose="020B0503020102020204" pitchFamily="34" charset="0"/>
              <a:buChar char="–"/>
              <a:defRPr sz="16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en-US" sz="1500" b="1" dirty="0"/>
              <a:t>Tips for Good Requests: </a:t>
            </a:r>
          </a:p>
          <a:p>
            <a:pPr marL="703262" lvl="1" indent="-285750">
              <a:buClr>
                <a:schemeClr val="bg1"/>
              </a:buClr>
              <a:buFontTx/>
              <a:buChar char="-"/>
            </a:pPr>
            <a:r>
              <a:rPr lang="en-US" sz="1200" dirty="0"/>
              <a:t>Exhaust Level I options first</a:t>
            </a:r>
          </a:p>
          <a:p>
            <a:pPr marL="703262" lvl="1" indent="-285750">
              <a:buClr>
                <a:schemeClr val="bg1"/>
              </a:buClr>
              <a:buFontTx/>
              <a:buChar char="-"/>
            </a:pPr>
            <a:r>
              <a:rPr lang="en-US" sz="1200" dirty="0"/>
              <a:t>Clearly identify Preferred vs. Required skills</a:t>
            </a:r>
          </a:p>
          <a:p>
            <a:pPr marL="703262" lvl="1" indent="-285750">
              <a:buClr>
                <a:schemeClr val="bg1"/>
              </a:buClr>
              <a:buFontTx/>
              <a:buChar char="-"/>
            </a:pPr>
            <a:r>
              <a:rPr lang="en-US" sz="1200" dirty="0"/>
              <a:t>Identify type of staff or provider</a:t>
            </a:r>
          </a:p>
          <a:p>
            <a:pPr marL="703262" lvl="1" indent="-285750">
              <a:buClr>
                <a:schemeClr val="bg1"/>
              </a:buClr>
              <a:buFontTx/>
              <a:buChar char="-"/>
            </a:pPr>
            <a:r>
              <a:rPr lang="en-US" sz="1200" dirty="0"/>
              <a:t>Identify number &amp; duration needed </a:t>
            </a:r>
          </a:p>
          <a:p>
            <a:pPr marL="703262" lvl="1" indent="-285750">
              <a:buClr>
                <a:schemeClr val="bg1"/>
              </a:buClr>
              <a:buFontTx/>
              <a:buChar char="-"/>
            </a:pPr>
            <a:r>
              <a:rPr lang="en-US" sz="1200" dirty="0"/>
              <a:t>Submit at least 24-48 hours prior to need, or longer if needed</a:t>
            </a:r>
          </a:p>
        </p:txBody>
      </p:sp>
    </p:spTree>
    <p:extLst>
      <p:ext uri="{BB962C8B-B14F-4D97-AF65-F5344CB8AC3E}">
        <p14:creationId xmlns:p14="http://schemas.microsoft.com/office/powerpoint/2010/main" val="1409326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enn Medicine Template 2009">
  <a:themeElements>
    <a:clrScheme name="Penn 2018 Color Palette">
      <a:dk1>
        <a:srgbClr val="002243"/>
      </a:dk1>
      <a:lt1>
        <a:srgbClr val="FFFFFF"/>
      </a:lt1>
      <a:dk2>
        <a:srgbClr val="800000"/>
      </a:dk2>
      <a:lt2>
        <a:srgbClr val="B4B5B4"/>
      </a:lt2>
      <a:accent1>
        <a:srgbClr val="326B8B"/>
      </a:accent1>
      <a:accent2>
        <a:srgbClr val="64A4D6"/>
      </a:accent2>
      <a:accent3>
        <a:srgbClr val="022D75"/>
      </a:accent3>
      <a:accent4>
        <a:srgbClr val="C4CE41"/>
      </a:accent4>
      <a:accent5>
        <a:srgbClr val="D75539"/>
      </a:accent5>
      <a:accent6>
        <a:srgbClr val="F7BA01"/>
      </a:accent6>
      <a:hlink>
        <a:srgbClr val="022D75"/>
      </a:hlink>
      <a:folHlink>
        <a:srgbClr val="7F0D00"/>
      </a:folHlink>
    </a:clrScheme>
    <a:fontScheme name="Penn Medicine Template 20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4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400" b="0" i="0" u="none" strike="noStrike" cap="none" normalizeH="0" baseline="0" smtClean="0">
            <a:ln>
              <a:noFill/>
            </a:ln>
            <a:solidFill>
              <a:schemeClr val="tx2"/>
            </a:solidFill>
            <a:effectLst/>
            <a:latin typeface="Arial" panose="020B0604020202020204" pitchFamily="34"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b" anchorCtr="0" compatLnSpc="1">
        <a:prstTxWarp prst="textNoShape">
          <a:avLst/>
        </a:prstTxWarp>
        <a:spAutoFit/>
      </a:bodyPr>
      <a:lstStyle>
        <a:defPPr algn="l">
          <a:defRPr sz="1400" b="1" dirty="0" smtClean="0">
            <a:solidFill>
              <a:schemeClr val="bg1">
                <a:lumMod val="50000"/>
              </a:schemeClr>
            </a:solidFill>
          </a:defRPr>
        </a:defPPr>
      </a:lstStyle>
    </a:txDef>
  </a:objectDefaults>
  <a:extraClrSchemeLst>
    <a:extraClrScheme>
      <a:clrScheme name="Penn Medicine Template 2009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enn Medicine Template 2009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enn Medicine Template 2009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enn Medicine Template 2009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enn Medicine Template 2009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enn Medicine Template 2009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enn Medicine Template 2009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enn Medicine Template 2009 8">
        <a:dk1>
          <a:srgbClr val="4A85FA"/>
        </a:dk1>
        <a:lt1>
          <a:srgbClr val="FFFFFF"/>
        </a:lt1>
        <a:dk2>
          <a:srgbClr val="001D3A"/>
        </a:dk2>
        <a:lt2>
          <a:srgbClr val="003366"/>
        </a:lt2>
        <a:accent1>
          <a:srgbClr val="A66E5A"/>
        </a:accent1>
        <a:accent2>
          <a:srgbClr val="BA003E"/>
        </a:accent2>
        <a:accent3>
          <a:srgbClr val="AAABAE"/>
        </a:accent3>
        <a:accent4>
          <a:srgbClr val="DADADA"/>
        </a:accent4>
        <a:accent5>
          <a:srgbClr val="D0BAB5"/>
        </a:accent5>
        <a:accent6>
          <a:srgbClr val="A80037"/>
        </a:accent6>
        <a:hlink>
          <a:srgbClr val="666633"/>
        </a:hlink>
        <a:folHlink>
          <a:srgbClr val="FEC420"/>
        </a:folHlink>
      </a:clrScheme>
      <a:clrMap bg1="dk2" tx1="lt1" bg2="dk1" tx2="lt2" accent1="accent1" accent2="accent2" accent3="accent3" accent4="accent4" accent5="accent5" accent6="accent6" hlink="hlink" folHlink="folHlink"/>
    </a:extraClrScheme>
    <a:extraClrScheme>
      <a:clrScheme name="Penn Medicine Template 2009 9">
        <a:dk1>
          <a:srgbClr val="000000"/>
        </a:dk1>
        <a:lt1>
          <a:srgbClr val="FFFFFF"/>
        </a:lt1>
        <a:dk2>
          <a:srgbClr val="A2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clrMap bg1="lt1" tx1="dk1" bg2="lt2" tx2="dk2" accent1="accent1" accent2="accent2" accent3="accent3" accent4="accent4" accent5="accent5" accent6="accent6" hlink="hlink" folHlink="folHlink"/>
    </a:extraClrScheme>
    <a:extraClrScheme>
      <a:clrScheme name="Penn Medicine Template 2009 10">
        <a:dk1>
          <a:srgbClr val="000000"/>
        </a:dk1>
        <a:lt1>
          <a:srgbClr val="FFFFFF"/>
        </a:lt1>
        <a:dk2>
          <a:srgbClr val="800000"/>
        </a:dk2>
        <a:lt2>
          <a:srgbClr val="C0C0C0"/>
        </a:lt2>
        <a:accent1>
          <a:srgbClr val="0099E6"/>
        </a:accent1>
        <a:accent2>
          <a:srgbClr val="F6C700"/>
        </a:accent2>
        <a:accent3>
          <a:srgbClr val="FFFFFF"/>
        </a:accent3>
        <a:accent4>
          <a:srgbClr val="000000"/>
        </a:accent4>
        <a:accent5>
          <a:srgbClr val="AACAF0"/>
        </a:accent5>
        <a:accent6>
          <a:srgbClr val="DFB400"/>
        </a:accent6>
        <a:hlink>
          <a:srgbClr val="003399"/>
        </a:hlink>
        <a:folHlink>
          <a:srgbClr val="66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2774</TotalTime>
  <Words>1350</Words>
  <Application>Microsoft Office PowerPoint</Application>
  <PresentationFormat>Widescreen</PresentationFormat>
  <Paragraphs>152</Paragraphs>
  <Slides>16</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Calibri</vt:lpstr>
      <vt:lpstr>Calibri Light</vt:lpstr>
      <vt:lpstr>Franklin Gothic Book</vt:lpstr>
      <vt:lpstr>Lucida Grande</vt:lpstr>
      <vt:lpstr>Times New Roman</vt:lpstr>
      <vt:lpstr>Office Theme</vt:lpstr>
      <vt:lpstr>Penn Medicine Template 2009</vt:lpstr>
      <vt:lpstr>PowerPoint Presentation</vt:lpstr>
      <vt:lpstr>PowerPoint Presentation</vt:lpstr>
      <vt:lpstr>Redeployment Strategy</vt:lpstr>
      <vt:lpstr>Process</vt:lpstr>
      <vt:lpstr>Capturing Staff who can be Redeployed</vt:lpstr>
      <vt:lpstr>Staff eligible but not yet redeployed</vt:lpstr>
      <vt:lpstr>Attending physician &amp; housestaff redeployment</vt:lpstr>
      <vt:lpstr>How to Make a Request for  Level II support from  CPUP/Regional Physicians WRC</vt:lpstr>
      <vt:lpstr>PowerPoint Presentation</vt:lpstr>
      <vt:lpstr>How will requests be filled and communicated?</vt:lpstr>
      <vt:lpstr>Level II: CPUP/Regional Physicians WRC Structure</vt:lpstr>
      <vt:lpstr>Daily Huddles for Request Review &amp; Assignments</vt:lpstr>
      <vt:lpstr>Level II: Redeployment Process</vt:lpstr>
      <vt:lpstr>Level II: Redeployment Process – APPs, RNs</vt:lpstr>
      <vt:lpstr>Level II: Redeployment Process – All other staff</vt:lpstr>
      <vt:lpstr>PowerPoint Presentation</vt:lpstr>
    </vt:vector>
  </TitlesOfParts>
  <Company>Penn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Rubini, Lea L</dc:creator>
  <cp:lastModifiedBy>Amy Hastings</cp:lastModifiedBy>
  <cp:revision>120</cp:revision>
  <dcterms:created xsi:type="dcterms:W3CDTF">2020-03-19T15:17:46Z</dcterms:created>
  <dcterms:modified xsi:type="dcterms:W3CDTF">2020-03-30T20:36:29Z</dcterms:modified>
</cp:coreProperties>
</file>