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69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63"/>
    <a:srgbClr val="E91F00"/>
    <a:srgbClr val="E8EAED"/>
    <a:srgbClr val="F3F3F3"/>
    <a:srgbClr val="DCDCDC"/>
    <a:srgbClr val="7B3299"/>
    <a:srgbClr val="522375"/>
    <a:srgbClr val="B51494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694"/>
  </p:normalViewPr>
  <p:slideViewPr>
    <p:cSldViewPr>
      <p:cViewPr>
        <p:scale>
          <a:sx n="155" d="100"/>
          <a:sy n="155" d="100"/>
        </p:scale>
        <p:origin x="40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9/10/25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No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/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6F34DCBB-3EEE-DD49-8EE9-99FC89B802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3101971"/>
            <a:ext cx="8077200" cy="84137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 b="0" i="0" baseline="0">
                <a:solidFill>
                  <a:srgbClr val="5FC6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12ACA25B-8EF8-7943-A8E5-32B8D5F6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8973"/>
            <a:ext cx="8077200" cy="99377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cover title</a:t>
            </a:r>
          </a:p>
        </p:txBody>
      </p:sp>
    </p:spTree>
    <p:extLst>
      <p:ext uri="{BB962C8B-B14F-4D97-AF65-F5344CB8AC3E}">
        <p14:creationId xmlns:p14="http://schemas.microsoft.com/office/powerpoint/2010/main" val="205185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B859F7B-CA39-E8E0-7C1B-C898EDEF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B85DA76-29D1-9DEB-A877-4FB29BE03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328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335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9D2E4C6-F8FA-4279-D261-AB6D5D54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8A5037-BF0A-E8CC-E5F3-39688E4B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2"/>
            <a:ext cx="3962400" cy="328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E5D0E5-3D23-FF9F-F02C-5B502211654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8200" y="1036321"/>
            <a:ext cx="4114800" cy="3288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3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47751"/>
            <a:ext cx="4041775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5FC6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7C553E-AF68-28E2-B5FC-B4D059DA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3820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916E6-63C9-5FCA-9BFC-EE8B901B3C2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05087" y="1047750"/>
            <a:ext cx="4157913" cy="3924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baseline="0">
                <a:solidFill>
                  <a:srgbClr val="5FC6C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3FE0A2F-E961-AD50-CEFE-9BCB76DB8A0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0999" y="1504950"/>
            <a:ext cx="4041775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5EFCFD7-2F69-B999-7D0B-1A479F9FD3F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5087" y="1504949"/>
            <a:ext cx="4157913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5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C4C40E5-CEB5-1075-B120-9FE7A50E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body title</a:t>
            </a:r>
          </a:p>
        </p:txBody>
      </p:sp>
    </p:spTree>
    <p:extLst>
      <p:ext uri="{BB962C8B-B14F-4D97-AF65-F5344CB8AC3E}">
        <p14:creationId xmlns:p14="http://schemas.microsoft.com/office/powerpoint/2010/main" val="7214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701C52-DE1E-0426-1218-1BBD90232DB8}"/>
              </a:ext>
            </a:extLst>
          </p:cNvPr>
          <p:cNvSpPr/>
          <p:nvPr userDrawn="1"/>
        </p:nvSpPr>
        <p:spPr>
          <a:xfrm>
            <a:off x="0" y="0"/>
            <a:ext cx="9144000" cy="4654296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4DC241-98C2-C155-9ABF-91E2AD110496}"/>
              </a:ext>
            </a:extLst>
          </p:cNvPr>
          <p:cNvSpPr txBox="1"/>
          <p:nvPr userDrawn="1"/>
        </p:nvSpPr>
        <p:spPr>
          <a:xfrm>
            <a:off x="360459" y="4444484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93D6E2-5472-B401-1933-21EEEED4C6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Highlights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7271EBE-5662-5C5C-E48E-680AD179C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328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9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7B3E291-90E7-2B22-F636-99E1D8ED4E6F}"/>
              </a:ext>
            </a:extLst>
          </p:cNvPr>
          <p:cNvSpPr/>
          <p:nvPr userDrawn="1"/>
        </p:nvSpPr>
        <p:spPr>
          <a:xfrm>
            <a:off x="0" y="0"/>
            <a:ext cx="9144000" cy="4654296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0AC6B-742E-AFCE-59EC-6AFE7EFA0926}"/>
              </a:ext>
            </a:extLst>
          </p:cNvPr>
          <p:cNvSpPr txBox="1"/>
          <p:nvPr userDrawn="1"/>
        </p:nvSpPr>
        <p:spPr>
          <a:xfrm>
            <a:off x="360459" y="4444484"/>
            <a:ext cx="6781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50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3C9ABD6-1BC7-9CD2-C8B1-FFDF147F82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74639"/>
            <a:ext cx="84582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92BA09-8839-C424-C674-D9FEE52FB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36321"/>
            <a:ext cx="8458200" cy="3288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1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01C1FD-B7B8-F5D0-7AE8-F58799CF75E1}"/>
              </a:ext>
            </a:extLst>
          </p:cNvPr>
          <p:cNvSpPr txBox="1"/>
          <p:nvPr userDrawn="1"/>
        </p:nvSpPr>
        <p:spPr>
          <a:xfrm>
            <a:off x="360459" y="4400550"/>
            <a:ext cx="6781800" cy="15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aseline="0" dirty="0">
                <a:solidFill>
                  <a:schemeClr val="bg2">
                    <a:lumMod val="75000"/>
                  </a:schemeClr>
                </a:solidFill>
              </a:rPr>
              <a:t>© American College of Surgeons. Content cannot be reproduced or repurposed without written permission of the American College of Surgeons.</a:t>
            </a:r>
            <a:endParaRPr lang="en-US" sz="600" b="0" i="0" baseline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10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24285C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2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017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899E7C-6D5A-A8E9-F273-3C6523C00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1728BF-5602-3EA3-1DCB-F21622945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3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493074-226F-B768-A4FF-CD96349CC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037F-9EE4-1ECF-5BB1-B1E1CE9E4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893A2-38EC-57AB-5E82-7A3F16CD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8F5BF-AFCC-1CC6-B396-0E0956B52F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A04122-6BE8-A16C-6D1C-6BB5F2AD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3815A1-2CDD-0076-A347-F5B48AE0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93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COVER</vt:lpstr>
      <vt:lpstr>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Ilona Pawlak</cp:lastModifiedBy>
  <cp:revision>164</cp:revision>
  <dcterms:created xsi:type="dcterms:W3CDTF">2016-09-28T15:48:40Z</dcterms:created>
  <dcterms:modified xsi:type="dcterms:W3CDTF">2025-09-10T18:54:41Z</dcterms:modified>
</cp:coreProperties>
</file>