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sldIdLst>
    <p:sldId id="265" r:id="rId2"/>
  </p:sldIdLst>
  <p:sldSz cx="13716000" cy="24387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79"/>
    <p:restoredTop sz="96327"/>
  </p:normalViewPr>
  <p:slideViewPr>
    <p:cSldViewPr snapToGrid="0">
      <p:cViewPr varScale="1">
        <p:scale>
          <a:sx n="49" d="100"/>
          <a:sy n="49" d="100"/>
        </p:scale>
        <p:origin x="411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E8E0DD5-6945-5B0E-41BB-AA60E4F84AB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3716001" cy="96427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i="1"/>
            </a:lvl1pPr>
          </a:lstStyle>
          <a:p>
            <a:r>
              <a:rPr lang="en-US" dirty="0"/>
              <a:t>Insert the winner portrait here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27271-4503-9758-79C5-0FC546ED6E0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0278" y="10800287"/>
            <a:ext cx="11997577" cy="155796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>
                <a:solidFill>
                  <a:schemeClr val="tx1"/>
                </a:solidFill>
              </a:defRPr>
            </a:lvl1pPr>
            <a:lvl2pPr marL="477746" indent="0" algn="ctr">
              <a:buNone/>
              <a:defRPr/>
            </a:lvl2pPr>
            <a:lvl3pPr marL="955491" indent="0" algn="ctr">
              <a:buNone/>
              <a:defRPr/>
            </a:lvl3pPr>
            <a:lvl4pPr marL="1433237" indent="0" algn="ctr">
              <a:buNone/>
              <a:defRPr/>
            </a:lvl4pPr>
            <a:lvl5pPr marL="1910983" indent="0" algn="ctr">
              <a:buNone/>
              <a:defRPr/>
            </a:lvl5pPr>
          </a:lstStyle>
          <a:p>
            <a:pPr lvl="0"/>
            <a:r>
              <a:rPr lang="en-US" dirty="0"/>
              <a:t>Insert Name  and Institution here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CC6F426-269E-38D3-0338-FDEA51B8F6E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969066" y="22221970"/>
            <a:ext cx="5707062" cy="17748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i="1"/>
            </a:lvl1pPr>
          </a:lstStyle>
          <a:p>
            <a:r>
              <a:rPr lang="en-US" dirty="0"/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3749371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681" userDrawn="1">
          <p15:clr>
            <a:srgbClr val="FBAE40"/>
          </p15:clr>
        </p15:guide>
        <p15:guide id="2" pos="43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4F1DF91-2A51-3D4F-5B77-37670912C0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3175"/>
            <a:ext cx="13716000" cy="24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84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C73384A-15E7-1B3E-5154-A532112DF8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1FB94B-04A1-301B-F790-995FED5C5A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B08A7AA-944F-5C6E-B381-ACBD92F9E36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13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2D6569F-F628-C049-B774-A5FF0F451459}">
  <we:reference id="wa200000729" version="3.19.222.0" store="en-US" storeType="OMEX"/>
  <we:alternateReferences>
    <we:reference id="wa200000729" version="3.19.222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Alicia Marquez</dc:creator>
  <cp:lastModifiedBy>Kelly Hyde</cp:lastModifiedBy>
  <cp:revision>14</cp:revision>
  <dcterms:created xsi:type="dcterms:W3CDTF">2024-04-02T14:42:21Z</dcterms:created>
  <dcterms:modified xsi:type="dcterms:W3CDTF">2026-02-11T18:55:51Z</dcterms:modified>
</cp:coreProperties>
</file>