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  <p:sldMasterId id="2147483696" r:id="rId4"/>
    <p:sldMasterId id="2147483701" r:id="rId5"/>
    <p:sldMasterId id="214748370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501"/>
    <p:restoredTop sz="94694"/>
  </p:normalViewPr>
  <p:slideViewPr>
    <p:cSldViewPr snapToGrid="0" showGuides="1">
      <p:cViewPr varScale="1">
        <p:scale>
          <a:sx n="158" d="100"/>
          <a:sy n="158" d="100"/>
        </p:scale>
        <p:origin x="216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02793"/>
            <a:ext cx="5438815" cy="1418317"/>
          </a:xfrm>
          <a:prstGeom prst="rect">
            <a:avLst/>
          </a:prstGeom>
        </p:spPr>
        <p:txBody>
          <a:bodyPr anchor="b"/>
          <a:lstStyle>
            <a:lvl1pPr>
              <a:defRPr sz="4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44875"/>
            <a:ext cx="5438815" cy="744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68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04678"/>
            <a:ext cx="3868340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27194"/>
            <a:ext cx="3868340" cy="2917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04678"/>
            <a:ext cx="3887391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27194"/>
            <a:ext cx="3887391" cy="291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150D89F-A943-2043-5B03-E6991CF0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3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3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56"/>
            <a:ext cx="7886700" cy="33615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1F9F417-2E46-DBDB-6476-4C5746AF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677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7047"/>
            <a:ext cx="3886200" cy="33615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37047"/>
            <a:ext cx="3886200" cy="33615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07A81C3-2775-9DB2-ED4E-6969DDA9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63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12770"/>
            <a:ext cx="3868340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35286"/>
            <a:ext cx="3868340" cy="2847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12770"/>
            <a:ext cx="3887391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35286"/>
            <a:ext cx="3887391" cy="2847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B41DBF-4F9E-D8CD-F82C-BDC94DF1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44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EBF4B48-FD39-59CF-3C03-27E97294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39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4679"/>
            <a:ext cx="7886700" cy="3335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7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7047"/>
            <a:ext cx="3886200" cy="33615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37047"/>
            <a:ext cx="3886200" cy="33615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561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20862"/>
            <a:ext cx="3868340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43378"/>
            <a:ext cx="3868340" cy="28477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20862"/>
            <a:ext cx="3887391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43378"/>
            <a:ext cx="3887391" cy="2847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150D89F-A943-2043-5B03-E6991CF0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87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66933"/>
            <a:ext cx="5438815" cy="1418317"/>
          </a:xfrm>
          <a:prstGeom prst="rect">
            <a:avLst/>
          </a:prstGeom>
        </p:spPr>
        <p:txBody>
          <a:bodyPr anchor="b"/>
          <a:lstStyle>
            <a:lvl1pPr>
              <a:defRPr sz="45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09015"/>
            <a:ext cx="5438815" cy="744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106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DE56D3-D528-A3E3-4458-10DFF7A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02793"/>
            <a:ext cx="5438815" cy="1418317"/>
          </a:xfrm>
        </p:spPr>
        <p:txBody>
          <a:bodyPr anchor="b"/>
          <a:lstStyle>
            <a:lvl1pPr>
              <a:defRPr sz="45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E522D6-3635-5A2B-E360-0F5207681E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244875"/>
            <a:ext cx="5438815" cy="74442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030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7339"/>
            <a:ext cx="7886700" cy="3430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1F9F417-2E46-DBDB-6476-4C5746AF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275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2771"/>
            <a:ext cx="3886200" cy="3430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2771"/>
            <a:ext cx="3886200" cy="3430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07A81C3-2775-9DB2-ED4E-6969DDA9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61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28954"/>
            <a:ext cx="3868340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51470"/>
            <a:ext cx="3868340" cy="29179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28954"/>
            <a:ext cx="3887391" cy="52251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51470"/>
            <a:ext cx="3887391" cy="29179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B41DBF-4F9E-D8CD-F82C-BDC94DF1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5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EBF4B48-FD39-59CF-3C03-27E97294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20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8495"/>
            <a:ext cx="7886700" cy="3430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0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4679"/>
            <a:ext cx="3886200" cy="3430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04679"/>
            <a:ext cx="3886200" cy="3430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71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2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5"/>
            <a:ext cx="7886700" cy="343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293F49E-B5FB-7B14-1BD9-BC99A91F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B2EA1-DD7C-0823-48E0-625181380BAB}"/>
              </a:ext>
            </a:extLst>
          </p:cNvPr>
          <p:cNvSpPr txBox="1"/>
          <p:nvPr userDrawn="1"/>
        </p:nvSpPr>
        <p:spPr>
          <a:xfrm>
            <a:off x="526657" y="4535619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accent4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04679"/>
            <a:ext cx="7886700" cy="343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C1D8B-2C82-B609-A53A-4EB1865E5388}"/>
              </a:ext>
            </a:extLst>
          </p:cNvPr>
          <p:cNvSpPr txBox="1"/>
          <p:nvPr userDrawn="1"/>
        </p:nvSpPr>
        <p:spPr>
          <a:xfrm>
            <a:off x="526657" y="4535619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accent4">
                    <a:lumMod val="75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0492"/>
            <a:ext cx="7886700" cy="336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293F49E-B5FB-7B14-1BD9-BC99A91F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56C21-EF6A-4053-EB35-95B23810B275}"/>
              </a:ext>
            </a:extLst>
          </p:cNvPr>
          <p:cNvSpPr txBox="1"/>
          <p:nvPr userDrawn="1"/>
        </p:nvSpPr>
        <p:spPr>
          <a:xfrm>
            <a:off x="526657" y="4511343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accent4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8679"/>
            <a:ext cx="7886700" cy="66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7047"/>
            <a:ext cx="7886700" cy="333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ACEE1-8CF3-AF0F-90A2-385AC14AB785}"/>
              </a:ext>
            </a:extLst>
          </p:cNvPr>
          <p:cNvSpPr txBox="1"/>
          <p:nvPr userDrawn="1"/>
        </p:nvSpPr>
        <p:spPr>
          <a:xfrm>
            <a:off x="526657" y="4511343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accent4">
                    <a:lumMod val="75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6473-E2E7-82E1-4BCB-FDD9C43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CB31A-00AD-B870-76C8-0E0B040DC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7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A1CB3-DBF3-C782-2BD7-2633E0598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26FE-1D22-EFF0-349A-3C99747AE8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E28EF-C20F-736B-E53D-BB82F7D60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B9E74-D42A-BD69-035D-8953042447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B9D3B3-7E44-4C9D-06A9-3BFDDDBB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E121-87CF-6C06-B88A-DF0F47DE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ED94FB-BA07-E2A8-83C8-5E136C58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B4429C-DB59-7790-15D2-F98655BA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43086D-900B-0086-8744-318BF02347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DAB9-6CEB-0471-DCAD-4F795676AC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4B3ECF-0125-5B37-11AE-CFCC3462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1ACAD-C994-874F-22D8-1F5E0DB1F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B984-FD99-1FF5-2D14-BE6F20EABC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0EC76-10C0-B64B-E134-ACD55BDD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D2420-F8C0-CD7E-E3B1-CE4DA82D37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C601AB-ACEF-42D3-371E-C99BAA09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2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E5C3-3257-0317-1D81-B43385CF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5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C7C3-BB61-8B29-C0F8-D5880D0A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1A0B-07C5-64C8-C8F3-33C19039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6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CB2A-0DB2-7B9D-F4EE-6DCDE913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D7EFA-B36D-030B-9874-5B0791C65D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6CB07-E066-7F36-B7D8-FAFA574A04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5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B8A80-3BCE-4A8F-9F77-5589AD92B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7FEA-B4DE-6808-D850-611BB02475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718C3-30F3-FEC4-E884-73E94E13E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04002-2AD9-5C0C-99F8-7EF9FD54A8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539686-EC78-CE84-8C1F-2B17BE82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28D9-378D-31D0-DCC5-505F4939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4A52-A029-14D7-B26A-43FBF669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131B3-7069-DA4B-CA54-5E398F9BC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2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7834-5350-FE0D-1DC5-4C41C8E3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0078C-9056-7333-338E-0C57FFFEA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8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58F2FD-12A0-BD77-F878-638DBFF2F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EB9EED-2A5A-15A4-029D-CC654AA4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68970A-971B-C3D7-91E8-841F9F9049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25A0-F973-26E3-DEF4-48C9EE9B6E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6556F0-2248-79CE-2A7D-52071C4D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1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0C84FB-0C71-6C3C-8D30-D4513D3D1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16AC-F3F6-4274-7EEB-EC3CBFAC4D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AF275-0EB5-1128-F49E-83D467AD1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9BD6E5-EB9C-857E-EEED-50945BB752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1AC14F-CCC4-EF62-9CE7-AD73753C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D565-3231-087A-DAB5-51B64A2B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2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3DA3-1F00-0830-CE56-9CB37A3F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8DED-22B9-23A0-C979-812F40ADB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FDB4-FFCA-F152-F2E2-147A13F5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2362-399C-0A83-0751-DB94BA9C4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29CA-5299-4D32-DED7-A35CFAEB3A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S Cancer Conference 2025">
      <a:dk1>
        <a:srgbClr val="0E2044"/>
      </a:dk1>
      <a:lt1>
        <a:srgbClr val="F6F9FC"/>
      </a:lt1>
      <a:dk2>
        <a:srgbClr val="1A3875"/>
      </a:dk2>
      <a:lt2>
        <a:srgbClr val="0082B8"/>
      </a:lt2>
      <a:accent1>
        <a:srgbClr val="0082B8"/>
      </a:accent1>
      <a:accent2>
        <a:srgbClr val="F58674"/>
      </a:accent2>
      <a:accent3>
        <a:srgbClr val="000000"/>
      </a:accent3>
      <a:accent4>
        <a:srgbClr val="FFFFFF"/>
      </a:accent4>
      <a:accent5>
        <a:srgbClr val="0F2044"/>
      </a:accent5>
      <a:accent6>
        <a:srgbClr val="1A3875"/>
      </a:accent6>
      <a:hlink>
        <a:srgbClr val="193774"/>
      </a:hlink>
      <a:folHlink>
        <a:srgbClr val="0082B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CS Cancer Conference 2025">
      <a:dk1>
        <a:srgbClr val="0E2044"/>
      </a:dk1>
      <a:lt1>
        <a:srgbClr val="F6F9FC"/>
      </a:lt1>
      <a:dk2>
        <a:srgbClr val="1A3875"/>
      </a:dk2>
      <a:lt2>
        <a:srgbClr val="0082B8"/>
      </a:lt2>
      <a:accent1>
        <a:srgbClr val="0082B8"/>
      </a:accent1>
      <a:accent2>
        <a:srgbClr val="F58674"/>
      </a:accent2>
      <a:accent3>
        <a:srgbClr val="000000"/>
      </a:accent3>
      <a:accent4>
        <a:srgbClr val="FFFFFF"/>
      </a:accent4>
      <a:accent5>
        <a:srgbClr val="0F2044"/>
      </a:accent5>
      <a:accent6>
        <a:srgbClr val="1A3875"/>
      </a:accent6>
      <a:hlink>
        <a:srgbClr val="193774"/>
      </a:hlink>
      <a:folHlink>
        <a:srgbClr val="0082B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ACS Cancer Conference 2025">
      <a:dk1>
        <a:srgbClr val="0E2044"/>
      </a:dk1>
      <a:lt1>
        <a:srgbClr val="F6F9FC"/>
      </a:lt1>
      <a:dk2>
        <a:srgbClr val="1A3875"/>
      </a:dk2>
      <a:lt2>
        <a:srgbClr val="0082B8"/>
      </a:lt2>
      <a:accent1>
        <a:srgbClr val="0082B8"/>
      </a:accent1>
      <a:accent2>
        <a:srgbClr val="F58674"/>
      </a:accent2>
      <a:accent3>
        <a:srgbClr val="000000"/>
      </a:accent3>
      <a:accent4>
        <a:srgbClr val="FFFFFF"/>
      </a:accent4>
      <a:accent5>
        <a:srgbClr val="0F2044"/>
      </a:accent5>
      <a:accent6>
        <a:srgbClr val="1A3875"/>
      </a:accent6>
      <a:hlink>
        <a:srgbClr val="193774"/>
      </a:hlink>
      <a:folHlink>
        <a:srgbClr val="0082B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ACS Cancer Conference 2025">
      <a:dk1>
        <a:srgbClr val="0E2044"/>
      </a:dk1>
      <a:lt1>
        <a:srgbClr val="F6F9FC"/>
      </a:lt1>
      <a:dk2>
        <a:srgbClr val="1A3875"/>
      </a:dk2>
      <a:lt2>
        <a:srgbClr val="0082B8"/>
      </a:lt2>
      <a:accent1>
        <a:srgbClr val="0082B8"/>
      </a:accent1>
      <a:accent2>
        <a:srgbClr val="F58674"/>
      </a:accent2>
      <a:accent3>
        <a:srgbClr val="000000"/>
      </a:accent3>
      <a:accent4>
        <a:srgbClr val="FFFFFF"/>
      </a:accent4>
      <a:accent5>
        <a:srgbClr val="0F2044"/>
      </a:accent5>
      <a:accent6>
        <a:srgbClr val="1A3875"/>
      </a:accent6>
      <a:hlink>
        <a:srgbClr val="193774"/>
      </a:hlink>
      <a:folHlink>
        <a:srgbClr val="0082B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ACS Cancer Conference 2025">
      <a:dk1>
        <a:srgbClr val="0E2044"/>
      </a:dk1>
      <a:lt1>
        <a:srgbClr val="F6F9FC"/>
      </a:lt1>
      <a:dk2>
        <a:srgbClr val="1A3875"/>
      </a:dk2>
      <a:lt2>
        <a:srgbClr val="0082B8"/>
      </a:lt2>
      <a:accent1>
        <a:srgbClr val="0082B8"/>
      </a:accent1>
      <a:accent2>
        <a:srgbClr val="F58674"/>
      </a:accent2>
      <a:accent3>
        <a:srgbClr val="000000"/>
      </a:accent3>
      <a:accent4>
        <a:srgbClr val="FFFFFF"/>
      </a:accent4>
      <a:accent5>
        <a:srgbClr val="0F2044"/>
      </a:accent5>
      <a:accent6>
        <a:srgbClr val="1A3875"/>
      </a:accent6>
      <a:hlink>
        <a:srgbClr val="193774"/>
      </a:hlink>
      <a:folHlink>
        <a:srgbClr val="0082B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ACS Cancer Conference 2025">
      <a:dk1>
        <a:srgbClr val="0E2044"/>
      </a:dk1>
      <a:lt1>
        <a:srgbClr val="F6F9FC"/>
      </a:lt1>
      <a:dk2>
        <a:srgbClr val="1A3875"/>
      </a:dk2>
      <a:lt2>
        <a:srgbClr val="0082B8"/>
      </a:lt2>
      <a:accent1>
        <a:srgbClr val="0082B8"/>
      </a:accent1>
      <a:accent2>
        <a:srgbClr val="F58674"/>
      </a:accent2>
      <a:accent3>
        <a:srgbClr val="000000"/>
      </a:accent3>
      <a:accent4>
        <a:srgbClr val="FFFFFF"/>
      </a:accent4>
      <a:accent5>
        <a:srgbClr val="0F2044"/>
      </a:accent5>
      <a:accent6>
        <a:srgbClr val="1A3875"/>
      </a:accent6>
      <a:hlink>
        <a:srgbClr val="193774"/>
      </a:hlink>
      <a:folHlink>
        <a:srgbClr val="0082B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188</TotalTime>
  <Words>0</Words>
  <Application>Microsoft Macintosh PowerPoint</Application>
  <PresentationFormat>On-screen Show (16:9)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2_Office Theme</vt:lpstr>
      <vt:lpstr>1_Office Theme</vt:lpstr>
      <vt:lpstr>3_Office Theme</vt:lpstr>
      <vt:lpstr>4_Office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Hyde</dc:creator>
  <cp:lastModifiedBy>Ilona Pawlak</cp:lastModifiedBy>
  <cp:revision>11</cp:revision>
  <dcterms:created xsi:type="dcterms:W3CDTF">2023-08-22T15:33:48Z</dcterms:created>
  <dcterms:modified xsi:type="dcterms:W3CDTF">2024-06-27T19:23:05Z</dcterms:modified>
</cp:coreProperties>
</file>