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3" r:id="rId2"/>
    <p:sldMasterId id="2147483684" r:id="rId3"/>
    <p:sldMasterId id="2147483687" r:id="rId4"/>
  </p:sldMasterIdLst>
  <p:notesMasterIdLst>
    <p:notesMasterId r:id="rId22"/>
  </p:notesMasterIdLst>
  <p:sldIdLst>
    <p:sldId id="256" r:id="rId5"/>
    <p:sldId id="849" r:id="rId6"/>
    <p:sldId id="853" r:id="rId7"/>
    <p:sldId id="846" r:id="rId8"/>
    <p:sldId id="793" r:id="rId9"/>
    <p:sldId id="798" r:id="rId10"/>
    <p:sldId id="260" r:id="rId11"/>
    <p:sldId id="850" r:id="rId12"/>
    <p:sldId id="848" r:id="rId13"/>
    <p:sldId id="843" r:id="rId14"/>
    <p:sldId id="795" r:id="rId15"/>
    <p:sldId id="836" r:id="rId16"/>
    <p:sldId id="257" r:id="rId17"/>
    <p:sldId id="854" r:id="rId18"/>
    <p:sldId id="261" r:id="rId19"/>
    <p:sldId id="821" r:id="rId20"/>
    <p:sldId id="839" r:id="rId2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1F00"/>
    <a:srgbClr val="000000"/>
    <a:srgbClr val="0F2144"/>
    <a:srgbClr val="8AA3B0"/>
    <a:srgbClr val="D6DBDB"/>
    <a:srgbClr val="323232"/>
    <a:srgbClr val="505050"/>
    <a:srgbClr val="787878"/>
    <a:srgbClr val="B4B4B4"/>
    <a:srgbClr val="DCD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95" autoAdjust="0"/>
    <p:restoredTop sz="94658"/>
  </p:normalViewPr>
  <p:slideViewPr>
    <p:cSldViewPr>
      <p:cViewPr varScale="1">
        <p:scale>
          <a:sx n="113" d="100"/>
          <a:sy n="113" d="100"/>
        </p:scale>
        <p:origin x="108" y="30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E4C4CF-AB59-480B-A35D-2A5D61499FCE}" type="doc">
      <dgm:prSet loTypeId="urn:microsoft.com/office/officeart/2005/8/layout/hierarchy1" loCatId="hierarchy" qsTypeId="urn:microsoft.com/office/officeart/2005/8/quickstyle/simple1#1" qsCatId="simple" csTypeId="urn:microsoft.com/office/officeart/2005/8/colors/accent1_2#1" csCatId="accent1" phldr="1"/>
      <dgm:spPr/>
      <dgm:t>
        <a:bodyPr/>
        <a:lstStyle/>
        <a:p>
          <a:endParaRPr lang="en-US"/>
        </a:p>
      </dgm:t>
    </dgm:pt>
    <dgm:pt modelId="{A1E87116-4DA5-4679-8009-8B864E86C2FE}">
      <dgm:prSet phldrT="[Text]"/>
      <dgm:spPr>
        <a:ln>
          <a:solidFill>
            <a:srgbClr val="FF0000"/>
          </a:solidFill>
        </a:ln>
      </dgm:spPr>
      <dgm:t>
        <a:bodyPr/>
        <a:lstStyle/>
        <a:p>
          <a:r>
            <a:rPr lang="en-US"/>
            <a:t>Mentoring for Excellence in Trauma Surgery (METS)</a:t>
          </a:r>
        </a:p>
      </dgm:t>
    </dgm:pt>
    <dgm:pt modelId="{B6DC13B9-5A86-43FC-9843-E2626E64E308}" type="parTrans" cxnId="{4753FA36-7EF2-4E15-8291-14A465ACA5B0}">
      <dgm:prSet/>
      <dgm:spPr/>
      <dgm:t>
        <a:bodyPr/>
        <a:lstStyle/>
        <a:p>
          <a:endParaRPr lang="en-US"/>
        </a:p>
      </dgm:t>
    </dgm:pt>
    <dgm:pt modelId="{9D63B706-A762-4ABC-8D08-4AB6DBF4B035}" type="sibTrans" cxnId="{4753FA36-7EF2-4E15-8291-14A465ACA5B0}">
      <dgm:prSet/>
      <dgm:spPr/>
      <dgm:t>
        <a:bodyPr/>
        <a:lstStyle/>
        <a:p>
          <a:endParaRPr lang="en-US"/>
        </a:p>
      </dgm:t>
    </dgm:pt>
    <dgm:pt modelId="{2783E2C3-D7E5-4016-A7D5-24A5A126EFC0}">
      <dgm:prSet phldrT="[Text]"/>
      <dgm:spPr/>
      <dgm:t>
        <a:bodyPr/>
        <a:lstStyle/>
        <a:p>
          <a:r>
            <a:rPr lang="en-US"/>
            <a:t>Future Trauma Leaders (FTL)</a:t>
          </a:r>
        </a:p>
      </dgm:t>
    </dgm:pt>
    <dgm:pt modelId="{971B6A5E-952B-4750-B0A1-E86FB13AA9EC}" type="parTrans" cxnId="{516D14C4-57D6-4222-BE80-380A6737228F}">
      <dgm:prSet/>
      <dgm:spPr/>
      <dgm:t>
        <a:bodyPr/>
        <a:lstStyle/>
        <a:p>
          <a:endParaRPr lang="en-US"/>
        </a:p>
      </dgm:t>
    </dgm:pt>
    <dgm:pt modelId="{DCD8B151-1A22-4179-8F26-C59F406F28CD}" type="sibTrans" cxnId="{516D14C4-57D6-4222-BE80-380A6737228F}">
      <dgm:prSet/>
      <dgm:spPr/>
      <dgm:t>
        <a:bodyPr/>
        <a:lstStyle/>
        <a:p>
          <a:endParaRPr lang="en-US"/>
        </a:p>
      </dgm:t>
    </dgm:pt>
    <dgm:pt modelId="{4CA71F2E-76C0-4A87-BF59-5A26C5140584}">
      <dgm:prSet phldrT="[Text]"/>
      <dgm:spPr/>
      <dgm:t>
        <a:bodyPr/>
        <a:lstStyle/>
        <a:p>
          <a:pPr>
            <a:buNone/>
          </a:pPr>
          <a:r>
            <a:rPr lang="en-US"/>
            <a:t>Resident and Associate Society (RAS)</a:t>
          </a:r>
        </a:p>
      </dgm:t>
    </dgm:pt>
    <dgm:pt modelId="{B90346A4-B383-4D90-BA16-B9FC4E63C914}" type="parTrans" cxnId="{1D047F22-C2AC-4A1C-B687-7111DC682902}">
      <dgm:prSet/>
      <dgm:spPr/>
      <dgm:t>
        <a:bodyPr/>
        <a:lstStyle/>
        <a:p>
          <a:endParaRPr lang="en-US"/>
        </a:p>
      </dgm:t>
    </dgm:pt>
    <dgm:pt modelId="{9E8B5B35-7C13-4F97-8C45-E0ACD9621E60}" type="sibTrans" cxnId="{1D047F22-C2AC-4A1C-B687-7111DC682902}">
      <dgm:prSet/>
      <dgm:spPr/>
      <dgm:t>
        <a:bodyPr/>
        <a:lstStyle/>
        <a:p>
          <a:endParaRPr lang="en-US"/>
        </a:p>
      </dgm:t>
    </dgm:pt>
    <dgm:pt modelId="{9E67AB01-B036-450C-9733-D79831CAFE85}">
      <dgm:prSet phldrT="[Text]"/>
      <dgm:spPr/>
      <dgm:t>
        <a:bodyPr/>
        <a:lstStyle/>
        <a:p>
          <a:pPr>
            <a:buNone/>
          </a:pPr>
          <a:r>
            <a:rPr lang="en-US"/>
            <a:t>Young Fellows Association (YFA)</a:t>
          </a:r>
        </a:p>
      </dgm:t>
    </dgm:pt>
    <dgm:pt modelId="{CE6F3CAF-02B1-4A20-8B25-8571DF830BA0}" type="parTrans" cxnId="{730A2F3B-7A32-4E53-B339-55589F4EA94F}">
      <dgm:prSet/>
      <dgm:spPr/>
      <dgm:t>
        <a:bodyPr/>
        <a:lstStyle/>
        <a:p>
          <a:endParaRPr lang="en-US"/>
        </a:p>
      </dgm:t>
    </dgm:pt>
    <dgm:pt modelId="{BC11E4A0-C590-46F6-9EA8-3C97AA2A4D65}" type="sibTrans" cxnId="{730A2F3B-7A32-4E53-B339-55589F4EA94F}">
      <dgm:prSet/>
      <dgm:spPr/>
      <dgm:t>
        <a:bodyPr/>
        <a:lstStyle/>
        <a:p>
          <a:endParaRPr lang="en-US"/>
        </a:p>
      </dgm:t>
    </dgm:pt>
    <dgm:pt modelId="{8383058B-418C-4C7B-B959-05FB324388C0}">
      <dgm:prSet/>
      <dgm:spPr>
        <a:ln>
          <a:solidFill>
            <a:srgbClr val="FF0000"/>
          </a:solidFill>
        </a:ln>
      </dgm:spPr>
      <dgm:t>
        <a:bodyPr/>
        <a:lstStyle/>
        <a:p>
          <a:r>
            <a:rPr lang="en-US" dirty="0"/>
            <a:t>Inclusive Excellence (IE)</a:t>
          </a:r>
        </a:p>
      </dgm:t>
    </dgm:pt>
    <dgm:pt modelId="{D00D8E95-A004-4191-BBBB-740E7493992C}" type="parTrans" cxnId="{D9636B2A-0A31-463A-BAA4-C725C3293029}">
      <dgm:prSet/>
      <dgm:spPr/>
      <dgm:t>
        <a:bodyPr/>
        <a:lstStyle/>
        <a:p>
          <a:endParaRPr lang="en-US"/>
        </a:p>
      </dgm:t>
    </dgm:pt>
    <dgm:pt modelId="{E1B628C6-3716-48E6-9708-4D8BE19B39DE}" type="sibTrans" cxnId="{D9636B2A-0A31-463A-BAA4-C725C3293029}">
      <dgm:prSet/>
      <dgm:spPr/>
      <dgm:t>
        <a:bodyPr/>
        <a:lstStyle/>
        <a:p>
          <a:endParaRPr lang="en-US"/>
        </a:p>
      </dgm:t>
    </dgm:pt>
    <dgm:pt modelId="{AD6B9304-EEA2-4658-A22D-D60C9B2868B6}">
      <dgm:prSet/>
      <dgm:spPr>
        <a:ln>
          <a:solidFill>
            <a:srgbClr val="FF0000"/>
          </a:solidFill>
        </a:ln>
      </dgm:spPr>
      <dgm:t>
        <a:bodyPr/>
        <a:lstStyle/>
        <a:p>
          <a:r>
            <a:rPr lang="en-US"/>
            <a:t>Scudder Oration Work Group</a:t>
          </a:r>
        </a:p>
        <a:p>
          <a:r>
            <a:rPr lang="en-US"/>
            <a:t>(Scudder Selection)</a:t>
          </a:r>
        </a:p>
      </dgm:t>
    </dgm:pt>
    <dgm:pt modelId="{6D55864B-009A-44CB-B746-CE9ADD2ADFA9}" type="parTrans" cxnId="{070A36FC-C9FE-410D-86E5-66D06C520A00}">
      <dgm:prSet/>
      <dgm:spPr/>
      <dgm:t>
        <a:bodyPr/>
        <a:lstStyle/>
        <a:p>
          <a:endParaRPr lang="en-US"/>
        </a:p>
      </dgm:t>
    </dgm:pt>
    <dgm:pt modelId="{2E827469-FC1A-4A6B-8554-6DD40833769B}" type="sibTrans" cxnId="{070A36FC-C9FE-410D-86E5-66D06C520A00}">
      <dgm:prSet/>
      <dgm:spPr/>
      <dgm:t>
        <a:bodyPr/>
        <a:lstStyle/>
        <a:p>
          <a:endParaRPr lang="en-US"/>
        </a:p>
      </dgm:t>
    </dgm:pt>
    <dgm:pt modelId="{B0C64B4D-CF4D-42E1-92FE-F81976E9DD85}">
      <dgm:prSet/>
      <dgm:spPr>
        <a:ln>
          <a:solidFill>
            <a:srgbClr val="FF0000"/>
          </a:solidFill>
        </a:ln>
      </dgm:spPr>
      <dgm:t>
        <a:bodyPr/>
        <a:lstStyle/>
        <a:p>
          <a:r>
            <a:rPr lang="en-US" dirty="0"/>
            <a:t>Specialty Surgery Advisory Council</a:t>
          </a:r>
        </a:p>
      </dgm:t>
    </dgm:pt>
    <dgm:pt modelId="{A7ACE8B5-82FF-439A-B838-F9B8728D3242}" type="parTrans" cxnId="{5678A34A-A383-4681-B1E5-FAA166C5B4EC}">
      <dgm:prSet/>
      <dgm:spPr/>
      <dgm:t>
        <a:bodyPr/>
        <a:lstStyle/>
        <a:p>
          <a:endParaRPr lang="en-US"/>
        </a:p>
      </dgm:t>
    </dgm:pt>
    <dgm:pt modelId="{9BD53C3A-F49F-4BB4-9048-486CA32AAD0E}" type="sibTrans" cxnId="{5678A34A-A383-4681-B1E5-FAA166C5B4EC}">
      <dgm:prSet/>
      <dgm:spPr/>
      <dgm:t>
        <a:bodyPr/>
        <a:lstStyle/>
        <a:p>
          <a:endParaRPr lang="en-US"/>
        </a:p>
      </dgm:t>
    </dgm:pt>
    <dgm:pt modelId="{90D7609D-6A51-487A-A837-71F4B7F79A7F}">
      <dgm:prSet/>
      <dgm:spPr/>
      <dgm:t>
        <a:bodyPr/>
        <a:lstStyle/>
        <a:p>
          <a:r>
            <a:rPr lang="en-US"/>
            <a:t>Clinical Scholars </a:t>
          </a:r>
        </a:p>
      </dgm:t>
    </dgm:pt>
    <dgm:pt modelId="{469989E0-08D4-4ED0-9026-F8198AA3DE52}" type="parTrans" cxnId="{29044167-1F9D-4B7A-834E-C37C609EAD71}">
      <dgm:prSet/>
      <dgm:spPr/>
      <dgm:t>
        <a:bodyPr/>
        <a:lstStyle/>
        <a:p>
          <a:endParaRPr lang="en-US"/>
        </a:p>
      </dgm:t>
    </dgm:pt>
    <dgm:pt modelId="{F9246E51-501B-41F4-95E3-BA5993FE2009}" type="sibTrans" cxnId="{29044167-1F9D-4B7A-834E-C37C609EAD71}">
      <dgm:prSet/>
      <dgm:spPr/>
      <dgm:t>
        <a:bodyPr/>
        <a:lstStyle/>
        <a:p>
          <a:endParaRPr lang="en-US"/>
        </a:p>
      </dgm:t>
    </dgm:pt>
    <dgm:pt modelId="{EB5083CE-0AC9-4E25-8312-9AA7DAF7E48E}">
      <dgm:prSet/>
      <dgm:spPr>
        <a:ln>
          <a:solidFill>
            <a:srgbClr val="00B050"/>
          </a:solidFill>
        </a:ln>
      </dgm:spPr>
      <dgm:t>
        <a:bodyPr/>
        <a:lstStyle/>
        <a:p>
          <a:r>
            <a:rPr lang="en-US"/>
            <a:t>Burn, Neuro, Ortho, Peds, Reconstruct, Vascular, OMS, OB/Gyn, Urology</a:t>
          </a:r>
        </a:p>
      </dgm:t>
    </dgm:pt>
    <dgm:pt modelId="{D259F414-B117-4001-9056-ABDD3307CD31}" type="parTrans" cxnId="{E6E2F1AD-ABFF-46BD-AD86-4598A75500B4}">
      <dgm:prSet/>
      <dgm:spPr/>
      <dgm:t>
        <a:bodyPr/>
        <a:lstStyle/>
        <a:p>
          <a:endParaRPr lang="en-US"/>
        </a:p>
      </dgm:t>
    </dgm:pt>
    <dgm:pt modelId="{B7457C46-2226-4F3C-B859-0F54D1FDE075}" type="sibTrans" cxnId="{E6E2F1AD-ABFF-46BD-AD86-4598A75500B4}">
      <dgm:prSet/>
      <dgm:spPr/>
      <dgm:t>
        <a:bodyPr/>
        <a:lstStyle/>
        <a:p>
          <a:endParaRPr lang="en-US"/>
        </a:p>
      </dgm:t>
    </dgm:pt>
    <dgm:pt modelId="{AE0D1C43-DC23-4B36-BA46-C421DFE8321E}">
      <dgm:prSet/>
      <dgm:spPr>
        <a:ln>
          <a:solidFill>
            <a:srgbClr val="E91F00"/>
          </a:solidFill>
        </a:ln>
      </dgm:spPr>
      <dgm:t>
        <a:bodyPr/>
        <a:lstStyle/>
        <a:p>
          <a:r>
            <a:rPr lang="en-US"/>
            <a:t>Liaisons and Consultants</a:t>
          </a:r>
        </a:p>
      </dgm:t>
    </dgm:pt>
    <dgm:pt modelId="{13F17739-AFBB-4A57-A2AD-569BEA087951}" type="parTrans" cxnId="{55DB6117-151F-4B02-93C8-D5492A845A3E}">
      <dgm:prSet/>
      <dgm:spPr/>
      <dgm:t>
        <a:bodyPr/>
        <a:lstStyle/>
        <a:p>
          <a:endParaRPr lang="en-US"/>
        </a:p>
      </dgm:t>
    </dgm:pt>
    <dgm:pt modelId="{5B0D83D8-F5FD-4E45-8D57-AE0AAD4FF479}" type="sibTrans" cxnId="{55DB6117-151F-4B02-93C8-D5492A845A3E}">
      <dgm:prSet/>
      <dgm:spPr/>
      <dgm:t>
        <a:bodyPr/>
        <a:lstStyle/>
        <a:p>
          <a:endParaRPr lang="en-US"/>
        </a:p>
      </dgm:t>
    </dgm:pt>
    <dgm:pt modelId="{FC732066-1DF9-4AE1-894D-06924FFA4386}">
      <dgm:prSet/>
      <dgm:spPr>
        <a:ln>
          <a:solidFill>
            <a:srgbClr val="7030A0"/>
          </a:solidFill>
        </a:ln>
      </dgm:spPr>
      <dgm:t>
        <a:bodyPr/>
        <a:lstStyle/>
        <a:p>
          <a:r>
            <a:rPr lang="en-US"/>
            <a:t>Liaison to/from ACS-COT</a:t>
          </a:r>
        </a:p>
        <a:p>
          <a:r>
            <a:rPr lang="en-US"/>
            <a:t>Federal Partner</a:t>
          </a:r>
        </a:p>
        <a:p>
          <a:r>
            <a:rPr lang="en-US"/>
            <a:t>Independent Contactor</a:t>
          </a:r>
        </a:p>
      </dgm:t>
    </dgm:pt>
    <dgm:pt modelId="{1CD9703C-BC60-4B90-9C40-E58709C8EE47}" type="parTrans" cxnId="{6A26B042-C5DC-4B89-A9BB-E01176C0174F}">
      <dgm:prSet/>
      <dgm:spPr/>
      <dgm:t>
        <a:bodyPr/>
        <a:lstStyle/>
        <a:p>
          <a:endParaRPr lang="en-US"/>
        </a:p>
      </dgm:t>
    </dgm:pt>
    <dgm:pt modelId="{03D19EF2-F68A-466E-941A-9A2054DA240C}" type="sibTrans" cxnId="{6A26B042-C5DC-4B89-A9BB-E01176C0174F}">
      <dgm:prSet/>
      <dgm:spPr/>
      <dgm:t>
        <a:bodyPr/>
        <a:lstStyle/>
        <a:p>
          <a:endParaRPr lang="en-US"/>
        </a:p>
      </dgm:t>
    </dgm:pt>
    <dgm:pt modelId="{7DA89854-5678-4F1C-A3E0-39F0CD8003F7}">
      <dgm:prSet/>
      <dgm:spPr/>
      <dgm:t>
        <a:bodyPr/>
        <a:lstStyle/>
        <a:p>
          <a:r>
            <a:rPr lang="en-US" b="1" dirty="0"/>
            <a:t>Review and Selection of Central COT Membership</a:t>
          </a:r>
        </a:p>
      </dgm:t>
    </dgm:pt>
    <dgm:pt modelId="{6427C0A0-AD41-47DF-8C6F-88BF1AFB6EFA}" type="parTrans" cxnId="{02880894-87C1-43C1-A9B8-0E9349A85D93}">
      <dgm:prSet/>
      <dgm:spPr/>
      <dgm:t>
        <a:bodyPr/>
        <a:lstStyle/>
        <a:p>
          <a:endParaRPr lang="en-US"/>
        </a:p>
      </dgm:t>
    </dgm:pt>
    <dgm:pt modelId="{A310DDF9-90F8-45A7-AED0-89CF6F02E91E}" type="sibTrans" cxnId="{02880894-87C1-43C1-A9B8-0E9349A85D93}">
      <dgm:prSet/>
      <dgm:spPr/>
      <dgm:t>
        <a:bodyPr/>
        <a:lstStyle/>
        <a:p>
          <a:endParaRPr lang="en-US"/>
        </a:p>
      </dgm:t>
    </dgm:pt>
    <dgm:pt modelId="{9107164D-80B7-4F77-9BD8-B8637D8FA909}" type="pres">
      <dgm:prSet presAssocID="{60E4C4CF-AB59-480B-A35D-2A5D61499FCE}" presName="hierChild1" presStyleCnt="0">
        <dgm:presLayoutVars>
          <dgm:chPref val="1"/>
          <dgm:dir/>
          <dgm:animOne val="branch"/>
          <dgm:animLvl val="lvl"/>
          <dgm:resizeHandles/>
        </dgm:presLayoutVars>
      </dgm:prSet>
      <dgm:spPr/>
    </dgm:pt>
    <dgm:pt modelId="{540FFA0D-F4A5-464E-A3BD-3D27C901B084}" type="pres">
      <dgm:prSet presAssocID="{7DA89854-5678-4F1C-A3E0-39F0CD8003F7}" presName="hierRoot1" presStyleCnt="0"/>
      <dgm:spPr/>
    </dgm:pt>
    <dgm:pt modelId="{1B69F2C7-E375-446B-9483-1800C718FDD6}" type="pres">
      <dgm:prSet presAssocID="{7DA89854-5678-4F1C-A3E0-39F0CD8003F7}" presName="composite" presStyleCnt="0"/>
      <dgm:spPr/>
    </dgm:pt>
    <dgm:pt modelId="{F0FEAE04-3ED3-4CCF-B19B-6DD3C8F9DD5B}" type="pres">
      <dgm:prSet presAssocID="{7DA89854-5678-4F1C-A3E0-39F0CD8003F7}" presName="background" presStyleLbl="node0" presStyleIdx="0" presStyleCnt="6"/>
      <dgm:spPr/>
    </dgm:pt>
    <dgm:pt modelId="{436BC510-A2D9-4EEF-B6D9-E43247CC45A6}" type="pres">
      <dgm:prSet presAssocID="{7DA89854-5678-4F1C-A3E0-39F0CD8003F7}" presName="text" presStyleLbl="fgAcc0" presStyleIdx="0" presStyleCnt="6" custScaleX="112790" custScaleY="127564" custLinFactNeighborX="-255" custLinFactNeighborY="-21549">
        <dgm:presLayoutVars>
          <dgm:chPref val="3"/>
        </dgm:presLayoutVars>
      </dgm:prSet>
      <dgm:spPr/>
    </dgm:pt>
    <dgm:pt modelId="{7437937F-02CA-497D-A070-5BCB2AD2ED17}" type="pres">
      <dgm:prSet presAssocID="{7DA89854-5678-4F1C-A3E0-39F0CD8003F7}" presName="hierChild2" presStyleCnt="0"/>
      <dgm:spPr/>
    </dgm:pt>
    <dgm:pt modelId="{F70DB35D-CB09-4C12-8820-A4018B6B125F}" type="pres">
      <dgm:prSet presAssocID="{A1E87116-4DA5-4679-8009-8B864E86C2FE}" presName="hierRoot1" presStyleCnt="0"/>
      <dgm:spPr/>
    </dgm:pt>
    <dgm:pt modelId="{89AAC770-625A-4A5F-A903-FACEFB521584}" type="pres">
      <dgm:prSet presAssocID="{A1E87116-4DA5-4679-8009-8B864E86C2FE}" presName="composite" presStyleCnt="0"/>
      <dgm:spPr/>
    </dgm:pt>
    <dgm:pt modelId="{1ED04E04-411A-4C85-AC9E-B151A67C3885}" type="pres">
      <dgm:prSet presAssocID="{A1E87116-4DA5-4679-8009-8B864E86C2FE}" presName="background" presStyleLbl="node0" presStyleIdx="1" presStyleCnt="6"/>
      <dgm:spPr>
        <a:solidFill>
          <a:srgbClr val="E91F00"/>
        </a:solidFill>
      </dgm:spPr>
    </dgm:pt>
    <dgm:pt modelId="{388513AF-CB29-4C13-A1A4-8496ED1778F9}" type="pres">
      <dgm:prSet presAssocID="{A1E87116-4DA5-4679-8009-8B864E86C2FE}" presName="text" presStyleLbl="fgAcc0" presStyleIdx="1" presStyleCnt="6">
        <dgm:presLayoutVars>
          <dgm:chPref val="3"/>
        </dgm:presLayoutVars>
      </dgm:prSet>
      <dgm:spPr/>
    </dgm:pt>
    <dgm:pt modelId="{D2C0F51C-49B1-44C3-859D-C5A648ECFD04}" type="pres">
      <dgm:prSet presAssocID="{A1E87116-4DA5-4679-8009-8B864E86C2FE}" presName="hierChild2" presStyleCnt="0"/>
      <dgm:spPr/>
    </dgm:pt>
    <dgm:pt modelId="{99746646-E556-40A4-AA81-0D895C2D690D}" type="pres">
      <dgm:prSet presAssocID="{971B6A5E-952B-4750-B0A1-E86FB13AA9EC}" presName="Name10" presStyleLbl="parChTrans1D2" presStyleIdx="0" presStyleCnt="6"/>
      <dgm:spPr/>
    </dgm:pt>
    <dgm:pt modelId="{BCCC9026-FE32-489D-B84F-DFFE93CD8D9D}" type="pres">
      <dgm:prSet presAssocID="{2783E2C3-D7E5-4016-A7D5-24A5A126EFC0}" presName="hierRoot2" presStyleCnt="0"/>
      <dgm:spPr/>
    </dgm:pt>
    <dgm:pt modelId="{59F38438-C119-42F4-9E7C-7E4854E7C9F4}" type="pres">
      <dgm:prSet presAssocID="{2783E2C3-D7E5-4016-A7D5-24A5A126EFC0}" presName="composite2" presStyleCnt="0"/>
      <dgm:spPr/>
    </dgm:pt>
    <dgm:pt modelId="{EDA35FAE-6951-4440-AF90-EF0A820C47F0}" type="pres">
      <dgm:prSet presAssocID="{2783E2C3-D7E5-4016-A7D5-24A5A126EFC0}" presName="background2" presStyleLbl="node2" presStyleIdx="0" presStyleCnt="6"/>
      <dgm:spPr>
        <a:solidFill>
          <a:srgbClr val="00B0F0"/>
        </a:solidFill>
      </dgm:spPr>
    </dgm:pt>
    <dgm:pt modelId="{46491DC7-FA43-4D91-A36B-D91EB89777C9}" type="pres">
      <dgm:prSet presAssocID="{2783E2C3-D7E5-4016-A7D5-24A5A126EFC0}" presName="text2" presStyleLbl="fgAcc2" presStyleIdx="0" presStyleCnt="6" custLinFactNeighborX="992" custLinFactNeighborY="18443">
        <dgm:presLayoutVars>
          <dgm:chPref val="3"/>
        </dgm:presLayoutVars>
      </dgm:prSet>
      <dgm:spPr/>
    </dgm:pt>
    <dgm:pt modelId="{FA159562-6A04-4E70-840F-BB196278F11A}" type="pres">
      <dgm:prSet presAssocID="{2783E2C3-D7E5-4016-A7D5-24A5A126EFC0}" presName="hierChild3" presStyleCnt="0"/>
      <dgm:spPr/>
    </dgm:pt>
    <dgm:pt modelId="{16DBEDDF-BF66-4CAD-8598-747EB9AD36DF}" type="pres">
      <dgm:prSet presAssocID="{B90346A4-B383-4D90-BA16-B9FC4E63C914}" presName="Name10" presStyleLbl="parChTrans1D2" presStyleIdx="1" presStyleCnt="6"/>
      <dgm:spPr/>
    </dgm:pt>
    <dgm:pt modelId="{5DF77371-B153-49EC-94DB-81B27D38E086}" type="pres">
      <dgm:prSet presAssocID="{4CA71F2E-76C0-4A87-BF59-5A26C5140584}" presName="hierRoot2" presStyleCnt="0"/>
      <dgm:spPr/>
    </dgm:pt>
    <dgm:pt modelId="{4B2B284F-2192-431D-B3AE-239BD82ADFCE}" type="pres">
      <dgm:prSet presAssocID="{4CA71F2E-76C0-4A87-BF59-5A26C5140584}" presName="composite2" presStyleCnt="0"/>
      <dgm:spPr/>
    </dgm:pt>
    <dgm:pt modelId="{857BC2C2-8258-4DE2-8B53-B85A54DDC0F9}" type="pres">
      <dgm:prSet presAssocID="{4CA71F2E-76C0-4A87-BF59-5A26C5140584}" presName="background2" presStyleLbl="node2" presStyleIdx="1" presStyleCnt="6"/>
      <dgm:spPr>
        <a:solidFill>
          <a:srgbClr val="00B0F0"/>
        </a:solidFill>
      </dgm:spPr>
    </dgm:pt>
    <dgm:pt modelId="{D11177B8-5002-45BF-B7B6-7F545A286D48}" type="pres">
      <dgm:prSet presAssocID="{4CA71F2E-76C0-4A87-BF59-5A26C5140584}" presName="text2" presStyleLbl="fgAcc2" presStyleIdx="1" presStyleCnt="6" custLinFactNeighborX="992" custLinFactNeighborY="18443">
        <dgm:presLayoutVars>
          <dgm:chPref val="3"/>
        </dgm:presLayoutVars>
      </dgm:prSet>
      <dgm:spPr/>
    </dgm:pt>
    <dgm:pt modelId="{9E8EC59B-0118-4337-B8D9-ABE284239B5A}" type="pres">
      <dgm:prSet presAssocID="{4CA71F2E-76C0-4A87-BF59-5A26C5140584}" presName="hierChild3" presStyleCnt="0"/>
      <dgm:spPr/>
    </dgm:pt>
    <dgm:pt modelId="{E8C5234A-ADE0-4AD4-B957-59D9D1B229A8}" type="pres">
      <dgm:prSet presAssocID="{CE6F3CAF-02B1-4A20-8B25-8571DF830BA0}" presName="Name10" presStyleLbl="parChTrans1D2" presStyleIdx="2" presStyleCnt="6"/>
      <dgm:spPr/>
    </dgm:pt>
    <dgm:pt modelId="{3C627185-79BC-4B8B-83B9-70B20DDA3E68}" type="pres">
      <dgm:prSet presAssocID="{9E67AB01-B036-450C-9733-D79831CAFE85}" presName="hierRoot2" presStyleCnt="0"/>
      <dgm:spPr/>
    </dgm:pt>
    <dgm:pt modelId="{B08F30E5-86EC-41A6-826C-01E86ECAAFFB}" type="pres">
      <dgm:prSet presAssocID="{9E67AB01-B036-450C-9733-D79831CAFE85}" presName="composite2" presStyleCnt="0"/>
      <dgm:spPr/>
    </dgm:pt>
    <dgm:pt modelId="{07C89123-F2E2-476F-B83B-9053F88C35AC}" type="pres">
      <dgm:prSet presAssocID="{9E67AB01-B036-450C-9733-D79831CAFE85}" presName="background2" presStyleLbl="node2" presStyleIdx="2" presStyleCnt="6"/>
      <dgm:spPr>
        <a:solidFill>
          <a:srgbClr val="00B0F0"/>
        </a:solidFill>
      </dgm:spPr>
    </dgm:pt>
    <dgm:pt modelId="{B28CA63C-77CE-4616-AC26-18BEF0956804}" type="pres">
      <dgm:prSet presAssocID="{9E67AB01-B036-450C-9733-D79831CAFE85}" presName="text2" presStyleLbl="fgAcc2" presStyleIdx="2" presStyleCnt="6" custLinFactNeighborX="992" custLinFactNeighborY="18443">
        <dgm:presLayoutVars>
          <dgm:chPref val="3"/>
        </dgm:presLayoutVars>
      </dgm:prSet>
      <dgm:spPr/>
    </dgm:pt>
    <dgm:pt modelId="{4CB59115-EB10-45A1-9DD9-01385B797C50}" type="pres">
      <dgm:prSet presAssocID="{9E67AB01-B036-450C-9733-D79831CAFE85}" presName="hierChild3" presStyleCnt="0"/>
      <dgm:spPr/>
    </dgm:pt>
    <dgm:pt modelId="{05235CA3-45D8-4E9B-B5A5-9FB884877762}" type="pres">
      <dgm:prSet presAssocID="{469989E0-08D4-4ED0-9026-F8198AA3DE52}" presName="Name10" presStyleLbl="parChTrans1D2" presStyleIdx="3" presStyleCnt="6"/>
      <dgm:spPr/>
    </dgm:pt>
    <dgm:pt modelId="{99E77124-0301-4E23-93A3-28363FCD1DB0}" type="pres">
      <dgm:prSet presAssocID="{90D7609D-6A51-487A-A837-71F4B7F79A7F}" presName="hierRoot2" presStyleCnt="0"/>
      <dgm:spPr/>
    </dgm:pt>
    <dgm:pt modelId="{C559BA2E-B7CA-4691-BD32-B8AE30B765F5}" type="pres">
      <dgm:prSet presAssocID="{90D7609D-6A51-487A-A837-71F4B7F79A7F}" presName="composite2" presStyleCnt="0"/>
      <dgm:spPr/>
    </dgm:pt>
    <dgm:pt modelId="{4180C326-DC32-4A40-8D85-C5E1234BAE89}" type="pres">
      <dgm:prSet presAssocID="{90D7609D-6A51-487A-A837-71F4B7F79A7F}" presName="background2" presStyleLbl="node2" presStyleIdx="3" presStyleCnt="6"/>
      <dgm:spPr>
        <a:solidFill>
          <a:srgbClr val="00B0F0"/>
        </a:solidFill>
      </dgm:spPr>
    </dgm:pt>
    <dgm:pt modelId="{F4208CC6-5590-41E3-A348-19FC33793E9E}" type="pres">
      <dgm:prSet presAssocID="{90D7609D-6A51-487A-A837-71F4B7F79A7F}" presName="text2" presStyleLbl="fgAcc2" presStyleIdx="3" presStyleCnt="6" custLinFactNeighborX="992" custLinFactNeighborY="18443">
        <dgm:presLayoutVars>
          <dgm:chPref val="3"/>
        </dgm:presLayoutVars>
      </dgm:prSet>
      <dgm:spPr/>
    </dgm:pt>
    <dgm:pt modelId="{581D2C60-06E5-4E83-8E62-BCDDE7BC9B8E}" type="pres">
      <dgm:prSet presAssocID="{90D7609D-6A51-487A-A837-71F4B7F79A7F}" presName="hierChild3" presStyleCnt="0"/>
      <dgm:spPr/>
    </dgm:pt>
    <dgm:pt modelId="{4884C04D-F47A-437E-8A88-03F8531A8B0C}" type="pres">
      <dgm:prSet presAssocID="{8383058B-418C-4C7B-B959-05FB324388C0}" presName="hierRoot1" presStyleCnt="0"/>
      <dgm:spPr/>
    </dgm:pt>
    <dgm:pt modelId="{55596B0B-69A6-4FE2-A780-7B63C44AB69A}" type="pres">
      <dgm:prSet presAssocID="{8383058B-418C-4C7B-B959-05FB324388C0}" presName="composite" presStyleCnt="0"/>
      <dgm:spPr/>
    </dgm:pt>
    <dgm:pt modelId="{3025CB60-33A3-4EED-AF7D-4424E26E85FF}" type="pres">
      <dgm:prSet presAssocID="{8383058B-418C-4C7B-B959-05FB324388C0}" presName="background" presStyleLbl="node0" presStyleIdx="2" presStyleCnt="6"/>
      <dgm:spPr>
        <a:solidFill>
          <a:srgbClr val="E91F00"/>
        </a:solidFill>
      </dgm:spPr>
    </dgm:pt>
    <dgm:pt modelId="{E078216C-C6D2-4C7D-A6E3-C43F81EC4DD5}" type="pres">
      <dgm:prSet presAssocID="{8383058B-418C-4C7B-B959-05FB324388C0}" presName="text" presStyleLbl="fgAcc0" presStyleIdx="2" presStyleCnt="6">
        <dgm:presLayoutVars>
          <dgm:chPref val="3"/>
        </dgm:presLayoutVars>
      </dgm:prSet>
      <dgm:spPr/>
    </dgm:pt>
    <dgm:pt modelId="{532DDB39-3D39-4F06-B8F8-F2B9FF21F9DD}" type="pres">
      <dgm:prSet presAssocID="{8383058B-418C-4C7B-B959-05FB324388C0}" presName="hierChild2" presStyleCnt="0"/>
      <dgm:spPr/>
    </dgm:pt>
    <dgm:pt modelId="{DEC98B46-82DC-46CA-A562-BB43A4ABA343}" type="pres">
      <dgm:prSet presAssocID="{AD6B9304-EEA2-4658-A22D-D60C9B2868B6}" presName="hierRoot1" presStyleCnt="0"/>
      <dgm:spPr/>
    </dgm:pt>
    <dgm:pt modelId="{844A17CC-44B1-4764-8097-4E64EF7CA3CF}" type="pres">
      <dgm:prSet presAssocID="{AD6B9304-EEA2-4658-A22D-D60C9B2868B6}" presName="composite" presStyleCnt="0"/>
      <dgm:spPr/>
    </dgm:pt>
    <dgm:pt modelId="{2DEA673E-47D4-4361-89F0-CA5C006ED015}" type="pres">
      <dgm:prSet presAssocID="{AD6B9304-EEA2-4658-A22D-D60C9B2868B6}" presName="background" presStyleLbl="node0" presStyleIdx="3" presStyleCnt="6"/>
      <dgm:spPr>
        <a:solidFill>
          <a:srgbClr val="E91F00"/>
        </a:solidFill>
      </dgm:spPr>
    </dgm:pt>
    <dgm:pt modelId="{5A232839-2AC3-4271-8844-6EF28059489B}" type="pres">
      <dgm:prSet presAssocID="{AD6B9304-EEA2-4658-A22D-D60C9B2868B6}" presName="text" presStyleLbl="fgAcc0" presStyleIdx="3" presStyleCnt="6">
        <dgm:presLayoutVars>
          <dgm:chPref val="3"/>
        </dgm:presLayoutVars>
      </dgm:prSet>
      <dgm:spPr/>
    </dgm:pt>
    <dgm:pt modelId="{CD06692C-B545-4755-A791-76DF05A7E4A6}" type="pres">
      <dgm:prSet presAssocID="{AD6B9304-EEA2-4658-A22D-D60C9B2868B6}" presName="hierChild2" presStyleCnt="0"/>
      <dgm:spPr/>
    </dgm:pt>
    <dgm:pt modelId="{FB63B0F4-96AF-4596-B729-CD41391F4296}" type="pres">
      <dgm:prSet presAssocID="{B0C64B4D-CF4D-42E1-92FE-F81976E9DD85}" presName="hierRoot1" presStyleCnt="0"/>
      <dgm:spPr/>
    </dgm:pt>
    <dgm:pt modelId="{275CE2B1-5364-4FA7-854A-B6CC2BEA1A53}" type="pres">
      <dgm:prSet presAssocID="{B0C64B4D-CF4D-42E1-92FE-F81976E9DD85}" presName="composite" presStyleCnt="0"/>
      <dgm:spPr/>
    </dgm:pt>
    <dgm:pt modelId="{ED7F14B7-A163-4ABF-A0A8-688232D4D37E}" type="pres">
      <dgm:prSet presAssocID="{B0C64B4D-CF4D-42E1-92FE-F81976E9DD85}" presName="background" presStyleLbl="node0" presStyleIdx="4" presStyleCnt="6"/>
      <dgm:spPr>
        <a:solidFill>
          <a:srgbClr val="E91F00"/>
        </a:solidFill>
      </dgm:spPr>
    </dgm:pt>
    <dgm:pt modelId="{B85F40D2-8083-4083-914B-418C249557BA}" type="pres">
      <dgm:prSet presAssocID="{B0C64B4D-CF4D-42E1-92FE-F81976E9DD85}" presName="text" presStyleLbl="fgAcc0" presStyleIdx="4" presStyleCnt="6">
        <dgm:presLayoutVars>
          <dgm:chPref val="3"/>
        </dgm:presLayoutVars>
      </dgm:prSet>
      <dgm:spPr/>
    </dgm:pt>
    <dgm:pt modelId="{62C5120E-F2B0-40EF-A7FF-981CA9B4105A}" type="pres">
      <dgm:prSet presAssocID="{B0C64B4D-CF4D-42E1-92FE-F81976E9DD85}" presName="hierChild2" presStyleCnt="0"/>
      <dgm:spPr/>
    </dgm:pt>
    <dgm:pt modelId="{1BD2D6CB-A1C8-4988-A3D0-48D0222E7EC0}" type="pres">
      <dgm:prSet presAssocID="{D259F414-B117-4001-9056-ABDD3307CD31}" presName="Name10" presStyleLbl="parChTrans1D2" presStyleIdx="4" presStyleCnt="6"/>
      <dgm:spPr/>
    </dgm:pt>
    <dgm:pt modelId="{A62D2437-2D86-4CF0-8F8A-0F4EF6F7106C}" type="pres">
      <dgm:prSet presAssocID="{EB5083CE-0AC9-4E25-8312-9AA7DAF7E48E}" presName="hierRoot2" presStyleCnt="0"/>
      <dgm:spPr/>
    </dgm:pt>
    <dgm:pt modelId="{9C60E712-D218-4BBC-8894-D18A750F1625}" type="pres">
      <dgm:prSet presAssocID="{EB5083CE-0AC9-4E25-8312-9AA7DAF7E48E}" presName="composite2" presStyleCnt="0"/>
      <dgm:spPr/>
    </dgm:pt>
    <dgm:pt modelId="{29AFD535-474A-4181-B00D-1F85D35EC608}" type="pres">
      <dgm:prSet presAssocID="{EB5083CE-0AC9-4E25-8312-9AA7DAF7E48E}" presName="background2" presStyleLbl="node2" presStyleIdx="4" presStyleCnt="6"/>
      <dgm:spPr>
        <a:solidFill>
          <a:schemeClr val="accent6">
            <a:lumMod val="40000"/>
            <a:lumOff val="60000"/>
          </a:schemeClr>
        </a:solidFill>
      </dgm:spPr>
    </dgm:pt>
    <dgm:pt modelId="{90E3A151-94DE-4954-B586-5F55C5A58D91}" type="pres">
      <dgm:prSet presAssocID="{EB5083CE-0AC9-4E25-8312-9AA7DAF7E48E}" presName="text2" presStyleLbl="fgAcc2" presStyleIdx="4" presStyleCnt="6">
        <dgm:presLayoutVars>
          <dgm:chPref val="3"/>
        </dgm:presLayoutVars>
      </dgm:prSet>
      <dgm:spPr/>
    </dgm:pt>
    <dgm:pt modelId="{9F05C8AF-8688-474A-B22C-13DC84F50B64}" type="pres">
      <dgm:prSet presAssocID="{EB5083CE-0AC9-4E25-8312-9AA7DAF7E48E}" presName="hierChild3" presStyleCnt="0"/>
      <dgm:spPr/>
    </dgm:pt>
    <dgm:pt modelId="{1CDA5AE1-158A-477D-ADC1-DF50FF9AA070}" type="pres">
      <dgm:prSet presAssocID="{AE0D1C43-DC23-4B36-BA46-C421DFE8321E}" presName="hierRoot1" presStyleCnt="0"/>
      <dgm:spPr/>
    </dgm:pt>
    <dgm:pt modelId="{B33AE5BF-8854-4E81-914D-CD2D75888F06}" type="pres">
      <dgm:prSet presAssocID="{AE0D1C43-DC23-4B36-BA46-C421DFE8321E}" presName="composite" presStyleCnt="0"/>
      <dgm:spPr/>
    </dgm:pt>
    <dgm:pt modelId="{182B6D0F-02F9-4830-8681-4279FA0E9F33}" type="pres">
      <dgm:prSet presAssocID="{AE0D1C43-DC23-4B36-BA46-C421DFE8321E}" presName="background" presStyleLbl="node0" presStyleIdx="5" presStyleCnt="6"/>
      <dgm:spPr>
        <a:solidFill>
          <a:srgbClr val="FF0000"/>
        </a:solidFill>
      </dgm:spPr>
    </dgm:pt>
    <dgm:pt modelId="{554DF0B2-89F5-43F7-94F2-D32966420AAE}" type="pres">
      <dgm:prSet presAssocID="{AE0D1C43-DC23-4B36-BA46-C421DFE8321E}" presName="text" presStyleLbl="fgAcc0" presStyleIdx="5" presStyleCnt="6">
        <dgm:presLayoutVars>
          <dgm:chPref val="3"/>
        </dgm:presLayoutVars>
      </dgm:prSet>
      <dgm:spPr/>
    </dgm:pt>
    <dgm:pt modelId="{0E5351F6-D54A-42A2-8F8C-964BA630A365}" type="pres">
      <dgm:prSet presAssocID="{AE0D1C43-DC23-4B36-BA46-C421DFE8321E}" presName="hierChild2" presStyleCnt="0"/>
      <dgm:spPr/>
    </dgm:pt>
    <dgm:pt modelId="{CAA205A6-4FC1-4AE5-AA29-361D03BDF2FA}" type="pres">
      <dgm:prSet presAssocID="{1CD9703C-BC60-4B90-9C40-E58709C8EE47}" presName="Name10" presStyleLbl="parChTrans1D2" presStyleIdx="5" presStyleCnt="6"/>
      <dgm:spPr/>
    </dgm:pt>
    <dgm:pt modelId="{C9AEE9FD-E795-4491-A66E-F859F1E918EB}" type="pres">
      <dgm:prSet presAssocID="{FC732066-1DF9-4AE1-894D-06924FFA4386}" presName="hierRoot2" presStyleCnt="0"/>
      <dgm:spPr/>
    </dgm:pt>
    <dgm:pt modelId="{5284DCBE-90E7-4798-ABED-CA60DD79A74C}" type="pres">
      <dgm:prSet presAssocID="{FC732066-1DF9-4AE1-894D-06924FFA4386}" presName="composite2" presStyleCnt="0"/>
      <dgm:spPr/>
    </dgm:pt>
    <dgm:pt modelId="{E8628194-A916-43E7-B6DF-C9E41C786971}" type="pres">
      <dgm:prSet presAssocID="{FC732066-1DF9-4AE1-894D-06924FFA4386}" presName="background2" presStyleLbl="node2" presStyleIdx="5" presStyleCnt="6"/>
      <dgm:spPr>
        <a:solidFill>
          <a:srgbClr val="7030A0"/>
        </a:solidFill>
      </dgm:spPr>
    </dgm:pt>
    <dgm:pt modelId="{30AA6F80-AEB5-4CDC-9FBE-9CE55BFB0EEC}" type="pres">
      <dgm:prSet presAssocID="{FC732066-1DF9-4AE1-894D-06924FFA4386}" presName="text2" presStyleLbl="fgAcc2" presStyleIdx="5" presStyleCnt="6" custScaleY="186110">
        <dgm:presLayoutVars>
          <dgm:chPref val="3"/>
        </dgm:presLayoutVars>
      </dgm:prSet>
      <dgm:spPr/>
    </dgm:pt>
    <dgm:pt modelId="{6796B664-0E4D-49BB-A774-C7C288A69B09}" type="pres">
      <dgm:prSet presAssocID="{FC732066-1DF9-4AE1-894D-06924FFA4386}" presName="hierChild3" presStyleCnt="0"/>
      <dgm:spPr/>
    </dgm:pt>
  </dgm:ptLst>
  <dgm:cxnLst>
    <dgm:cxn modelId="{2B34BC00-1A18-4675-8035-DBB0829BF726}" type="presOf" srcId="{1CD9703C-BC60-4B90-9C40-E58709C8EE47}" destId="{CAA205A6-4FC1-4AE5-AA29-361D03BDF2FA}" srcOrd="0" destOrd="0" presId="urn:microsoft.com/office/officeart/2005/8/layout/hierarchy1"/>
    <dgm:cxn modelId="{1E9DE601-63A1-48A1-971A-5218A08978B0}" type="presOf" srcId="{EB5083CE-0AC9-4E25-8312-9AA7DAF7E48E}" destId="{90E3A151-94DE-4954-B586-5F55C5A58D91}" srcOrd="0" destOrd="0" presId="urn:microsoft.com/office/officeart/2005/8/layout/hierarchy1"/>
    <dgm:cxn modelId="{55DB6117-151F-4B02-93C8-D5492A845A3E}" srcId="{60E4C4CF-AB59-480B-A35D-2A5D61499FCE}" destId="{AE0D1C43-DC23-4B36-BA46-C421DFE8321E}" srcOrd="5" destOrd="0" parTransId="{13F17739-AFBB-4A57-A2AD-569BEA087951}" sibTransId="{5B0D83D8-F5FD-4E45-8D57-AE0AAD4FF479}"/>
    <dgm:cxn modelId="{643A4B22-BA7D-4A8C-82C9-061F32C48E4D}" type="presOf" srcId="{CE6F3CAF-02B1-4A20-8B25-8571DF830BA0}" destId="{E8C5234A-ADE0-4AD4-B957-59D9D1B229A8}" srcOrd="0" destOrd="0" presId="urn:microsoft.com/office/officeart/2005/8/layout/hierarchy1"/>
    <dgm:cxn modelId="{1D047F22-C2AC-4A1C-B687-7111DC682902}" srcId="{A1E87116-4DA5-4679-8009-8B864E86C2FE}" destId="{4CA71F2E-76C0-4A87-BF59-5A26C5140584}" srcOrd="1" destOrd="0" parTransId="{B90346A4-B383-4D90-BA16-B9FC4E63C914}" sibTransId="{9E8B5B35-7C13-4F97-8C45-E0ACD9621E60}"/>
    <dgm:cxn modelId="{403C4B23-ADF4-4D61-94B0-4D4837E854FD}" type="presOf" srcId="{AE0D1C43-DC23-4B36-BA46-C421DFE8321E}" destId="{554DF0B2-89F5-43F7-94F2-D32966420AAE}" srcOrd="0" destOrd="0" presId="urn:microsoft.com/office/officeart/2005/8/layout/hierarchy1"/>
    <dgm:cxn modelId="{D9636B2A-0A31-463A-BAA4-C725C3293029}" srcId="{60E4C4CF-AB59-480B-A35D-2A5D61499FCE}" destId="{8383058B-418C-4C7B-B959-05FB324388C0}" srcOrd="2" destOrd="0" parTransId="{D00D8E95-A004-4191-BBBB-740E7493992C}" sibTransId="{E1B628C6-3716-48E6-9708-4D8BE19B39DE}"/>
    <dgm:cxn modelId="{4753FA36-7EF2-4E15-8291-14A465ACA5B0}" srcId="{60E4C4CF-AB59-480B-A35D-2A5D61499FCE}" destId="{A1E87116-4DA5-4679-8009-8B864E86C2FE}" srcOrd="1" destOrd="0" parTransId="{B6DC13B9-5A86-43FC-9843-E2626E64E308}" sibTransId="{9D63B706-A762-4ABC-8D08-4AB6DBF4B035}"/>
    <dgm:cxn modelId="{730A2F3B-7A32-4E53-B339-55589F4EA94F}" srcId="{A1E87116-4DA5-4679-8009-8B864E86C2FE}" destId="{9E67AB01-B036-450C-9733-D79831CAFE85}" srcOrd="2" destOrd="0" parTransId="{CE6F3CAF-02B1-4A20-8B25-8571DF830BA0}" sibTransId="{BC11E4A0-C590-46F6-9EA8-3C97AA2A4D65}"/>
    <dgm:cxn modelId="{56EB8A3E-A77B-4A01-B3D6-CC6098E30C40}" type="presOf" srcId="{8383058B-418C-4C7B-B959-05FB324388C0}" destId="{E078216C-C6D2-4C7D-A6E3-C43F81EC4DD5}" srcOrd="0" destOrd="0" presId="urn:microsoft.com/office/officeart/2005/8/layout/hierarchy1"/>
    <dgm:cxn modelId="{6A26B042-C5DC-4B89-A9BB-E01176C0174F}" srcId="{AE0D1C43-DC23-4B36-BA46-C421DFE8321E}" destId="{FC732066-1DF9-4AE1-894D-06924FFA4386}" srcOrd="0" destOrd="0" parTransId="{1CD9703C-BC60-4B90-9C40-E58709C8EE47}" sibTransId="{03D19EF2-F68A-466E-941A-9A2054DA240C}"/>
    <dgm:cxn modelId="{F43D1E46-A4DC-446E-AB8D-526701E2A4F6}" type="presOf" srcId="{60E4C4CF-AB59-480B-A35D-2A5D61499FCE}" destId="{9107164D-80B7-4F77-9BD8-B8637D8FA909}" srcOrd="0" destOrd="0" presId="urn:microsoft.com/office/officeart/2005/8/layout/hierarchy1"/>
    <dgm:cxn modelId="{C8D9F246-E9C0-480B-A488-74028528C1EC}" type="presOf" srcId="{A1E87116-4DA5-4679-8009-8B864E86C2FE}" destId="{388513AF-CB29-4C13-A1A4-8496ED1778F9}" srcOrd="0" destOrd="0" presId="urn:microsoft.com/office/officeart/2005/8/layout/hierarchy1"/>
    <dgm:cxn modelId="{29044167-1F9D-4B7A-834E-C37C609EAD71}" srcId="{A1E87116-4DA5-4679-8009-8B864E86C2FE}" destId="{90D7609D-6A51-487A-A837-71F4B7F79A7F}" srcOrd="3" destOrd="0" parTransId="{469989E0-08D4-4ED0-9026-F8198AA3DE52}" sibTransId="{F9246E51-501B-41F4-95E3-BA5993FE2009}"/>
    <dgm:cxn modelId="{5678A34A-A383-4681-B1E5-FAA166C5B4EC}" srcId="{60E4C4CF-AB59-480B-A35D-2A5D61499FCE}" destId="{B0C64B4D-CF4D-42E1-92FE-F81976E9DD85}" srcOrd="4" destOrd="0" parTransId="{A7ACE8B5-82FF-439A-B838-F9B8728D3242}" sibTransId="{9BD53C3A-F49F-4BB4-9048-486CA32AAD0E}"/>
    <dgm:cxn modelId="{FD225E6E-908A-435D-921B-376C2F208804}" type="presOf" srcId="{D259F414-B117-4001-9056-ABDD3307CD31}" destId="{1BD2D6CB-A1C8-4988-A3D0-48D0222E7EC0}" srcOrd="0" destOrd="0" presId="urn:microsoft.com/office/officeart/2005/8/layout/hierarchy1"/>
    <dgm:cxn modelId="{2546316F-3823-49B8-B919-4AD82FC7C667}" type="presOf" srcId="{90D7609D-6A51-487A-A837-71F4B7F79A7F}" destId="{F4208CC6-5590-41E3-A348-19FC33793E9E}" srcOrd="0" destOrd="0" presId="urn:microsoft.com/office/officeart/2005/8/layout/hierarchy1"/>
    <dgm:cxn modelId="{420CFE71-37F8-4F30-A195-F53A3EB9BED9}" type="presOf" srcId="{FC732066-1DF9-4AE1-894D-06924FFA4386}" destId="{30AA6F80-AEB5-4CDC-9FBE-9CE55BFB0EEC}" srcOrd="0" destOrd="0" presId="urn:microsoft.com/office/officeart/2005/8/layout/hierarchy1"/>
    <dgm:cxn modelId="{07205E56-5DA1-4CE2-92D5-17E2FAAC3DE5}" type="presOf" srcId="{971B6A5E-952B-4750-B0A1-E86FB13AA9EC}" destId="{99746646-E556-40A4-AA81-0D895C2D690D}" srcOrd="0" destOrd="0" presId="urn:microsoft.com/office/officeart/2005/8/layout/hierarchy1"/>
    <dgm:cxn modelId="{2260F876-5D22-42B8-8EC9-5FEC82F3C1AF}" type="presOf" srcId="{469989E0-08D4-4ED0-9026-F8198AA3DE52}" destId="{05235CA3-45D8-4E9B-B5A5-9FB884877762}" srcOrd="0" destOrd="0" presId="urn:microsoft.com/office/officeart/2005/8/layout/hierarchy1"/>
    <dgm:cxn modelId="{59E6017A-1FC0-441E-BBD7-5ADE1F4E41A0}" type="presOf" srcId="{9E67AB01-B036-450C-9733-D79831CAFE85}" destId="{B28CA63C-77CE-4616-AC26-18BEF0956804}" srcOrd="0" destOrd="0" presId="urn:microsoft.com/office/officeart/2005/8/layout/hierarchy1"/>
    <dgm:cxn modelId="{8D92C17B-571D-4974-853F-FF096F8A9A46}" type="presOf" srcId="{4CA71F2E-76C0-4A87-BF59-5A26C5140584}" destId="{D11177B8-5002-45BF-B7B6-7F545A286D48}" srcOrd="0" destOrd="0" presId="urn:microsoft.com/office/officeart/2005/8/layout/hierarchy1"/>
    <dgm:cxn modelId="{02880894-87C1-43C1-A9B8-0E9349A85D93}" srcId="{60E4C4CF-AB59-480B-A35D-2A5D61499FCE}" destId="{7DA89854-5678-4F1C-A3E0-39F0CD8003F7}" srcOrd="0" destOrd="0" parTransId="{6427C0A0-AD41-47DF-8C6F-88BF1AFB6EFA}" sibTransId="{A310DDF9-90F8-45A7-AED0-89CF6F02E91E}"/>
    <dgm:cxn modelId="{B4D92698-F063-483A-A9F7-93B5B034A2E5}" type="presOf" srcId="{AD6B9304-EEA2-4658-A22D-D60C9B2868B6}" destId="{5A232839-2AC3-4271-8844-6EF28059489B}" srcOrd="0" destOrd="0" presId="urn:microsoft.com/office/officeart/2005/8/layout/hierarchy1"/>
    <dgm:cxn modelId="{E6E2F1AD-ABFF-46BD-AD86-4598A75500B4}" srcId="{B0C64B4D-CF4D-42E1-92FE-F81976E9DD85}" destId="{EB5083CE-0AC9-4E25-8312-9AA7DAF7E48E}" srcOrd="0" destOrd="0" parTransId="{D259F414-B117-4001-9056-ABDD3307CD31}" sibTransId="{B7457C46-2226-4F3C-B859-0F54D1FDE075}"/>
    <dgm:cxn modelId="{9EA958B6-C95C-4866-92A5-D6E5349170F9}" type="presOf" srcId="{2783E2C3-D7E5-4016-A7D5-24A5A126EFC0}" destId="{46491DC7-FA43-4D91-A36B-D91EB89777C9}" srcOrd="0" destOrd="0" presId="urn:microsoft.com/office/officeart/2005/8/layout/hierarchy1"/>
    <dgm:cxn modelId="{516D14C4-57D6-4222-BE80-380A6737228F}" srcId="{A1E87116-4DA5-4679-8009-8B864E86C2FE}" destId="{2783E2C3-D7E5-4016-A7D5-24A5A126EFC0}" srcOrd="0" destOrd="0" parTransId="{971B6A5E-952B-4750-B0A1-E86FB13AA9EC}" sibTransId="{DCD8B151-1A22-4179-8F26-C59F406F28CD}"/>
    <dgm:cxn modelId="{4F0CBDCD-002B-4DA8-AC88-9CB02DD94498}" type="presOf" srcId="{7DA89854-5678-4F1C-A3E0-39F0CD8003F7}" destId="{436BC510-A2D9-4EEF-B6D9-E43247CC45A6}" srcOrd="0" destOrd="0" presId="urn:microsoft.com/office/officeart/2005/8/layout/hierarchy1"/>
    <dgm:cxn modelId="{035CD0F7-DD63-4F27-9A8B-10FC25949E9E}" type="presOf" srcId="{B0C64B4D-CF4D-42E1-92FE-F81976E9DD85}" destId="{B85F40D2-8083-4083-914B-418C249557BA}" srcOrd="0" destOrd="0" presId="urn:microsoft.com/office/officeart/2005/8/layout/hierarchy1"/>
    <dgm:cxn modelId="{070A36FC-C9FE-410D-86E5-66D06C520A00}" srcId="{60E4C4CF-AB59-480B-A35D-2A5D61499FCE}" destId="{AD6B9304-EEA2-4658-A22D-D60C9B2868B6}" srcOrd="3" destOrd="0" parTransId="{6D55864B-009A-44CB-B746-CE9ADD2ADFA9}" sibTransId="{2E827469-FC1A-4A6B-8554-6DD40833769B}"/>
    <dgm:cxn modelId="{8A0C18FF-D1DE-4489-B79F-24C06F5E3BAB}" type="presOf" srcId="{B90346A4-B383-4D90-BA16-B9FC4E63C914}" destId="{16DBEDDF-BF66-4CAD-8598-747EB9AD36DF}" srcOrd="0" destOrd="0" presId="urn:microsoft.com/office/officeart/2005/8/layout/hierarchy1"/>
    <dgm:cxn modelId="{560AE83E-AFA9-4E02-8345-CA916794ACD9}" type="presParOf" srcId="{9107164D-80B7-4F77-9BD8-B8637D8FA909}" destId="{540FFA0D-F4A5-464E-A3BD-3D27C901B084}" srcOrd="0" destOrd="0" presId="urn:microsoft.com/office/officeart/2005/8/layout/hierarchy1"/>
    <dgm:cxn modelId="{0C22508A-2B36-4207-BC5A-DB086B31BD84}" type="presParOf" srcId="{540FFA0D-F4A5-464E-A3BD-3D27C901B084}" destId="{1B69F2C7-E375-446B-9483-1800C718FDD6}" srcOrd="0" destOrd="0" presId="urn:microsoft.com/office/officeart/2005/8/layout/hierarchy1"/>
    <dgm:cxn modelId="{6533249D-9E43-48EA-8C4E-3A663C8D6CDC}" type="presParOf" srcId="{1B69F2C7-E375-446B-9483-1800C718FDD6}" destId="{F0FEAE04-3ED3-4CCF-B19B-6DD3C8F9DD5B}" srcOrd="0" destOrd="0" presId="urn:microsoft.com/office/officeart/2005/8/layout/hierarchy1"/>
    <dgm:cxn modelId="{97B9A66B-D464-413D-BF06-587E71C12A3C}" type="presParOf" srcId="{1B69F2C7-E375-446B-9483-1800C718FDD6}" destId="{436BC510-A2D9-4EEF-B6D9-E43247CC45A6}" srcOrd="1" destOrd="0" presId="urn:microsoft.com/office/officeart/2005/8/layout/hierarchy1"/>
    <dgm:cxn modelId="{CAF8BB0B-EF09-469D-B370-ED853D543A2E}" type="presParOf" srcId="{540FFA0D-F4A5-464E-A3BD-3D27C901B084}" destId="{7437937F-02CA-497D-A070-5BCB2AD2ED17}" srcOrd="1" destOrd="0" presId="urn:microsoft.com/office/officeart/2005/8/layout/hierarchy1"/>
    <dgm:cxn modelId="{E05960C5-437E-4A13-B98E-5805903ECD3D}" type="presParOf" srcId="{9107164D-80B7-4F77-9BD8-B8637D8FA909}" destId="{F70DB35D-CB09-4C12-8820-A4018B6B125F}" srcOrd="1" destOrd="0" presId="urn:microsoft.com/office/officeart/2005/8/layout/hierarchy1"/>
    <dgm:cxn modelId="{28EC21B9-665A-40CD-93CC-452D3B3EF178}" type="presParOf" srcId="{F70DB35D-CB09-4C12-8820-A4018B6B125F}" destId="{89AAC770-625A-4A5F-A903-FACEFB521584}" srcOrd="0" destOrd="0" presId="urn:microsoft.com/office/officeart/2005/8/layout/hierarchy1"/>
    <dgm:cxn modelId="{57D35CAE-8302-4A16-B7F1-0A0028A80ED2}" type="presParOf" srcId="{89AAC770-625A-4A5F-A903-FACEFB521584}" destId="{1ED04E04-411A-4C85-AC9E-B151A67C3885}" srcOrd="0" destOrd="0" presId="urn:microsoft.com/office/officeart/2005/8/layout/hierarchy1"/>
    <dgm:cxn modelId="{9BC8DE0D-12DE-48A2-A902-B92DA2FA304F}" type="presParOf" srcId="{89AAC770-625A-4A5F-A903-FACEFB521584}" destId="{388513AF-CB29-4C13-A1A4-8496ED1778F9}" srcOrd="1" destOrd="0" presId="urn:microsoft.com/office/officeart/2005/8/layout/hierarchy1"/>
    <dgm:cxn modelId="{FE1A5F9B-FC8F-47B0-BF63-D73D2AFC49E6}" type="presParOf" srcId="{F70DB35D-CB09-4C12-8820-A4018B6B125F}" destId="{D2C0F51C-49B1-44C3-859D-C5A648ECFD04}" srcOrd="1" destOrd="0" presId="urn:microsoft.com/office/officeart/2005/8/layout/hierarchy1"/>
    <dgm:cxn modelId="{AC0BEBFF-C4DF-4BF7-9AA2-86786338907E}" type="presParOf" srcId="{D2C0F51C-49B1-44C3-859D-C5A648ECFD04}" destId="{99746646-E556-40A4-AA81-0D895C2D690D}" srcOrd="0" destOrd="0" presId="urn:microsoft.com/office/officeart/2005/8/layout/hierarchy1"/>
    <dgm:cxn modelId="{10F9DA35-56B1-4B26-B16D-DF80524E955D}" type="presParOf" srcId="{D2C0F51C-49B1-44C3-859D-C5A648ECFD04}" destId="{BCCC9026-FE32-489D-B84F-DFFE93CD8D9D}" srcOrd="1" destOrd="0" presId="urn:microsoft.com/office/officeart/2005/8/layout/hierarchy1"/>
    <dgm:cxn modelId="{833C636E-E26E-4A5A-95C7-16BBFD774CF1}" type="presParOf" srcId="{BCCC9026-FE32-489D-B84F-DFFE93CD8D9D}" destId="{59F38438-C119-42F4-9E7C-7E4854E7C9F4}" srcOrd="0" destOrd="0" presId="urn:microsoft.com/office/officeart/2005/8/layout/hierarchy1"/>
    <dgm:cxn modelId="{0836679F-9305-4504-A9F2-26DA12858F82}" type="presParOf" srcId="{59F38438-C119-42F4-9E7C-7E4854E7C9F4}" destId="{EDA35FAE-6951-4440-AF90-EF0A820C47F0}" srcOrd="0" destOrd="0" presId="urn:microsoft.com/office/officeart/2005/8/layout/hierarchy1"/>
    <dgm:cxn modelId="{FD617A38-3DE2-4B8F-A7B6-511D9F123470}" type="presParOf" srcId="{59F38438-C119-42F4-9E7C-7E4854E7C9F4}" destId="{46491DC7-FA43-4D91-A36B-D91EB89777C9}" srcOrd="1" destOrd="0" presId="urn:microsoft.com/office/officeart/2005/8/layout/hierarchy1"/>
    <dgm:cxn modelId="{74C09E4F-6B53-4CF7-B5E8-6864B597B4B6}" type="presParOf" srcId="{BCCC9026-FE32-489D-B84F-DFFE93CD8D9D}" destId="{FA159562-6A04-4E70-840F-BB196278F11A}" srcOrd="1" destOrd="0" presId="urn:microsoft.com/office/officeart/2005/8/layout/hierarchy1"/>
    <dgm:cxn modelId="{8A6A355A-8C55-4E42-83D5-F98BB15AF9CB}" type="presParOf" srcId="{D2C0F51C-49B1-44C3-859D-C5A648ECFD04}" destId="{16DBEDDF-BF66-4CAD-8598-747EB9AD36DF}" srcOrd="2" destOrd="0" presId="urn:microsoft.com/office/officeart/2005/8/layout/hierarchy1"/>
    <dgm:cxn modelId="{9719D7FA-E25D-466A-9818-9DCC9B862111}" type="presParOf" srcId="{D2C0F51C-49B1-44C3-859D-C5A648ECFD04}" destId="{5DF77371-B153-49EC-94DB-81B27D38E086}" srcOrd="3" destOrd="0" presId="urn:microsoft.com/office/officeart/2005/8/layout/hierarchy1"/>
    <dgm:cxn modelId="{50952E8D-B69A-4527-ADD8-AEBB8A9180CB}" type="presParOf" srcId="{5DF77371-B153-49EC-94DB-81B27D38E086}" destId="{4B2B284F-2192-431D-B3AE-239BD82ADFCE}" srcOrd="0" destOrd="0" presId="urn:microsoft.com/office/officeart/2005/8/layout/hierarchy1"/>
    <dgm:cxn modelId="{63B2A07C-3B09-4EE2-9375-4E6FFE0C58BB}" type="presParOf" srcId="{4B2B284F-2192-431D-B3AE-239BD82ADFCE}" destId="{857BC2C2-8258-4DE2-8B53-B85A54DDC0F9}" srcOrd="0" destOrd="0" presId="urn:microsoft.com/office/officeart/2005/8/layout/hierarchy1"/>
    <dgm:cxn modelId="{EA90ABD2-2AB1-45AA-8812-E5B71318F81C}" type="presParOf" srcId="{4B2B284F-2192-431D-B3AE-239BD82ADFCE}" destId="{D11177B8-5002-45BF-B7B6-7F545A286D48}" srcOrd="1" destOrd="0" presId="urn:microsoft.com/office/officeart/2005/8/layout/hierarchy1"/>
    <dgm:cxn modelId="{16D7D95C-2D8B-4746-B266-06F9271D3725}" type="presParOf" srcId="{5DF77371-B153-49EC-94DB-81B27D38E086}" destId="{9E8EC59B-0118-4337-B8D9-ABE284239B5A}" srcOrd="1" destOrd="0" presId="urn:microsoft.com/office/officeart/2005/8/layout/hierarchy1"/>
    <dgm:cxn modelId="{A7B0B090-00CA-4430-8FB4-4A406143006B}" type="presParOf" srcId="{D2C0F51C-49B1-44C3-859D-C5A648ECFD04}" destId="{E8C5234A-ADE0-4AD4-B957-59D9D1B229A8}" srcOrd="4" destOrd="0" presId="urn:microsoft.com/office/officeart/2005/8/layout/hierarchy1"/>
    <dgm:cxn modelId="{C5F16606-8434-4A0E-97EA-9A4DF6CCDD6E}" type="presParOf" srcId="{D2C0F51C-49B1-44C3-859D-C5A648ECFD04}" destId="{3C627185-79BC-4B8B-83B9-70B20DDA3E68}" srcOrd="5" destOrd="0" presId="urn:microsoft.com/office/officeart/2005/8/layout/hierarchy1"/>
    <dgm:cxn modelId="{D49CDA53-E529-43C3-B3BB-2E2CA57D4E68}" type="presParOf" srcId="{3C627185-79BC-4B8B-83B9-70B20DDA3E68}" destId="{B08F30E5-86EC-41A6-826C-01E86ECAAFFB}" srcOrd="0" destOrd="0" presId="urn:microsoft.com/office/officeart/2005/8/layout/hierarchy1"/>
    <dgm:cxn modelId="{74A35757-3B66-4949-AE42-8EA03D3EC90A}" type="presParOf" srcId="{B08F30E5-86EC-41A6-826C-01E86ECAAFFB}" destId="{07C89123-F2E2-476F-B83B-9053F88C35AC}" srcOrd="0" destOrd="0" presId="urn:microsoft.com/office/officeart/2005/8/layout/hierarchy1"/>
    <dgm:cxn modelId="{83EDFBB0-20D0-4EBF-8E85-7537FC905AB2}" type="presParOf" srcId="{B08F30E5-86EC-41A6-826C-01E86ECAAFFB}" destId="{B28CA63C-77CE-4616-AC26-18BEF0956804}" srcOrd="1" destOrd="0" presId="urn:microsoft.com/office/officeart/2005/8/layout/hierarchy1"/>
    <dgm:cxn modelId="{874DA6C6-F3E7-4D27-B96C-EAF036C0FA80}" type="presParOf" srcId="{3C627185-79BC-4B8B-83B9-70B20DDA3E68}" destId="{4CB59115-EB10-45A1-9DD9-01385B797C50}" srcOrd="1" destOrd="0" presId="urn:microsoft.com/office/officeart/2005/8/layout/hierarchy1"/>
    <dgm:cxn modelId="{D1DF0CE0-0B85-47F0-8143-2F5868CD403E}" type="presParOf" srcId="{D2C0F51C-49B1-44C3-859D-C5A648ECFD04}" destId="{05235CA3-45D8-4E9B-B5A5-9FB884877762}" srcOrd="6" destOrd="0" presId="urn:microsoft.com/office/officeart/2005/8/layout/hierarchy1"/>
    <dgm:cxn modelId="{FFA399EC-9B27-41B5-B74E-DDA3FAFCB1DC}" type="presParOf" srcId="{D2C0F51C-49B1-44C3-859D-C5A648ECFD04}" destId="{99E77124-0301-4E23-93A3-28363FCD1DB0}" srcOrd="7" destOrd="0" presId="urn:microsoft.com/office/officeart/2005/8/layout/hierarchy1"/>
    <dgm:cxn modelId="{AD7A958E-B755-475B-9020-114E1585E1D7}" type="presParOf" srcId="{99E77124-0301-4E23-93A3-28363FCD1DB0}" destId="{C559BA2E-B7CA-4691-BD32-B8AE30B765F5}" srcOrd="0" destOrd="0" presId="urn:microsoft.com/office/officeart/2005/8/layout/hierarchy1"/>
    <dgm:cxn modelId="{D075C4B0-EC7D-4157-8852-BA5E71247108}" type="presParOf" srcId="{C559BA2E-B7CA-4691-BD32-B8AE30B765F5}" destId="{4180C326-DC32-4A40-8D85-C5E1234BAE89}" srcOrd="0" destOrd="0" presId="urn:microsoft.com/office/officeart/2005/8/layout/hierarchy1"/>
    <dgm:cxn modelId="{6389C6E3-40F7-45BC-BCD2-836F7DDC1FE5}" type="presParOf" srcId="{C559BA2E-B7CA-4691-BD32-B8AE30B765F5}" destId="{F4208CC6-5590-41E3-A348-19FC33793E9E}" srcOrd="1" destOrd="0" presId="urn:microsoft.com/office/officeart/2005/8/layout/hierarchy1"/>
    <dgm:cxn modelId="{B9491527-7644-453E-ABAC-FA587097FF70}" type="presParOf" srcId="{99E77124-0301-4E23-93A3-28363FCD1DB0}" destId="{581D2C60-06E5-4E83-8E62-BCDDE7BC9B8E}" srcOrd="1" destOrd="0" presId="urn:microsoft.com/office/officeart/2005/8/layout/hierarchy1"/>
    <dgm:cxn modelId="{6F299A26-FCE3-43A5-885B-68AF54AF7CD8}" type="presParOf" srcId="{9107164D-80B7-4F77-9BD8-B8637D8FA909}" destId="{4884C04D-F47A-437E-8A88-03F8531A8B0C}" srcOrd="2" destOrd="0" presId="urn:microsoft.com/office/officeart/2005/8/layout/hierarchy1"/>
    <dgm:cxn modelId="{A8CEC102-71B9-4728-821A-BFA06E1C7A14}" type="presParOf" srcId="{4884C04D-F47A-437E-8A88-03F8531A8B0C}" destId="{55596B0B-69A6-4FE2-A780-7B63C44AB69A}" srcOrd="0" destOrd="0" presId="urn:microsoft.com/office/officeart/2005/8/layout/hierarchy1"/>
    <dgm:cxn modelId="{DA0E206D-AF28-45EE-8776-87153328CB25}" type="presParOf" srcId="{55596B0B-69A6-4FE2-A780-7B63C44AB69A}" destId="{3025CB60-33A3-4EED-AF7D-4424E26E85FF}" srcOrd="0" destOrd="0" presId="urn:microsoft.com/office/officeart/2005/8/layout/hierarchy1"/>
    <dgm:cxn modelId="{182EC8B4-7013-4CDC-8DFD-19AC68286B75}" type="presParOf" srcId="{55596B0B-69A6-4FE2-A780-7B63C44AB69A}" destId="{E078216C-C6D2-4C7D-A6E3-C43F81EC4DD5}" srcOrd="1" destOrd="0" presId="urn:microsoft.com/office/officeart/2005/8/layout/hierarchy1"/>
    <dgm:cxn modelId="{899EB1D4-63DD-407E-90A2-EA509A32ACAC}" type="presParOf" srcId="{4884C04D-F47A-437E-8A88-03F8531A8B0C}" destId="{532DDB39-3D39-4F06-B8F8-F2B9FF21F9DD}" srcOrd="1" destOrd="0" presId="urn:microsoft.com/office/officeart/2005/8/layout/hierarchy1"/>
    <dgm:cxn modelId="{59397EA5-7930-4CBE-A688-02BD33D095EC}" type="presParOf" srcId="{9107164D-80B7-4F77-9BD8-B8637D8FA909}" destId="{DEC98B46-82DC-46CA-A562-BB43A4ABA343}" srcOrd="3" destOrd="0" presId="urn:microsoft.com/office/officeart/2005/8/layout/hierarchy1"/>
    <dgm:cxn modelId="{08322E6F-4D03-49E0-A903-EB541E663DC8}" type="presParOf" srcId="{DEC98B46-82DC-46CA-A562-BB43A4ABA343}" destId="{844A17CC-44B1-4764-8097-4E64EF7CA3CF}" srcOrd="0" destOrd="0" presId="urn:microsoft.com/office/officeart/2005/8/layout/hierarchy1"/>
    <dgm:cxn modelId="{CD4DFB5A-0DC4-42A8-9EF3-8220D2CBD0EA}" type="presParOf" srcId="{844A17CC-44B1-4764-8097-4E64EF7CA3CF}" destId="{2DEA673E-47D4-4361-89F0-CA5C006ED015}" srcOrd="0" destOrd="0" presId="urn:microsoft.com/office/officeart/2005/8/layout/hierarchy1"/>
    <dgm:cxn modelId="{60FCA9E5-BA22-41ED-A7B1-EDAE2B0695E1}" type="presParOf" srcId="{844A17CC-44B1-4764-8097-4E64EF7CA3CF}" destId="{5A232839-2AC3-4271-8844-6EF28059489B}" srcOrd="1" destOrd="0" presId="urn:microsoft.com/office/officeart/2005/8/layout/hierarchy1"/>
    <dgm:cxn modelId="{6C72261A-F5CD-4B89-A9B9-EF6D679F36AC}" type="presParOf" srcId="{DEC98B46-82DC-46CA-A562-BB43A4ABA343}" destId="{CD06692C-B545-4755-A791-76DF05A7E4A6}" srcOrd="1" destOrd="0" presId="urn:microsoft.com/office/officeart/2005/8/layout/hierarchy1"/>
    <dgm:cxn modelId="{62871BE4-12DD-44E0-A2DA-D51DC735D6B1}" type="presParOf" srcId="{9107164D-80B7-4F77-9BD8-B8637D8FA909}" destId="{FB63B0F4-96AF-4596-B729-CD41391F4296}" srcOrd="4" destOrd="0" presId="urn:microsoft.com/office/officeart/2005/8/layout/hierarchy1"/>
    <dgm:cxn modelId="{6B432FF2-FA8E-48EC-B345-E9863C00FDDA}" type="presParOf" srcId="{FB63B0F4-96AF-4596-B729-CD41391F4296}" destId="{275CE2B1-5364-4FA7-854A-B6CC2BEA1A53}" srcOrd="0" destOrd="0" presId="urn:microsoft.com/office/officeart/2005/8/layout/hierarchy1"/>
    <dgm:cxn modelId="{387F688B-5C99-4238-BAC8-7D1C0962EB57}" type="presParOf" srcId="{275CE2B1-5364-4FA7-854A-B6CC2BEA1A53}" destId="{ED7F14B7-A163-4ABF-A0A8-688232D4D37E}" srcOrd="0" destOrd="0" presId="urn:microsoft.com/office/officeart/2005/8/layout/hierarchy1"/>
    <dgm:cxn modelId="{AB991C03-3864-4D96-9D6E-A8A92DC1B3A9}" type="presParOf" srcId="{275CE2B1-5364-4FA7-854A-B6CC2BEA1A53}" destId="{B85F40D2-8083-4083-914B-418C249557BA}" srcOrd="1" destOrd="0" presId="urn:microsoft.com/office/officeart/2005/8/layout/hierarchy1"/>
    <dgm:cxn modelId="{08107A0B-01C5-43D5-91C9-4E07B5CDB91E}" type="presParOf" srcId="{FB63B0F4-96AF-4596-B729-CD41391F4296}" destId="{62C5120E-F2B0-40EF-A7FF-981CA9B4105A}" srcOrd="1" destOrd="0" presId="urn:microsoft.com/office/officeart/2005/8/layout/hierarchy1"/>
    <dgm:cxn modelId="{00F8A45B-C0F4-4DD6-8AAF-264AD005A089}" type="presParOf" srcId="{62C5120E-F2B0-40EF-A7FF-981CA9B4105A}" destId="{1BD2D6CB-A1C8-4988-A3D0-48D0222E7EC0}" srcOrd="0" destOrd="0" presId="urn:microsoft.com/office/officeart/2005/8/layout/hierarchy1"/>
    <dgm:cxn modelId="{0F4F4D6F-8742-4F07-8E2C-4301F6314C11}" type="presParOf" srcId="{62C5120E-F2B0-40EF-A7FF-981CA9B4105A}" destId="{A62D2437-2D86-4CF0-8F8A-0F4EF6F7106C}" srcOrd="1" destOrd="0" presId="urn:microsoft.com/office/officeart/2005/8/layout/hierarchy1"/>
    <dgm:cxn modelId="{B28EB6B5-F549-4A83-B541-B3859C17AFA0}" type="presParOf" srcId="{A62D2437-2D86-4CF0-8F8A-0F4EF6F7106C}" destId="{9C60E712-D218-4BBC-8894-D18A750F1625}" srcOrd="0" destOrd="0" presId="urn:microsoft.com/office/officeart/2005/8/layout/hierarchy1"/>
    <dgm:cxn modelId="{A5FDB0A6-AFEB-4E5C-90B7-B33595663BDB}" type="presParOf" srcId="{9C60E712-D218-4BBC-8894-D18A750F1625}" destId="{29AFD535-474A-4181-B00D-1F85D35EC608}" srcOrd="0" destOrd="0" presId="urn:microsoft.com/office/officeart/2005/8/layout/hierarchy1"/>
    <dgm:cxn modelId="{61488FD2-2A64-4D30-9156-7D9FB953B816}" type="presParOf" srcId="{9C60E712-D218-4BBC-8894-D18A750F1625}" destId="{90E3A151-94DE-4954-B586-5F55C5A58D91}" srcOrd="1" destOrd="0" presId="urn:microsoft.com/office/officeart/2005/8/layout/hierarchy1"/>
    <dgm:cxn modelId="{2EA657CF-FCD5-471E-A55A-1AB94FAC1788}" type="presParOf" srcId="{A62D2437-2D86-4CF0-8F8A-0F4EF6F7106C}" destId="{9F05C8AF-8688-474A-B22C-13DC84F50B64}" srcOrd="1" destOrd="0" presId="urn:microsoft.com/office/officeart/2005/8/layout/hierarchy1"/>
    <dgm:cxn modelId="{E7253B3E-1B77-483A-86F1-3644E780399A}" type="presParOf" srcId="{9107164D-80B7-4F77-9BD8-B8637D8FA909}" destId="{1CDA5AE1-158A-477D-ADC1-DF50FF9AA070}" srcOrd="5" destOrd="0" presId="urn:microsoft.com/office/officeart/2005/8/layout/hierarchy1"/>
    <dgm:cxn modelId="{910CF4B7-C101-4C4D-B9B0-4CE78E11F52B}" type="presParOf" srcId="{1CDA5AE1-158A-477D-ADC1-DF50FF9AA070}" destId="{B33AE5BF-8854-4E81-914D-CD2D75888F06}" srcOrd="0" destOrd="0" presId="urn:microsoft.com/office/officeart/2005/8/layout/hierarchy1"/>
    <dgm:cxn modelId="{6818BB73-B601-4E7F-A1CE-6B0D3E16B4B9}" type="presParOf" srcId="{B33AE5BF-8854-4E81-914D-CD2D75888F06}" destId="{182B6D0F-02F9-4830-8681-4279FA0E9F33}" srcOrd="0" destOrd="0" presId="urn:microsoft.com/office/officeart/2005/8/layout/hierarchy1"/>
    <dgm:cxn modelId="{C909DD5A-3AF5-43B8-A546-9BBE0E01C864}" type="presParOf" srcId="{B33AE5BF-8854-4E81-914D-CD2D75888F06}" destId="{554DF0B2-89F5-43F7-94F2-D32966420AAE}" srcOrd="1" destOrd="0" presId="urn:microsoft.com/office/officeart/2005/8/layout/hierarchy1"/>
    <dgm:cxn modelId="{2FF0EEC1-11F8-4F3E-BEC7-3CD2E621D5C5}" type="presParOf" srcId="{1CDA5AE1-158A-477D-ADC1-DF50FF9AA070}" destId="{0E5351F6-D54A-42A2-8F8C-964BA630A365}" srcOrd="1" destOrd="0" presId="urn:microsoft.com/office/officeart/2005/8/layout/hierarchy1"/>
    <dgm:cxn modelId="{774E0F7D-2C33-48F4-BD0E-4605E81B95B8}" type="presParOf" srcId="{0E5351F6-D54A-42A2-8F8C-964BA630A365}" destId="{CAA205A6-4FC1-4AE5-AA29-361D03BDF2FA}" srcOrd="0" destOrd="0" presId="urn:microsoft.com/office/officeart/2005/8/layout/hierarchy1"/>
    <dgm:cxn modelId="{8A6F4EBD-CBCF-4E74-A875-B219CF3A8A22}" type="presParOf" srcId="{0E5351F6-D54A-42A2-8F8C-964BA630A365}" destId="{C9AEE9FD-E795-4491-A66E-F859F1E918EB}" srcOrd="1" destOrd="0" presId="urn:microsoft.com/office/officeart/2005/8/layout/hierarchy1"/>
    <dgm:cxn modelId="{05357488-0895-446B-9BFE-CF5B1B42A79B}" type="presParOf" srcId="{C9AEE9FD-E795-4491-A66E-F859F1E918EB}" destId="{5284DCBE-90E7-4798-ABED-CA60DD79A74C}" srcOrd="0" destOrd="0" presId="urn:microsoft.com/office/officeart/2005/8/layout/hierarchy1"/>
    <dgm:cxn modelId="{796BFE1D-430A-4E84-AB82-01E931FE27D1}" type="presParOf" srcId="{5284DCBE-90E7-4798-ABED-CA60DD79A74C}" destId="{E8628194-A916-43E7-B6DF-C9E41C786971}" srcOrd="0" destOrd="0" presId="urn:microsoft.com/office/officeart/2005/8/layout/hierarchy1"/>
    <dgm:cxn modelId="{30C6BE4F-736C-437F-9D22-4CAA69EFEA16}" type="presParOf" srcId="{5284DCBE-90E7-4798-ABED-CA60DD79A74C}" destId="{30AA6F80-AEB5-4CDC-9FBE-9CE55BFB0EEC}" srcOrd="1" destOrd="0" presId="urn:microsoft.com/office/officeart/2005/8/layout/hierarchy1"/>
    <dgm:cxn modelId="{52384679-2054-4DD8-B726-1A731F759E8F}" type="presParOf" srcId="{C9AEE9FD-E795-4491-A66E-F859F1E918EB}" destId="{6796B664-0E4D-49BB-A774-C7C288A69B0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A205A6-4FC1-4AE5-AA29-361D03BDF2FA}">
      <dsp:nvSpPr>
        <dsp:cNvPr id="0" name=""/>
        <dsp:cNvSpPr/>
      </dsp:nvSpPr>
      <dsp:spPr>
        <a:xfrm>
          <a:off x="8321623" y="1365323"/>
          <a:ext cx="91440" cy="336633"/>
        </a:xfrm>
        <a:custGeom>
          <a:avLst/>
          <a:gdLst/>
          <a:ahLst/>
          <a:cxnLst/>
          <a:rect l="0" t="0" r="0" b="0"/>
          <a:pathLst>
            <a:path>
              <a:moveTo>
                <a:pt x="45720" y="0"/>
              </a:moveTo>
              <a:lnTo>
                <a:pt x="45720" y="3366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BD2D6CB-A1C8-4988-A3D0-48D0222E7EC0}">
      <dsp:nvSpPr>
        <dsp:cNvPr id="0" name=""/>
        <dsp:cNvSpPr/>
      </dsp:nvSpPr>
      <dsp:spPr>
        <a:xfrm>
          <a:off x="6906925" y="1365323"/>
          <a:ext cx="91440" cy="336633"/>
        </a:xfrm>
        <a:custGeom>
          <a:avLst/>
          <a:gdLst/>
          <a:ahLst/>
          <a:cxnLst/>
          <a:rect l="0" t="0" r="0" b="0"/>
          <a:pathLst>
            <a:path>
              <a:moveTo>
                <a:pt x="45720" y="0"/>
              </a:moveTo>
              <a:lnTo>
                <a:pt x="45720" y="3366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235CA3-45D8-4E9B-B5A5-9FB884877762}">
      <dsp:nvSpPr>
        <dsp:cNvPr id="0" name=""/>
        <dsp:cNvSpPr/>
      </dsp:nvSpPr>
      <dsp:spPr>
        <a:xfrm>
          <a:off x="2708549" y="1365323"/>
          <a:ext cx="2133530" cy="472190"/>
        </a:xfrm>
        <a:custGeom>
          <a:avLst/>
          <a:gdLst/>
          <a:ahLst/>
          <a:cxnLst/>
          <a:rect l="0" t="0" r="0" b="0"/>
          <a:pathLst>
            <a:path>
              <a:moveTo>
                <a:pt x="0" y="0"/>
              </a:moveTo>
              <a:lnTo>
                <a:pt x="0" y="364962"/>
              </a:lnTo>
              <a:lnTo>
                <a:pt x="2133530" y="364962"/>
              </a:lnTo>
              <a:lnTo>
                <a:pt x="2133530" y="47219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C5234A-ADE0-4AD4-B957-59D9D1B229A8}">
      <dsp:nvSpPr>
        <dsp:cNvPr id="0" name=""/>
        <dsp:cNvSpPr/>
      </dsp:nvSpPr>
      <dsp:spPr>
        <a:xfrm>
          <a:off x="2708549" y="1365323"/>
          <a:ext cx="718831" cy="472190"/>
        </a:xfrm>
        <a:custGeom>
          <a:avLst/>
          <a:gdLst/>
          <a:ahLst/>
          <a:cxnLst/>
          <a:rect l="0" t="0" r="0" b="0"/>
          <a:pathLst>
            <a:path>
              <a:moveTo>
                <a:pt x="0" y="0"/>
              </a:moveTo>
              <a:lnTo>
                <a:pt x="0" y="364962"/>
              </a:lnTo>
              <a:lnTo>
                <a:pt x="718831" y="364962"/>
              </a:lnTo>
              <a:lnTo>
                <a:pt x="718831" y="47219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6DBEDDF-BF66-4CAD-8598-747EB9AD36DF}">
      <dsp:nvSpPr>
        <dsp:cNvPr id="0" name=""/>
        <dsp:cNvSpPr/>
      </dsp:nvSpPr>
      <dsp:spPr>
        <a:xfrm>
          <a:off x="2012682" y="1365323"/>
          <a:ext cx="695867" cy="472190"/>
        </a:xfrm>
        <a:custGeom>
          <a:avLst/>
          <a:gdLst/>
          <a:ahLst/>
          <a:cxnLst/>
          <a:rect l="0" t="0" r="0" b="0"/>
          <a:pathLst>
            <a:path>
              <a:moveTo>
                <a:pt x="695867" y="0"/>
              </a:moveTo>
              <a:lnTo>
                <a:pt x="695867" y="364962"/>
              </a:lnTo>
              <a:lnTo>
                <a:pt x="0" y="364962"/>
              </a:lnTo>
              <a:lnTo>
                <a:pt x="0" y="47219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9746646-E556-40A4-AA81-0D895C2D690D}">
      <dsp:nvSpPr>
        <dsp:cNvPr id="0" name=""/>
        <dsp:cNvSpPr/>
      </dsp:nvSpPr>
      <dsp:spPr>
        <a:xfrm>
          <a:off x="597983" y="1365323"/>
          <a:ext cx="2110565" cy="472190"/>
        </a:xfrm>
        <a:custGeom>
          <a:avLst/>
          <a:gdLst/>
          <a:ahLst/>
          <a:cxnLst/>
          <a:rect l="0" t="0" r="0" b="0"/>
          <a:pathLst>
            <a:path>
              <a:moveTo>
                <a:pt x="2110565" y="0"/>
              </a:moveTo>
              <a:lnTo>
                <a:pt x="2110565" y="364962"/>
              </a:lnTo>
              <a:lnTo>
                <a:pt x="0" y="364962"/>
              </a:lnTo>
              <a:lnTo>
                <a:pt x="0" y="47219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0FEAE04-3ED3-4CCF-B19B-6DD3C8F9DD5B}">
      <dsp:nvSpPr>
        <dsp:cNvPr id="0" name=""/>
        <dsp:cNvSpPr/>
      </dsp:nvSpPr>
      <dsp:spPr>
        <a:xfrm>
          <a:off x="564116" y="471937"/>
          <a:ext cx="1305522" cy="93759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6BC510-A2D9-4EEF-B6D9-E43247CC45A6}">
      <dsp:nvSpPr>
        <dsp:cNvPr id="0" name=""/>
        <dsp:cNvSpPr/>
      </dsp:nvSpPr>
      <dsp:spPr>
        <a:xfrm>
          <a:off x="692725" y="594116"/>
          <a:ext cx="1305522" cy="93759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Review and Selection of Central COT Membership</a:t>
          </a:r>
        </a:p>
      </dsp:txBody>
      <dsp:txXfrm>
        <a:off x="720186" y="621577"/>
        <a:ext cx="1250600" cy="882673"/>
      </dsp:txXfrm>
    </dsp:sp>
    <dsp:sp modelId="{1ED04E04-411A-4C85-AC9E-B151A67C3885}">
      <dsp:nvSpPr>
        <dsp:cNvPr id="0" name=""/>
        <dsp:cNvSpPr/>
      </dsp:nvSpPr>
      <dsp:spPr>
        <a:xfrm>
          <a:off x="2129808" y="630323"/>
          <a:ext cx="1157480" cy="735000"/>
        </a:xfrm>
        <a:prstGeom prst="roundRect">
          <a:avLst>
            <a:gd name="adj" fmla="val 10000"/>
          </a:avLst>
        </a:prstGeom>
        <a:solidFill>
          <a:srgbClr val="E91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8513AF-CB29-4C13-A1A4-8496ED1778F9}">
      <dsp:nvSpPr>
        <dsp:cNvPr id="0" name=""/>
        <dsp:cNvSpPr/>
      </dsp:nvSpPr>
      <dsp:spPr>
        <a:xfrm>
          <a:off x="2258417" y="752501"/>
          <a:ext cx="1157480" cy="735000"/>
        </a:xfrm>
        <a:prstGeom prst="roundRect">
          <a:avLst>
            <a:gd name="adj" fmla="val 10000"/>
          </a:avLst>
        </a:prstGeom>
        <a:solidFill>
          <a:schemeClr val="lt1">
            <a:alpha val="90000"/>
            <a:hueOff val="0"/>
            <a:satOff val="0"/>
            <a:lumOff val="0"/>
            <a:alphaOff val="0"/>
          </a:schemeClr>
        </a:solid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Mentoring for Excellence in Trauma Surgery (METS)</a:t>
          </a:r>
        </a:p>
      </dsp:txBody>
      <dsp:txXfrm>
        <a:off x="2279944" y="774028"/>
        <a:ext cx="1114426" cy="691946"/>
      </dsp:txXfrm>
    </dsp:sp>
    <dsp:sp modelId="{EDA35FAE-6951-4440-AF90-EF0A820C47F0}">
      <dsp:nvSpPr>
        <dsp:cNvPr id="0" name=""/>
        <dsp:cNvSpPr/>
      </dsp:nvSpPr>
      <dsp:spPr>
        <a:xfrm>
          <a:off x="19243" y="1837513"/>
          <a:ext cx="1157480" cy="735000"/>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491DC7-FA43-4D91-A36B-D91EB89777C9}">
      <dsp:nvSpPr>
        <dsp:cNvPr id="0" name=""/>
        <dsp:cNvSpPr/>
      </dsp:nvSpPr>
      <dsp:spPr>
        <a:xfrm>
          <a:off x="147852" y="1959691"/>
          <a:ext cx="1157480" cy="7350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Future Trauma Leaders (FTL)</a:t>
          </a:r>
        </a:p>
      </dsp:txBody>
      <dsp:txXfrm>
        <a:off x="169379" y="1981218"/>
        <a:ext cx="1114426" cy="691946"/>
      </dsp:txXfrm>
    </dsp:sp>
    <dsp:sp modelId="{857BC2C2-8258-4DE2-8B53-B85A54DDC0F9}">
      <dsp:nvSpPr>
        <dsp:cNvPr id="0" name=""/>
        <dsp:cNvSpPr/>
      </dsp:nvSpPr>
      <dsp:spPr>
        <a:xfrm>
          <a:off x="1433941" y="1837513"/>
          <a:ext cx="1157480" cy="735000"/>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1177B8-5002-45BF-B7B6-7F545A286D48}">
      <dsp:nvSpPr>
        <dsp:cNvPr id="0" name=""/>
        <dsp:cNvSpPr/>
      </dsp:nvSpPr>
      <dsp:spPr>
        <a:xfrm>
          <a:off x="1562550" y="1959691"/>
          <a:ext cx="1157480" cy="7350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Resident and Associate Society (RAS)</a:t>
          </a:r>
        </a:p>
      </dsp:txBody>
      <dsp:txXfrm>
        <a:off x="1584077" y="1981218"/>
        <a:ext cx="1114426" cy="691946"/>
      </dsp:txXfrm>
    </dsp:sp>
    <dsp:sp modelId="{07C89123-F2E2-476F-B83B-9053F88C35AC}">
      <dsp:nvSpPr>
        <dsp:cNvPr id="0" name=""/>
        <dsp:cNvSpPr/>
      </dsp:nvSpPr>
      <dsp:spPr>
        <a:xfrm>
          <a:off x="2848640" y="1837513"/>
          <a:ext cx="1157480" cy="735000"/>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8CA63C-77CE-4616-AC26-18BEF0956804}">
      <dsp:nvSpPr>
        <dsp:cNvPr id="0" name=""/>
        <dsp:cNvSpPr/>
      </dsp:nvSpPr>
      <dsp:spPr>
        <a:xfrm>
          <a:off x="2977249" y="1959691"/>
          <a:ext cx="1157480" cy="7350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Young Fellows Association (YFA)</a:t>
          </a:r>
        </a:p>
      </dsp:txBody>
      <dsp:txXfrm>
        <a:off x="2998776" y="1981218"/>
        <a:ext cx="1114426" cy="691946"/>
      </dsp:txXfrm>
    </dsp:sp>
    <dsp:sp modelId="{4180C326-DC32-4A40-8D85-C5E1234BAE89}">
      <dsp:nvSpPr>
        <dsp:cNvPr id="0" name=""/>
        <dsp:cNvSpPr/>
      </dsp:nvSpPr>
      <dsp:spPr>
        <a:xfrm>
          <a:off x="4263339" y="1837513"/>
          <a:ext cx="1157480" cy="735000"/>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208CC6-5590-41E3-A348-19FC33793E9E}">
      <dsp:nvSpPr>
        <dsp:cNvPr id="0" name=""/>
        <dsp:cNvSpPr/>
      </dsp:nvSpPr>
      <dsp:spPr>
        <a:xfrm>
          <a:off x="4391947" y="1959691"/>
          <a:ext cx="1157480" cy="7350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Clinical Scholars </a:t>
          </a:r>
        </a:p>
      </dsp:txBody>
      <dsp:txXfrm>
        <a:off x="4413474" y="1981218"/>
        <a:ext cx="1114426" cy="691946"/>
      </dsp:txXfrm>
    </dsp:sp>
    <dsp:sp modelId="{3025CB60-33A3-4EED-AF7D-4424E26E85FF}">
      <dsp:nvSpPr>
        <dsp:cNvPr id="0" name=""/>
        <dsp:cNvSpPr/>
      </dsp:nvSpPr>
      <dsp:spPr>
        <a:xfrm>
          <a:off x="3544507" y="630323"/>
          <a:ext cx="1157480" cy="735000"/>
        </a:xfrm>
        <a:prstGeom prst="roundRect">
          <a:avLst>
            <a:gd name="adj" fmla="val 10000"/>
          </a:avLst>
        </a:prstGeom>
        <a:solidFill>
          <a:srgbClr val="E91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78216C-C6D2-4C7D-A6E3-C43F81EC4DD5}">
      <dsp:nvSpPr>
        <dsp:cNvPr id="0" name=""/>
        <dsp:cNvSpPr/>
      </dsp:nvSpPr>
      <dsp:spPr>
        <a:xfrm>
          <a:off x="3673116" y="752501"/>
          <a:ext cx="1157480" cy="735000"/>
        </a:xfrm>
        <a:prstGeom prst="roundRect">
          <a:avLst>
            <a:gd name="adj" fmla="val 10000"/>
          </a:avLst>
        </a:prstGeom>
        <a:solidFill>
          <a:schemeClr val="lt1">
            <a:alpha val="90000"/>
            <a:hueOff val="0"/>
            <a:satOff val="0"/>
            <a:lumOff val="0"/>
            <a:alphaOff val="0"/>
          </a:schemeClr>
        </a:solid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Inclusive Excellence (IE)</a:t>
          </a:r>
        </a:p>
      </dsp:txBody>
      <dsp:txXfrm>
        <a:off x="3694643" y="774028"/>
        <a:ext cx="1114426" cy="691946"/>
      </dsp:txXfrm>
    </dsp:sp>
    <dsp:sp modelId="{2DEA673E-47D4-4361-89F0-CA5C006ED015}">
      <dsp:nvSpPr>
        <dsp:cNvPr id="0" name=""/>
        <dsp:cNvSpPr/>
      </dsp:nvSpPr>
      <dsp:spPr>
        <a:xfrm>
          <a:off x="4959206" y="630323"/>
          <a:ext cx="1157480" cy="735000"/>
        </a:xfrm>
        <a:prstGeom prst="roundRect">
          <a:avLst>
            <a:gd name="adj" fmla="val 10000"/>
          </a:avLst>
        </a:prstGeom>
        <a:solidFill>
          <a:srgbClr val="E91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232839-2AC3-4271-8844-6EF28059489B}">
      <dsp:nvSpPr>
        <dsp:cNvPr id="0" name=""/>
        <dsp:cNvSpPr/>
      </dsp:nvSpPr>
      <dsp:spPr>
        <a:xfrm>
          <a:off x="5087815" y="752501"/>
          <a:ext cx="1157480" cy="735000"/>
        </a:xfrm>
        <a:prstGeom prst="roundRect">
          <a:avLst>
            <a:gd name="adj" fmla="val 10000"/>
          </a:avLst>
        </a:prstGeom>
        <a:solidFill>
          <a:schemeClr val="lt1">
            <a:alpha val="90000"/>
            <a:hueOff val="0"/>
            <a:satOff val="0"/>
            <a:lumOff val="0"/>
            <a:alphaOff val="0"/>
          </a:schemeClr>
        </a:solid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Scudder Oration Work Group</a:t>
          </a:r>
        </a:p>
        <a:p>
          <a:pPr marL="0" lvl="0" indent="0" algn="ctr" defTabSz="444500">
            <a:lnSpc>
              <a:spcPct val="90000"/>
            </a:lnSpc>
            <a:spcBef>
              <a:spcPct val="0"/>
            </a:spcBef>
            <a:spcAft>
              <a:spcPct val="35000"/>
            </a:spcAft>
            <a:buNone/>
          </a:pPr>
          <a:r>
            <a:rPr lang="en-US" sz="1000" kern="1200"/>
            <a:t>(Scudder Selection)</a:t>
          </a:r>
        </a:p>
      </dsp:txBody>
      <dsp:txXfrm>
        <a:off x="5109342" y="774028"/>
        <a:ext cx="1114426" cy="691946"/>
      </dsp:txXfrm>
    </dsp:sp>
    <dsp:sp modelId="{ED7F14B7-A163-4ABF-A0A8-688232D4D37E}">
      <dsp:nvSpPr>
        <dsp:cNvPr id="0" name=""/>
        <dsp:cNvSpPr/>
      </dsp:nvSpPr>
      <dsp:spPr>
        <a:xfrm>
          <a:off x="6373904" y="630323"/>
          <a:ext cx="1157480" cy="735000"/>
        </a:xfrm>
        <a:prstGeom prst="roundRect">
          <a:avLst>
            <a:gd name="adj" fmla="val 10000"/>
          </a:avLst>
        </a:prstGeom>
        <a:solidFill>
          <a:srgbClr val="E91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5F40D2-8083-4083-914B-418C249557BA}">
      <dsp:nvSpPr>
        <dsp:cNvPr id="0" name=""/>
        <dsp:cNvSpPr/>
      </dsp:nvSpPr>
      <dsp:spPr>
        <a:xfrm>
          <a:off x="6502513" y="752501"/>
          <a:ext cx="1157480" cy="735000"/>
        </a:xfrm>
        <a:prstGeom prst="roundRect">
          <a:avLst>
            <a:gd name="adj" fmla="val 10000"/>
          </a:avLst>
        </a:prstGeom>
        <a:solidFill>
          <a:schemeClr val="lt1">
            <a:alpha val="90000"/>
            <a:hueOff val="0"/>
            <a:satOff val="0"/>
            <a:lumOff val="0"/>
            <a:alphaOff val="0"/>
          </a:schemeClr>
        </a:solidFill>
        <a:ln w="12700" cap="flat" cmpd="sng" algn="ctr">
          <a:solidFill>
            <a:srgbClr val="FF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Specialty Surgery Advisory Council</a:t>
          </a:r>
        </a:p>
      </dsp:txBody>
      <dsp:txXfrm>
        <a:off x="6524040" y="774028"/>
        <a:ext cx="1114426" cy="691946"/>
      </dsp:txXfrm>
    </dsp:sp>
    <dsp:sp modelId="{29AFD535-474A-4181-B00D-1F85D35EC608}">
      <dsp:nvSpPr>
        <dsp:cNvPr id="0" name=""/>
        <dsp:cNvSpPr/>
      </dsp:nvSpPr>
      <dsp:spPr>
        <a:xfrm>
          <a:off x="6373904" y="1701957"/>
          <a:ext cx="1157480" cy="735000"/>
        </a:xfrm>
        <a:prstGeom prst="roundRect">
          <a:avLst>
            <a:gd name="adj" fmla="val 1000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E3A151-94DE-4954-B586-5F55C5A58D91}">
      <dsp:nvSpPr>
        <dsp:cNvPr id="0" name=""/>
        <dsp:cNvSpPr/>
      </dsp:nvSpPr>
      <dsp:spPr>
        <a:xfrm>
          <a:off x="6502513" y="1824135"/>
          <a:ext cx="1157480" cy="735000"/>
        </a:xfrm>
        <a:prstGeom prst="roundRect">
          <a:avLst>
            <a:gd name="adj" fmla="val 10000"/>
          </a:avLst>
        </a:prstGeom>
        <a:solidFill>
          <a:schemeClr val="lt1">
            <a:alpha val="90000"/>
            <a:hueOff val="0"/>
            <a:satOff val="0"/>
            <a:lumOff val="0"/>
            <a:alphaOff val="0"/>
          </a:schemeClr>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Burn, Neuro, Ortho, Peds, Reconstruct, Vascular, OMS, OB/Gyn, Urology</a:t>
          </a:r>
        </a:p>
      </dsp:txBody>
      <dsp:txXfrm>
        <a:off x="6524040" y="1845662"/>
        <a:ext cx="1114426" cy="691946"/>
      </dsp:txXfrm>
    </dsp:sp>
    <dsp:sp modelId="{182B6D0F-02F9-4830-8681-4279FA0E9F33}">
      <dsp:nvSpPr>
        <dsp:cNvPr id="0" name=""/>
        <dsp:cNvSpPr/>
      </dsp:nvSpPr>
      <dsp:spPr>
        <a:xfrm>
          <a:off x="7788603" y="630323"/>
          <a:ext cx="1157480" cy="735000"/>
        </a:xfrm>
        <a:prstGeom prst="roundRect">
          <a:avLst>
            <a:gd name="adj" fmla="val 1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4DF0B2-89F5-43F7-94F2-D32966420AAE}">
      <dsp:nvSpPr>
        <dsp:cNvPr id="0" name=""/>
        <dsp:cNvSpPr/>
      </dsp:nvSpPr>
      <dsp:spPr>
        <a:xfrm>
          <a:off x="7917212" y="752501"/>
          <a:ext cx="1157480" cy="735000"/>
        </a:xfrm>
        <a:prstGeom prst="roundRect">
          <a:avLst>
            <a:gd name="adj" fmla="val 10000"/>
          </a:avLst>
        </a:prstGeom>
        <a:solidFill>
          <a:schemeClr val="lt1">
            <a:alpha val="90000"/>
            <a:hueOff val="0"/>
            <a:satOff val="0"/>
            <a:lumOff val="0"/>
            <a:alphaOff val="0"/>
          </a:schemeClr>
        </a:solidFill>
        <a:ln w="12700" cap="flat" cmpd="sng" algn="ctr">
          <a:solidFill>
            <a:srgbClr val="E91F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Liaisons and Consultants</a:t>
          </a:r>
        </a:p>
      </dsp:txBody>
      <dsp:txXfrm>
        <a:off x="7938739" y="774028"/>
        <a:ext cx="1114426" cy="691946"/>
      </dsp:txXfrm>
    </dsp:sp>
    <dsp:sp modelId="{E8628194-A916-43E7-B6DF-C9E41C786971}">
      <dsp:nvSpPr>
        <dsp:cNvPr id="0" name=""/>
        <dsp:cNvSpPr/>
      </dsp:nvSpPr>
      <dsp:spPr>
        <a:xfrm>
          <a:off x="7788603" y="1701957"/>
          <a:ext cx="1157480" cy="1367908"/>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AA6F80-AEB5-4CDC-9FBE-9CE55BFB0EEC}">
      <dsp:nvSpPr>
        <dsp:cNvPr id="0" name=""/>
        <dsp:cNvSpPr/>
      </dsp:nvSpPr>
      <dsp:spPr>
        <a:xfrm>
          <a:off x="7917212" y="1824135"/>
          <a:ext cx="1157480" cy="1367908"/>
        </a:xfrm>
        <a:prstGeom prst="roundRect">
          <a:avLst>
            <a:gd name="adj" fmla="val 10000"/>
          </a:avLst>
        </a:prstGeom>
        <a:solidFill>
          <a:schemeClr val="lt1">
            <a:alpha val="90000"/>
            <a:hueOff val="0"/>
            <a:satOff val="0"/>
            <a:lumOff val="0"/>
            <a:alphaOff val="0"/>
          </a:schemeClr>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Liaison to/from ACS-COT</a:t>
          </a:r>
        </a:p>
        <a:p>
          <a:pPr marL="0" lvl="0" indent="0" algn="ctr" defTabSz="444500">
            <a:lnSpc>
              <a:spcPct val="90000"/>
            </a:lnSpc>
            <a:spcBef>
              <a:spcPct val="0"/>
            </a:spcBef>
            <a:spcAft>
              <a:spcPct val="35000"/>
            </a:spcAft>
            <a:buNone/>
          </a:pPr>
          <a:r>
            <a:rPr lang="en-US" sz="1000" kern="1200"/>
            <a:t>Federal Partner</a:t>
          </a:r>
        </a:p>
        <a:p>
          <a:pPr marL="0" lvl="0" indent="0" algn="ctr" defTabSz="444500">
            <a:lnSpc>
              <a:spcPct val="90000"/>
            </a:lnSpc>
            <a:spcBef>
              <a:spcPct val="0"/>
            </a:spcBef>
            <a:spcAft>
              <a:spcPct val="35000"/>
            </a:spcAft>
            <a:buNone/>
          </a:pPr>
          <a:r>
            <a:rPr lang="en-US" sz="1000" kern="1200"/>
            <a:t>Independent Contactor</a:t>
          </a:r>
        </a:p>
      </dsp:txBody>
      <dsp:txXfrm>
        <a:off x="7951113" y="1858036"/>
        <a:ext cx="1089678" cy="130010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F035E-A023-8F49-BFF3-2B9C2D030E26}"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47F47-C0AC-5140-AA7A-FE9D19A65191}" type="slidenum">
              <a:rPr lang="en-US" smtClean="0"/>
              <a:t>‹#›</a:t>
            </a:fld>
            <a:endParaRPr lang="en-US"/>
          </a:p>
        </p:txBody>
      </p:sp>
    </p:spTree>
    <p:extLst>
      <p:ext uri="{BB962C8B-B14F-4D97-AF65-F5344CB8AC3E}">
        <p14:creationId xmlns:p14="http://schemas.microsoft.com/office/powerpoint/2010/main" val="1554932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Membership - Savage PowerPoint source content identifies the Membership Program Area Chair, Vice Chair, assigned program areas, and staff support. Specific source lines: 94-107.</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Eligible FTL’s are appointed to an FTL Transition term (one 2-year term) once they complete the FTL term in October.  </a:t>
            </a:r>
          </a:p>
          <a:p>
            <a:r>
              <a:rPr lang="en-US" dirty="0"/>
              <a:t>Continued participation as Active Member in the State COT is encouraged prior to being considered for a State Vice Chair position</a:t>
            </a:r>
          </a:p>
        </p:txBody>
      </p:sp>
      <p:sp>
        <p:nvSpPr>
          <p:cNvPr id="4" name="Slide Number Placeholder 3"/>
          <p:cNvSpPr>
            <a:spLocks noGrp="1"/>
          </p:cNvSpPr>
          <p:nvPr>
            <p:ph type="sldNum" sz="quarter" idx="5"/>
          </p:nvPr>
        </p:nvSpPr>
        <p:spPr/>
        <p:txBody>
          <a:bodyPr/>
          <a:lstStyle/>
          <a:p>
            <a:fld id="{75447F47-C0AC-5140-AA7A-FE9D19A65191}" type="slidenum">
              <a:rPr lang="en-US" smtClean="0"/>
              <a:t>6</a:t>
            </a:fld>
            <a:endParaRPr lang="en-US"/>
          </a:p>
        </p:txBody>
      </p:sp>
    </p:spTree>
    <p:extLst>
      <p:ext uri="{BB962C8B-B14F-4D97-AF65-F5344CB8AC3E}">
        <p14:creationId xmlns:p14="http://schemas.microsoft.com/office/powerpoint/2010/main" val="18827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47F47-C0AC-5140-AA7A-FE9D19A65191}" type="slidenum">
              <a:rPr lang="en-US" smtClean="0"/>
              <a:t>16</a:t>
            </a:fld>
            <a:endParaRPr lang="en-US"/>
          </a:p>
        </p:txBody>
      </p:sp>
    </p:spTree>
    <p:extLst>
      <p:ext uri="{BB962C8B-B14F-4D97-AF65-F5344CB8AC3E}">
        <p14:creationId xmlns:p14="http://schemas.microsoft.com/office/powerpoint/2010/main" val="23191157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A4CDED4-0FEC-122A-A4DC-67C6955A6D3C}"/>
              </a:ext>
            </a:extLst>
          </p:cNvPr>
          <p:cNvSpPr>
            <a:spLocks noGrp="1"/>
          </p:cNvSpPr>
          <p:nvPr>
            <p:ph type="title" hasCustomPrompt="1"/>
          </p:nvPr>
        </p:nvSpPr>
        <p:spPr>
          <a:xfrm>
            <a:off x="457200" y="2571750"/>
            <a:ext cx="8305800" cy="993775"/>
          </a:xfrm>
          <a:prstGeom prst="rect">
            <a:avLst/>
          </a:prstGeom>
        </p:spPr>
        <p:txBody>
          <a:bodyPr vert="horz" lIns="91440" tIns="45720" rIns="91440" bIns="45720" rtlCol="0" anchor="ctr">
            <a:normAutofit/>
          </a:bodyPr>
          <a:lstStyle>
            <a:lvl1pPr>
              <a:defRPr baseline="0">
                <a:solidFill>
                  <a:schemeClr val="bg1"/>
                </a:solidFill>
              </a:defRPr>
            </a:lvl1pPr>
          </a:lstStyle>
          <a:p>
            <a:r>
              <a:rPr lang="en-US" dirty="0"/>
              <a:t>Click to edit divider title style</a:t>
            </a:r>
          </a:p>
        </p:txBody>
      </p:sp>
      <p:sp>
        <p:nvSpPr>
          <p:cNvPr id="4" name="Text Placeholder 2">
            <a:extLst>
              <a:ext uri="{FF2B5EF4-FFF2-40B4-BE49-F238E27FC236}">
                <a16:creationId xmlns:a16="http://schemas.microsoft.com/office/drawing/2014/main" id="{D68BAEC3-8D58-B374-60E5-1CDF95F2373E}"/>
              </a:ext>
            </a:extLst>
          </p:cNvPr>
          <p:cNvSpPr>
            <a:spLocks noGrp="1"/>
          </p:cNvSpPr>
          <p:nvPr>
            <p:ph idx="1" hasCustomPrompt="1"/>
          </p:nvPr>
        </p:nvSpPr>
        <p:spPr>
          <a:xfrm>
            <a:off x="457200" y="3667125"/>
            <a:ext cx="8305800" cy="1125537"/>
          </a:xfrm>
          <a:prstGeom prst="rect">
            <a:avLst/>
          </a:prstGeom>
        </p:spPr>
        <p:txBody>
          <a:bodyPr vert="horz" lIns="91440" tIns="45720" rIns="91440" bIns="45720" rtlCol="0">
            <a:normAutofit/>
          </a:bodyPr>
          <a:lstStyle>
            <a:lvl1pPr>
              <a:buNone/>
              <a:defRPr baseline="0">
                <a:solidFill>
                  <a:schemeClr val="bg1"/>
                </a:solidFill>
              </a:defRPr>
            </a:lvl1pPr>
          </a:lstStyle>
          <a:p>
            <a:pPr lvl="0"/>
            <a:r>
              <a:rPr lang="en-US" dirty="0"/>
              <a:t>Subhead</a:t>
            </a:r>
          </a:p>
        </p:txBody>
      </p:sp>
    </p:spTree>
    <p:extLst>
      <p:ext uri="{BB962C8B-B14F-4D97-AF65-F5344CB8AC3E}">
        <p14:creationId xmlns:p14="http://schemas.microsoft.com/office/powerpoint/2010/main" val="2006003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D7C12-0B31-F446-A0B9-6062FDE5E8DE}"/>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1D6F3B5-036E-0B4B-A1AA-BE02DFB566BD}"/>
              </a:ext>
            </a:extLst>
          </p:cNvPr>
          <p:cNvSpPr>
            <a:spLocks noGrp="1"/>
          </p:cNvSpPr>
          <p:nvPr>
            <p:ph idx="1"/>
          </p:nvPr>
        </p:nvSpPr>
        <p:spPr>
          <a:xfrm>
            <a:off x="457200" y="1018381"/>
            <a:ext cx="8229600" cy="3106737"/>
          </a:xfrm>
          <a:prstGeom prst="rect">
            <a:avLst/>
          </a:prstGeom>
        </p:spPr>
        <p:txBody>
          <a:bodyPr/>
          <a:lstStyle>
            <a:lvl1pPr marL="0" indent="0">
              <a:buFontTx/>
              <a:buNone/>
              <a:defRPr sz="2000">
                <a:solidFill>
                  <a:srgbClr val="0F2144"/>
                </a:solidFill>
              </a:defRPr>
            </a:lvl1pPr>
            <a:lvl2pPr marL="457200" indent="0">
              <a:buFontTx/>
              <a:buNone/>
              <a:defRPr/>
            </a:lvl2pPr>
            <a:lvl3pPr>
              <a:buFontTx/>
              <a:buNone/>
              <a:defRPr/>
            </a:lvl3pPr>
            <a:lvl4pPr>
              <a:buFontTx/>
              <a:buNone/>
              <a:defRPr/>
            </a:lvl4pPr>
            <a:lvl5pPr>
              <a:buFontTx/>
              <a:buNone/>
              <a:defRPr/>
            </a:lvl5pPr>
          </a:lstStyle>
          <a:p>
            <a:pPr lvl="0"/>
            <a:r>
              <a:rPr lang="en-US" dirty="0"/>
              <a:t>Click to edit Master text styles</a:t>
            </a:r>
          </a:p>
        </p:txBody>
      </p:sp>
      <p:sp>
        <p:nvSpPr>
          <p:cNvPr id="4" name="TextBox 3">
            <a:extLst>
              <a:ext uri="{FF2B5EF4-FFF2-40B4-BE49-F238E27FC236}">
                <a16:creationId xmlns:a16="http://schemas.microsoft.com/office/drawing/2014/main" id="{48656D5E-3972-24D7-8D59-4955955A060E}"/>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3709490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D4F8F2-7437-8D44-BE08-3DEE8CBC87C8}"/>
              </a:ext>
            </a:extLst>
          </p:cNvPr>
          <p:cNvSpPr>
            <a:spLocks noGrp="1"/>
          </p:cNvSpPr>
          <p:nvPr>
            <p:ph sz="half" idx="1"/>
          </p:nvPr>
        </p:nvSpPr>
        <p:spPr>
          <a:xfrm>
            <a:off x="457200" y="971550"/>
            <a:ext cx="4114800" cy="3124200"/>
          </a:xfrm>
          <a:prstGeom prst="rect">
            <a:avLst/>
          </a:prstGeom>
        </p:spPr>
        <p:txBody>
          <a:bodyPr/>
          <a:lstStyle>
            <a:lvl1pPr marL="0" indent="0">
              <a:buFontTx/>
              <a:buNone/>
              <a:defRPr sz="2100" b="1" i="0" baseline="0">
                <a:solidFill>
                  <a:srgbClr val="0F2144"/>
                </a:solidFill>
              </a:defRPr>
            </a:lvl1pPr>
            <a:lvl2pPr marL="457200" indent="0">
              <a:buFontTx/>
              <a:buNone/>
              <a:defRPr sz="2100" baseline="0">
                <a:solidFill>
                  <a:srgbClr val="0F2144"/>
                </a:solidFill>
              </a:defRPr>
            </a:lvl2pPr>
            <a:lvl3pPr>
              <a:buFontTx/>
              <a:buNone/>
              <a:defRPr>
                <a:solidFill>
                  <a:srgbClr val="0F2144"/>
                </a:solidFill>
              </a:defRPr>
            </a:lvl3pPr>
            <a:lvl4pPr>
              <a:buFontTx/>
              <a:buNone/>
              <a:defRPr>
                <a:solidFill>
                  <a:srgbClr val="0F2144"/>
                </a:solidFill>
              </a:defRPr>
            </a:lvl4pPr>
            <a:lvl5pPr>
              <a:buFontTx/>
              <a:buNone/>
              <a:defRPr>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C102F945-D9C8-4A52-2795-C679AE24452F}"/>
              </a:ext>
            </a:extLst>
          </p:cNvPr>
          <p:cNvSpPr>
            <a:spLocks noGrp="1"/>
          </p:cNvSpPr>
          <p:nvPr>
            <p:ph sz="half" idx="10"/>
          </p:nvPr>
        </p:nvSpPr>
        <p:spPr>
          <a:xfrm>
            <a:off x="4648200" y="971550"/>
            <a:ext cx="4114800" cy="3124200"/>
          </a:xfrm>
          <a:prstGeom prst="rect">
            <a:avLst/>
          </a:prstGeom>
        </p:spPr>
        <p:txBody>
          <a:bodyPr/>
          <a:lstStyle>
            <a:lvl1pPr marL="0" indent="0">
              <a:buFontTx/>
              <a:buNone/>
              <a:defRPr sz="2100" b="1" i="0" baseline="0">
                <a:solidFill>
                  <a:srgbClr val="0F2144"/>
                </a:solidFill>
              </a:defRPr>
            </a:lvl1pPr>
            <a:lvl2pPr marL="457200" indent="0">
              <a:buFontTx/>
              <a:buNone/>
              <a:defRPr sz="2100" baseline="0">
                <a:solidFill>
                  <a:srgbClr val="0F2144"/>
                </a:solidFill>
              </a:defRPr>
            </a:lvl2pPr>
            <a:lvl3pPr>
              <a:buFontTx/>
              <a:buNone/>
              <a:defRPr>
                <a:solidFill>
                  <a:srgbClr val="0F2144"/>
                </a:solidFill>
              </a:defRPr>
            </a:lvl3pPr>
            <a:lvl4pPr>
              <a:buFontTx/>
              <a:buNone/>
              <a:defRPr>
                <a:solidFill>
                  <a:srgbClr val="0F2144"/>
                </a:solidFill>
              </a:defRPr>
            </a:lvl4pPr>
            <a:lvl5pPr>
              <a:buFontTx/>
              <a:buNone/>
              <a:defRPr>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a:extLst>
              <a:ext uri="{FF2B5EF4-FFF2-40B4-BE49-F238E27FC236}">
                <a16:creationId xmlns:a16="http://schemas.microsoft.com/office/drawing/2014/main" id="{D8407728-51CB-EC80-A7F6-0AC6B84A04B4}"/>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6" name="TextBox 5">
            <a:extLst>
              <a:ext uri="{FF2B5EF4-FFF2-40B4-BE49-F238E27FC236}">
                <a16:creationId xmlns:a16="http://schemas.microsoft.com/office/drawing/2014/main" id="{9B367DBA-839E-DCDC-12F8-338987016142}"/>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776517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835C24-BC42-7E43-808D-2951DB4B7F3E}"/>
              </a:ext>
            </a:extLst>
          </p:cNvPr>
          <p:cNvSpPr>
            <a:spLocks noGrp="1"/>
          </p:cNvSpPr>
          <p:nvPr>
            <p:ph type="body" idx="1"/>
          </p:nvPr>
        </p:nvSpPr>
        <p:spPr>
          <a:xfrm>
            <a:off x="457200" y="1047750"/>
            <a:ext cx="4041775" cy="466725"/>
          </a:xfrm>
          <a:prstGeom prst="rect">
            <a:avLst/>
          </a:prstGeom>
        </p:spPr>
        <p:txBody>
          <a:bodyPr anchor="b"/>
          <a:lstStyle>
            <a:lvl1pPr marL="0" indent="0">
              <a:buNone/>
              <a:defRPr sz="2100" b="1" baseline="0">
                <a:solidFill>
                  <a:srgbClr val="0F21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A4E74CD-9D09-4643-BD85-73D84E9AB83A}"/>
              </a:ext>
            </a:extLst>
          </p:cNvPr>
          <p:cNvSpPr>
            <a:spLocks noGrp="1"/>
          </p:cNvSpPr>
          <p:nvPr>
            <p:ph sz="half" idx="2"/>
          </p:nvPr>
        </p:nvSpPr>
        <p:spPr>
          <a:xfrm>
            <a:off x="457200" y="1581150"/>
            <a:ext cx="4041775" cy="2438400"/>
          </a:xfrm>
          <a:prstGeom prst="rect">
            <a:avLst/>
          </a:prstGeom>
        </p:spPr>
        <p:txBody>
          <a:bodyPr>
            <a:normAutofit/>
          </a:bodyPr>
          <a:lstStyle>
            <a:lvl1pPr marL="0" indent="0">
              <a:buNone/>
              <a:defRPr sz="2000">
                <a:solidFill>
                  <a:srgbClr val="0F2144"/>
                </a:solidFill>
              </a:defRPr>
            </a:lvl1pPr>
            <a:lvl2pPr>
              <a:buFontTx/>
              <a:buNone/>
              <a:defRPr sz="1800">
                <a:solidFill>
                  <a:srgbClr val="0F2144"/>
                </a:solidFill>
              </a:defRPr>
            </a:lvl2pPr>
            <a:lvl3pPr>
              <a:defRPr sz="1600">
                <a:solidFill>
                  <a:srgbClr val="0F2144"/>
                </a:solidFill>
              </a:defRPr>
            </a:lvl3pPr>
            <a:lvl4pPr>
              <a:defRPr sz="1400">
                <a:solidFill>
                  <a:srgbClr val="0F2144"/>
                </a:solidFill>
              </a:defRPr>
            </a:lvl4pPr>
            <a:lvl5pPr>
              <a:defRPr sz="1400">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66D7D76-38C7-5143-8472-897199D0D7AA}"/>
              </a:ext>
            </a:extLst>
          </p:cNvPr>
          <p:cNvSpPr>
            <a:spLocks noGrp="1"/>
          </p:cNvSpPr>
          <p:nvPr>
            <p:ph type="body" sz="quarter" idx="3"/>
          </p:nvPr>
        </p:nvSpPr>
        <p:spPr>
          <a:xfrm>
            <a:off x="4629150" y="1047750"/>
            <a:ext cx="4057650" cy="466725"/>
          </a:xfrm>
          <a:prstGeom prst="rect">
            <a:avLst/>
          </a:prstGeom>
        </p:spPr>
        <p:txBody>
          <a:bodyPr anchor="b"/>
          <a:lstStyle>
            <a:lvl1pPr marL="0" indent="0">
              <a:buNone/>
              <a:defRPr sz="2100" b="1" baseline="0">
                <a:solidFill>
                  <a:srgbClr val="0F214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36169B5-0FF4-9C4E-9668-5C5D1BA1B54F}"/>
              </a:ext>
            </a:extLst>
          </p:cNvPr>
          <p:cNvSpPr>
            <a:spLocks noGrp="1"/>
          </p:cNvSpPr>
          <p:nvPr>
            <p:ph sz="quarter" idx="4"/>
          </p:nvPr>
        </p:nvSpPr>
        <p:spPr>
          <a:xfrm>
            <a:off x="4629150" y="1581150"/>
            <a:ext cx="4057650" cy="2438400"/>
          </a:xfrm>
          <a:prstGeom prst="rect">
            <a:avLst/>
          </a:prstGeom>
        </p:spPr>
        <p:txBody>
          <a:bodyPr>
            <a:normAutofit/>
          </a:bodyPr>
          <a:lstStyle>
            <a:lvl1pPr marL="0" indent="0">
              <a:buFontTx/>
              <a:buNone/>
              <a:defRPr sz="2000">
                <a:solidFill>
                  <a:srgbClr val="0F2144"/>
                </a:solidFill>
              </a:defRPr>
            </a:lvl1pPr>
            <a:lvl2pPr>
              <a:buFontTx/>
              <a:buNone/>
              <a:defRPr sz="1800">
                <a:solidFill>
                  <a:srgbClr val="0F2144"/>
                </a:solidFill>
              </a:defRPr>
            </a:lvl2pPr>
            <a:lvl3pPr>
              <a:buFontTx/>
              <a:buNone/>
              <a:defRPr sz="1600">
                <a:solidFill>
                  <a:srgbClr val="0F2144"/>
                </a:solidFill>
              </a:defRPr>
            </a:lvl3pPr>
            <a:lvl4pPr>
              <a:buFontTx/>
              <a:buNone/>
              <a:defRPr sz="1400">
                <a:solidFill>
                  <a:srgbClr val="0F2144"/>
                </a:solidFill>
              </a:defRPr>
            </a:lvl4pPr>
            <a:lvl5pPr>
              <a:buFontTx/>
              <a:buNone/>
              <a:defRPr sz="1400">
                <a:solidFill>
                  <a:srgbClr val="0F214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a:extLst>
              <a:ext uri="{FF2B5EF4-FFF2-40B4-BE49-F238E27FC236}">
                <a16:creationId xmlns:a16="http://schemas.microsoft.com/office/drawing/2014/main" id="{3A8443FC-C223-50F9-43A5-BE2C1ABCB7CF}"/>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8" name="TextBox 7">
            <a:extLst>
              <a:ext uri="{FF2B5EF4-FFF2-40B4-BE49-F238E27FC236}">
                <a16:creationId xmlns:a16="http://schemas.microsoft.com/office/drawing/2014/main" id="{702D6C0E-4552-80C4-C499-BF623919AD26}"/>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1050605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651D45E-64DF-9B55-E88C-484F4936B336}"/>
              </a:ext>
            </a:extLst>
          </p:cNvPr>
          <p:cNvSpPr>
            <a:spLocks noGrp="1"/>
          </p:cNvSpPr>
          <p:nvPr>
            <p:ph type="title"/>
          </p:nvPr>
        </p:nvSpPr>
        <p:spPr>
          <a:xfrm>
            <a:off x="457200" y="274639"/>
            <a:ext cx="8229600" cy="620712"/>
          </a:xfrm>
          <a:prstGeom prst="rect">
            <a:avLst/>
          </a:prstGeom>
        </p:spPr>
        <p:txBody>
          <a:bodyPr/>
          <a:lstStyle>
            <a:lvl1pPr>
              <a:defRPr sz="3200">
                <a:solidFill>
                  <a:schemeClr val="tx1"/>
                </a:solidFill>
              </a:defRPr>
            </a:lvl1pPr>
          </a:lstStyle>
          <a:p>
            <a:r>
              <a:rPr lang="en-US" dirty="0"/>
              <a:t>Click to edit Master title style</a:t>
            </a:r>
          </a:p>
        </p:txBody>
      </p:sp>
      <p:sp>
        <p:nvSpPr>
          <p:cNvPr id="4" name="TextBox 3">
            <a:extLst>
              <a:ext uri="{FF2B5EF4-FFF2-40B4-BE49-F238E27FC236}">
                <a16:creationId xmlns:a16="http://schemas.microsoft.com/office/drawing/2014/main" id="{9740F420-575F-6CA6-8308-D458D518A3B2}"/>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4038615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E4E4C3-96FB-02E7-59FF-E248B38BCD1E}"/>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3376420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040E05-4010-C240-9BB7-3D3546425728}"/>
              </a:ext>
            </a:extLst>
          </p:cNvPr>
          <p:cNvSpPr>
            <a:spLocks noGrp="1"/>
          </p:cNvSpPr>
          <p:nvPr>
            <p:ph idx="1"/>
          </p:nvPr>
        </p:nvSpPr>
        <p:spPr>
          <a:xfrm>
            <a:off x="3810000" y="345622"/>
            <a:ext cx="4799012" cy="3735387"/>
          </a:xfrm>
          <a:prstGeom prst="rect">
            <a:avLst/>
          </a:prstGeom>
        </p:spPr>
        <p:txBody>
          <a:bodyPr>
            <a:normAutofit/>
          </a:bodyPr>
          <a:lstStyle>
            <a:lvl1pPr marL="0" indent="0">
              <a:buFontTx/>
              <a:buNone/>
              <a:defRPr sz="2000" baseline="0">
                <a:solidFill>
                  <a:srgbClr val="0F2144"/>
                </a:solidFill>
              </a:defRPr>
            </a:lvl1pPr>
            <a:lvl2pPr>
              <a:buFontTx/>
              <a:buNone/>
              <a:defRPr sz="2400">
                <a:solidFill>
                  <a:srgbClr val="0F2144"/>
                </a:solidFill>
              </a:defRPr>
            </a:lvl2pPr>
            <a:lvl3pPr>
              <a:buFontTx/>
              <a:buNone/>
              <a:defRPr sz="2000">
                <a:solidFill>
                  <a:srgbClr val="0F2144"/>
                </a:solidFill>
              </a:defRPr>
            </a:lvl3pPr>
            <a:lvl4pPr>
              <a:buFontTx/>
              <a:buNone/>
              <a:defRPr sz="1800">
                <a:solidFill>
                  <a:srgbClr val="0F2144"/>
                </a:solidFill>
              </a:defRPr>
            </a:lvl4pPr>
            <a:lvl5pPr>
              <a:buFontTx/>
              <a:buNone/>
              <a:defRPr sz="1800">
                <a:solidFill>
                  <a:srgbClr val="0F2144"/>
                </a:solidFill>
              </a:defRPr>
            </a:lvl5pPr>
            <a:lvl6pPr>
              <a:defRPr sz="2000"/>
            </a:lvl6pPr>
            <a:lvl7pPr>
              <a:defRPr sz="2000"/>
            </a:lvl7pPr>
            <a:lvl8pPr>
              <a:defRPr sz="2000"/>
            </a:lvl8pPr>
            <a:lvl9pPr>
              <a:defRPr sz="2000"/>
            </a:lvl9pPr>
          </a:lstStyle>
          <a:p>
            <a:pPr lvl="0"/>
            <a:r>
              <a:rPr lang="en-US" dirty="0"/>
              <a:t>Click to edit Master text styles</a:t>
            </a:r>
          </a:p>
        </p:txBody>
      </p:sp>
      <p:sp>
        <p:nvSpPr>
          <p:cNvPr id="8" name="Title 1">
            <a:extLst>
              <a:ext uri="{FF2B5EF4-FFF2-40B4-BE49-F238E27FC236}">
                <a16:creationId xmlns:a16="http://schemas.microsoft.com/office/drawing/2014/main" id="{D7F011DA-ED52-174D-8273-CF94D152E2AB}"/>
              </a:ext>
            </a:extLst>
          </p:cNvPr>
          <p:cNvSpPr>
            <a:spLocks noGrp="1"/>
          </p:cNvSpPr>
          <p:nvPr>
            <p:ph type="title"/>
          </p:nvPr>
        </p:nvSpPr>
        <p:spPr>
          <a:xfrm>
            <a:off x="457200" y="342900"/>
            <a:ext cx="3122613" cy="1200150"/>
          </a:xfrm>
          <a:prstGeom prst="rect">
            <a:avLst/>
          </a:prstGeom>
        </p:spPr>
        <p:txBody>
          <a:bodyPr anchor="b">
            <a:normAutofit/>
          </a:bodyPr>
          <a:lstStyle>
            <a:lvl1pPr>
              <a:defRPr sz="2800" baseline="0">
                <a:solidFill>
                  <a:schemeClr val="tx2"/>
                </a:solidFill>
              </a:defRPr>
            </a:lvl1pPr>
          </a:lstStyle>
          <a:p>
            <a:r>
              <a:rPr lang="en-US" dirty="0"/>
              <a:t>Click to edit Master title style</a:t>
            </a:r>
          </a:p>
        </p:txBody>
      </p:sp>
      <p:sp>
        <p:nvSpPr>
          <p:cNvPr id="9" name="Text Placeholder 3">
            <a:extLst>
              <a:ext uri="{FF2B5EF4-FFF2-40B4-BE49-F238E27FC236}">
                <a16:creationId xmlns:a16="http://schemas.microsoft.com/office/drawing/2014/main" id="{F1B2EB1E-BA5D-FF42-B850-90F8C392538B}"/>
              </a:ext>
            </a:extLst>
          </p:cNvPr>
          <p:cNvSpPr>
            <a:spLocks noGrp="1"/>
          </p:cNvSpPr>
          <p:nvPr>
            <p:ph type="body" sz="half" idx="2"/>
          </p:nvPr>
        </p:nvSpPr>
        <p:spPr>
          <a:xfrm>
            <a:off x="457200" y="1657350"/>
            <a:ext cx="3122613" cy="2423660"/>
          </a:xfrm>
          <a:prstGeom prst="rect">
            <a:avLst/>
          </a:prstGeom>
        </p:spPr>
        <p:txBody>
          <a:bodyPr/>
          <a:lstStyle>
            <a:lvl1pPr marL="0" indent="0">
              <a:buNone/>
              <a:defRPr sz="1600">
                <a:solidFill>
                  <a:srgbClr val="0F2144"/>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 name="TextBox 1">
            <a:extLst>
              <a:ext uri="{FF2B5EF4-FFF2-40B4-BE49-F238E27FC236}">
                <a16:creationId xmlns:a16="http://schemas.microsoft.com/office/drawing/2014/main" id="{FF32ADED-6BE1-2CA7-F04A-9F26B6E71067}"/>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1969373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48F46-DE51-2945-8A97-F95152C5D81D}"/>
              </a:ext>
            </a:extLst>
          </p:cNvPr>
          <p:cNvSpPr>
            <a:spLocks noGrp="1"/>
          </p:cNvSpPr>
          <p:nvPr>
            <p:ph type="title"/>
          </p:nvPr>
        </p:nvSpPr>
        <p:spPr>
          <a:xfrm>
            <a:off x="457200" y="342900"/>
            <a:ext cx="3122613" cy="1200150"/>
          </a:xfrm>
          <a:prstGeom prst="rect">
            <a:avLst/>
          </a:prstGeom>
        </p:spPr>
        <p:txBody>
          <a:bodyPr anchor="b">
            <a:normAutofit/>
          </a:bodyPr>
          <a:lstStyle>
            <a:lvl1pPr>
              <a:defRPr sz="2800" baseline="0">
                <a:solidFill>
                  <a:schemeClr val="tx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CC8AC003-8764-8F4C-A73C-4DFC12EC9325}"/>
              </a:ext>
            </a:extLst>
          </p:cNvPr>
          <p:cNvSpPr>
            <a:spLocks noGrp="1"/>
          </p:cNvSpPr>
          <p:nvPr>
            <p:ph type="pic" idx="1"/>
          </p:nvPr>
        </p:nvSpPr>
        <p:spPr>
          <a:xfrm>
            <a:off x="3887788" y="342901"/>
            <a:ext cx="4799012" cy="375284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42BA6C3-7C9E-2D40-B1BA-E8B374377AA4}"/>
              </a:ext>
            </a:extLst>
          </p:cNvPr>
          <p:cNvSpPr>
            <a:spLocks noGrp="1"/>
          </p:cNvSpPr>
          <p:nvPr>
            <p:ph type="body" sz="half" idx="2"/>
          </p:nvPr>
        </p:nvSpPr>
        <p:spPr>
          <a:xfrm>
            <a:off x="457200" y="1657349"/>
            <a:ext cx="3122613" cy="2464559"/>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TextBox 4">
            <a:extLst>
              <a:ext uri="{FF2B5EF4-FFF2-40B4-BE49-F238E27FC236}">
                <a16:creationId xmlns:a16="http://schemas.microsoft.com/office/drawing/2014/main" id="{3EC28446-4C31-94B5-96F6-AC7CC57B5BFF}"/>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Tree>
    <p:extLst>
      <p:ext uri="{BB962C8B-B14F-4D97-AF65-F5344CB8AC3E}">
        <p14:creationId xmlns:p14="http://schemas.microsoft.com/office/powerpoint/2010/main" val="2440944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clos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24CFF5-5EE2-0D8C-6535-D4A8E80651C9}"/>
              </a:ext>
            </a:extLst>
          </p:cNvPr>
          <p:cNvSpPr txBox="1"/>
          <p:nvPr userDrawn="1"/>
        </p:nvSpPr>
        <p:spPr>
          <a:xfrm>
            <a:off x="457200" y="4171950"/>
            <a:ext cx="8229600" cy="200055"/>
          </a:xfrm>
          <a:prstGeom prst="rect">
            <a:avLst/>
          </a:prstGeom>
          <a:noFill/>
        </p:spPr>
        <p:txBody>
          <a:bodyPr wrap="square" lIns="91440" rtlCol="0">
            <a:spAutoFit/>
          </a:bodyPr>
          <a:lstStyle/>
          <a:p>
            <a:r>
              <a:rPr lang="en-US" sz="675" b="0" i="0" baseline="0" dirty="0">
                <a:solidFill>
                  <a:schemeClr val="bg2">
                    <a:lumMod val="75000"/>
                  </a:schemeClr>
                </a:solidFill>
                <a:effectLst/>
                <a:latin typeface="Figtree"/>
              </a:rPr>
              <a:t>The opinions expressed in these presentations are those of the individual participants and not necessarily those of the American College of Surgeons.</a:t>
            </a:r>
            <a:endParaRPr lang="en-US" sz="675" b="0" i="0" baseline="0" dirty="0">
              <a:solidFill>
                <a:schemeClr val="bg2">
                  <a:lumMod val="75000"/>
                </a:schemeClr>
              </a:solidFill>
            </a:endParaRPr>
          </a:p>
        </p:txBody>
      </p:sp>
      <p:sp>
        <p:nvSpPr>
          <p:cNvPr id="4" name="Title 1">
            <a:extLst>
              <a:ext uri="{FF2B5EF4-FFF2-40B4-BE49-F238E27FC236}">
                <a16:creationId xmlns:a16="http://schemas.microsoft.com/office/drawing/2014/main" id="{426B34E1-EB0E-744E-0D62-6772006DB08E}"/>
              </a:ext>
            </a:extLst>
          </p:cNvPr>
          <p:cNvSpPr>
            <a:spLocks noGrp="1"/>
          </p:cNvSpPr>
          <p:nvPr>
            <p:ph type="title" hasCustomPrompt="1"/>
          </p:nvPr>
        </p:nvSpPr>
        <p:spPr>
          <a:xfrm>
            <a:off x="457200" y="274639"/>
            <a:ext cx="8229600" cy="620712"/>
          </a:xfrm>
          <a:prstGeom prst="rect">
            <a:avLst/>
          </a:prstGeom>
        </p:spPr>
        <p:txBody>
          <a:bodyPr/>
          <a:lstStyle>
            <a:lvl1pPr>
              <a:defRPr sz="3200">
                <a:solidFill>
                  <a:schemeClr val="tx1"/>
                </a:solidFill>
              </a:defRPr>
            </a:lvl1pPr>
          </a:lstStyle>
          <a:p>
            <a:r>
              <a:rPr lang="en-US" dirty="0"/>
              <a:t>Disclosure</a:t>
            </a:r>
          </a:p>
        </p:txBody>
      </p:sp>
      <p:sp>
        <p:nvSpPr>
          <p:cNvPr id="5" name="Content Placeholder 2">
            <a:extLst>
              <a:ext uri="{FF2B5EF4-FFF2-40B4-BE49-F238E27FC236}">
                <a16:creationId xmlns:a16="http://schemas.microsoft.com/office/drawing/2014/main" id="{1D6A3C23-C8A5-F62D-1023-54311E1FF888}"/>
              </a:ext>
            </a:extLst>
          </p:cNvPr>
          <p:cNvSpPr>
            <a:spLocks noGrp="1"/>
          </p:cNvSpPr>
          <p:nvPr>
            <p:ph idx="1"/>
          </p:nvPr>
        </p:nvSpPr>
        <p:spPr>
          <a:xfrm>
            <a:off x="457200" y="1018381"/>
            <a:ext cx="8229600" cy="3106737"/>
          </a:xfrm>
          <a:prstGeom prst="rect">
            <a:avLst/>
          </a:prstGeom>
        </p:spPr>
        <p:txBody>
          <a:bodyPr/>
          <a:lstStyle>
            <a:lvl1pPr marL="0" indent="0">
              <a:buFontTx/>
              <a:buNone/>
              <a:defRPr sz="2000">
                <a:solidFill>
                  <a:srgbClr val="0F2144"/>
                </a:solidFill>
              </a:defRPr>
            </a:lvl1pPr>
            <a:lvl2pPr marL="457200" indent="0">
              <a:buFontTx/>
              <a:buNone/>
              <a:defRPr/>
            </a:lvl2pPr>
            <a:lvl3pPr>
              <a:buFontTx/>
              <a:buNone/>
              <a:defRPr/>
            </a:lvl3pPr>
            <a:lvl4pPr>
              <a:buFontTx/>
              <a:buNone/>
              <a:defRPr/>
            </a:lvl4pPr>
            <a:lvl5pPr>
              <a:buFontTx/>
              <a:buNone/>
              <a:defRPr/>
            </a:lvl5pPr>
          </a:lstStyle>
          <a:p>
            <a:pPr lvl="0"/>
            <a:r>
              <a:rPr lang="en-US" dirty="0"/>
              <a:t>Click to edit Master text styles</a:t>
            </a:r>
          </a:p>
        </p:txBody>
      </p:sp>
    </p:spTree>
    <p:extLst>
      <p:ext uri="{BB962C8B-B14F-4D97-AF65-F5344CB8AC3E}">
        <p14:creationId xmlns:p14="http://schemas.microsoft.com/office/powerpoint/2010/main" val="2196616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D7C12-0B31-F446-A0B9-6062FDE5E8DE}"/>
              </a:ext>
            </a:extLst>
          </p:cNvPr>
          <p:cNvSpPr>
            <a:spLocks noGrp="1"/>
          </p:cNvSpPr>
          <p:nvPr>
            <p:ph type="title"/>
          </p:nvPr>
        </p:nvSpPr>
        <p:spPr>
          <a:xfrm>
            <a:off x="457200" y="274638"/>
            <a:ext cx="8229600" cy="993775"/>
          </a:xfrm>
          <a:prstGeom prst="rect">
            <a:avLst/>
          </a:prstGeom>
        </p:spPr>
        <p:txBody>
          <a:bodyPr/>
          <a:lstStyle>
            <a:lvl1pPr>
              <a:defRPr baseline="0">
                <a:solidFill>
                  <a:srgbClr val="7C1399"/>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1D6F3B5-036E-0B4B-A1AA-BE02DFB566BD}"/>
              </a:ext>
            </a:extLst>
          </p:cNvPr>
          <p:cNvSpPr>
            <a:spLocks noGrp="1"/>
          </p:cNvSpPr>
          <p:nvPr>
            <p:ph idx="1"/>
          </p:nvPr>
        </p:nvSpPr>
        <p:spPr>
          <a:xfrm>
            <a:off x="457200" y="1370013"/>
            <a:ext cx="8229600" cy="2801937"/>
          </a:xfrm>
          <a:prstGeom prst="rect">
            <a:avLst/>
          </a:prstGeom>
        </p:spPr>
        <p:txBody>
          <a:bodyPr/>
          <a:lstStyle>
            <a:lvl1pPr marL="0" indent="0">
              <a:buNone/>
              <a:defRPr sz="2600" b="1" i="0" baseline="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5008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2C17-FB60-364D-955D-2B1D2622602C}"/>
              </a:ext>
            </a:extLst>
          </p:cNvPr>
          <p:cNvSpPr>
            <a:spLocks noGrp="1"/>
          </p:cNvSpPr>
          <p:nvPr>
            <p:ph type="title"/>
          </p:nvPr>
        </p:nvSpPr>
        <p:spPr>
          <a:xfrm>
            <a:off x="457200" y="274639"/>
            <a:ext cx="8229600" cy="620712"/>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7D4F8F2-7437-8D44-BE08-3DEE8CBC87C8}"/>
              </a:ext>
            </a:extLst>
          </p:cNvPr>
          <p:cNvSpPr>
            <a:spLocks noGrp="1"/>
          </p:cNvSpPr>
          <p:nvPr>
            <p:ph sz="half" idx="1"/>
          </p:nvPr>
        </p:nvSpPr>
        <p:spPr>
          <a:xfrm>
            <a:off x="457200" y="1141413"/>
            <a:ext cx="4114800" cy="3030537"/>
          </a:xfrm>
          <a:prstGeom prst="rect">
            <a:avLst/>
          </a:prstGeom>
        </p:spPr>
        <p:txBody>
          <a:bodyPr/>
          <a:lstStyle>
            <a:lvl1pPr marL="0" indent="0">
              <a:buNone/>
              <a:defRPr sz="2100" b="1" i="0" baseline="0">
                <a:solidFill>
                  <a:srgbClr val="7C1399"/>
                </a:solidFill>
              </a:defRPr>
            </a:lvl1pPr>
            <a:lvl2pPr>
              <a:defRPr sz="2100" baseline="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C102F945-D9C8-4A52-2795-C679AE24452F}"/>
              </a:ext>
            </a:extLst>
          </p:cNvPr>
          <p:cNvSpPr>
            <a:spLocks noGrp="1"/>
          </p:cNvSpPr>
          <p:nvPr>
            <p:ph sz="half" idx="10"/>
          </p:nvPr>
        </p:nvSpPr>
        <p:spPr>
          <a:xfrm>
            <a:off x="4648200" y="1141413"/>
            <a:ext cx="4114800" cy="3030537"/>
          </a:xfrm>
          <a:prstGeom prst="rect">
            <a:avLst/>
          </a:prstGeom>
        </p:spPr>
        <p:txBody>
          <a:bodyPr/>
          <a:lstStyle>
            <a:lvl1pPr marL="0" indent="0">
              <a:buNone/>
              <a:defRPr sz="2100" b="1" i="0" baseline="0">
                <a:solidFill>
                  <a:srgbClr val="7C1399"/>
                </a:solidFill>
              </a:defRPr>
            </a:lvl1pPr>
            <a:lvl2pPr>
              <a:defRPr sz="2100" baseline="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718787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C03A1-4DDA-7D4E-9CB0-51924605C1E6}"/>
              </a:ext>
            </a:extLst>
          </p:cNvPr>
          <p:cNvSpPr>
            <a:spLocks noGrp="1"/>
          </p:cNvSpPr>
          <p:nvPr>
            <p:ph type="title"/>
          </p:nvPr>
        </p:nvSpPr>
        <p:spPr>
          <a:xfrm>
            <a:off x="457200" y="274638"/>
            <a:ext cx="8229600" cy="858837"/>
          </a:xfrm>
          <a:prstGeom prst="rect">
            <a:avLst/>
          </a:prstGeo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4B835C24-BC42-7E43-808D-2951DB4B7F3E}"/>
              </a:ext>
            </a:extLst>
          </p:cNvPr>
          <p:cNvSpPr>
            <a:spLocks noGrp="1"/>
          </p:cNvSpPr>
          <p:nvPr>
            <p:ph type="body" idx="1"/>
          </p:nvPr>
        </p:nvSpPr>
        <p:spPr>
          <a:xfrm>
            <a:off x="457200" y="1200150"/>
            <a:ext cx="4041775" cy="466725"/>
          </a:xfrm>
          <a:prstGeom prst="rect">
            <a:avLst/>
          </a:prstGeom>
        </p:spPr>
        <p:txBody>
          <a:bodyPr anchor="b"/>
          <a:lstStyle>
            <a:lvl1pPr marL="0" indent="0">
              <a:buNone/>
              <a:defRPr sz="2100" b="1" baseline="0">
                <a:solidFill>
                  <a:srgbClr val="7C139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A4E74CD-9D09-4643-BD85-73D84E9AB83A}"/>
              </a:ext>
            </a:extLst>
          </p:cNvPr>
          <p:cNvSpPr>
            <a:spLocks noGrp="1"/>
          </p:cNvSpPr>
          <p:nvPr>
            <p:ph sz="half" idx="2"/>
          </p:nvPr>
        </p:nvSpPr>
        <p:spPr>
          <a:xfrm>
            <a:off x="457200" y="1733550"/>
            <a:ext cx="4041775" cy="2438400"/>
          </a:xfrm>
          <a:prstGeom prst="rect">
            <a:avLst/>
          </a:prstGeom>
        </p:spPr>
        <p:txBody>
          <a:bodyPr>
            <a:normAutofit/>
          </a:bodyPr>
          <a:lstStyle>
            <a:lvl1pPr>
              <a:buFontTx/>
              <a:buNone/>
              <a:defRPr sz="1800" baseline="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66D7D76-38C7-5143-8472-897199D0D7AA}"/>
              </a:ext>
            </a:extLst>
          </p:cNvPr>
          <p:cNvSpPr>
            <a:spLocks noGrp="1"/>
          </p:cNvSpPr>
          <p:nvPr>
            <p:ph type="body" sz="quarter" idx="3"/>
          </p:nvPr>
        </p:nvSpPr>
        <p:spPr>
          <a:xfrm>
            <a:off x="4629150" y="1200150"/>
            <a:ext cx="4057650" cy="466725"/>
          </a:xfrm>
          <a:prstGeom prst="rect">
            <a:avLst/>
          </a:prstGeom>
        </p:spPr>
        <p:txBody>
          <a:bodyPr anchor="b"/>
          <a:lstStyle>
            <a:lvl1pPr marL="0" indent="0">
              <a:buNone/>
              <a:defRPr sz="2100" b="1" baseline="0">
                <a:solidFill>
                  <a:srgbClr val="7C139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36169B5-0FF4-9C4E-9668-5C5D1BA1B54F}"/>
              </a:ext>
            </a:extLst>
          </p:cNvPr>
          <p:cNvSpPr>
            <a:spLocks noGrp="1"/>
          </p:cNvSpPr>
          <p:nvPr>
            <p:ph sz="quarter" idx="4"/>
          </p:nvPr>
        </p:nvSpPr>
        <p:spPr>
          <a:xfrm>
            <a:off x="4629150" y="1733550"/>
            <a:ext cx="4057650" cy="2438400"/>
          </a:xfrm>
          <a:prstGeom prst="rect">
            <a:avLst/>
          </a:prstGeom>
        </p:spPr>
        <p:txBody>
          <a:bodyPr>
            <a:normAutofit/>
          </a:bodyPr>
          <a:lstStyle>
            <a:lvl1pPr>
              <a:buFontTx/>
              <a:buNone/>
              <a:defRPr sz="1800" baseline="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23082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B043-CF54-A648-B07C-132F3D08B824}"/>
              </a:ext>
            </a:extLst>
          </p:cNvPr>
          <p:cNvSpPr>
            <a:spLocks noGrp="1"/>
          </p:cNvSpPr>
          <p:nvPr>
            <p:ph type="title"/>
          </p:nvPr>
        </p:nvSpPr>
        <p:spPr>
          <a:xfrm>
            <a:off x="457200" y="274638"/>
            <a:ext cx="8229600" cy="993775"/>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526380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7177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040E05-4010-C240-9BB7-3D3546425728}"/>
              </a:ext>
            </a:extLst>
          </p:cNvPr>
          <p:cNvSpPr>
            <a:spLocks noGrp="1"/>
          </p:cNvSpPr>
          <p:nvPr>
            <p:ph idx="1"/>
          </p:nvPr>
        </p:nvSpPr>
        <p:spPr>
          <a:xfrm>
            <a:off x="3887788" y="741363"/>
            <a:ext cx="4799012" cy="3430587"/>
          </a:xfrm>
          <a:prstGeom prst="rect">
            <a:avLst/>
          </a:prstGeom>
        </p:spPr>
        <p:txBody>
          <a:bodyPr>
            <a:normAutofit/>
          </a:bodyPr>
          <a:lstStyle>
            <a:lvl1pPr>
              <a:defRPr sz="2600" baseline="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a:extLst>
              <a:ext uri="{FF2B5EF4-FFF2-40B4-BE49-F238E27FC236}">
                <a16:creationId xmlns:a16="http://schemas.microsoft.com/office/drawing/2014/main" id="{D7F011DA-ED52-174D-8273-CF94D152E2AB}"/>
              </a:ext>
            </a:extLst>
          </p:cNvPr>
          <p:cNvSpPr>
            <a:spLocks noGrp="1"/>
          </p:cNvSpPr>
          <p:nvPr>
            <p:ph type="title"/>
          </p:nvPr>
        </p:nvSpPr>
        <p:spPr>
          <a:xfrm>
            <a:off x="457200" y="342900"/>
            <a:ext cx="3122613" cy="1200150"/>
          </a:xfrm>
          <a:prstGeom prst="rect">
            <a:avLst/>
          </a:prstGeom>
        </p:spPr>
        <p:txBody>
          <a:bodyPr anchor="b">
            <a:normAutofit/>
          </a:bodyPr>
          <a:lstStyle>
            <a:lvl1pPr>
              <a:defRPr sz="2800" baseline="0">
                <a:solidFill>
                  <a:srgbClr val="7C1399"/>
                </a:solidFill>
              </a:defRPr>
            </a:lvl1pPr>
          </a:lstStyle>
          <a:p>
            <a:r>
              <a:rPr lang="en-US" dirty="0"/>
              <a:t>Click to edit Master title style</a:t>
            </a:r>
          </a:p>
        </p:txBody>
      </p:sp>
      <p:sp>
        <p:nvSpPr>
          <p:cNvPr id="9" name="Text Placeholder 3">
            <a:extLst>
              <a:ext uri="{FF2B5EF4-FFF2-40B4-BE49-F238E27FC236}">
                <a16:creationId xmlns:a16="http://schemas.microsoft.com/office/drawing/2014/main" id="{F1B2EB1E-BA5D-FF42-B850-90F8C392538B}"/>
              </a:ext>
            </a:extLst>
          </p:cNvPr>
          <p:cNvSpPr>
            <a:spLocks noGrp="1"/>
          </p:cNvSpPr>
          <p:nvPr>
            <p:ph type="body" sz="half" idx="2"/>
          </p:nvPr>
        </p:nvSpPr>
        <p:spPr>
          <a:xfrm>
            <a:off x="457200" y="1657349"/>
            <a:ext cx="3122613" cy="2514601"/>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8503042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48F46-DE51-2945-8A97-F95152C5D81D}"/>
              </a:ext>
            </a:extLst>
          </p:cNvPr>
          <p:cNvSpPr>
            <a:spLocks noGrp="1"/>
          </p:cNvSpPr>
          <p:nvPr>
            <p:ph type="title"/>
          </p:nvPr>
        </p:nvSpPr>
        <p:spPr>
          <a:xfrm>
            <a:off x="457200" y="342900"/>
            <a:ext cx="3122613" cy="1200150"/>
          </a:xfrm>
          <a:prstGeom prst="rect">
            <a:avLst/>
          </a:prstGeom>
        </p:spPr>
        <p:txBody>
          <a:bodyPr anchor="b">
            <a:normAutofit/>
          </a:bodyPr>
          <a:lstStyle>
            <a:lvl1pPr>
              <a:defRPr sz="2800" baseline="0">
                <a:solidFill>
                  <a:srgbClr val="7C1399"/>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CC8AC003-8764-8F4C-A73C-4DFC12EC9325}"/>
              </a:ext>
            </a:extLst>
          </p:cNvPr>
          <p:cNvSpPr>
            <a:spLocks noGrp="1"/>
          </p:cNvSpPr>
          <p:nvPr>
            <p:ph type="pic" idx="1"/>
          </p:nvPr>
        </p:nvSpPr>
        <p:spPr>
          <a:xfrm>
            <a:off x="3887788" y="0"/>
            <a:ext cx="4799012" cy="41719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42BA6C3-7C9E-2D40-B1BA-E8B374377AA4}"/>
              </a:ext>
            </a:extLst>
          </p:cNvPr>
          <p:cNvSpPr>
            <a:spLocks noGrp="1"/>
          </p:cNvSpPr>
          <p:nvPr>
            <p:ph type="body" sz="half" idx="2"/>
          </p:nvPr>
        </p:nvSpPr>
        <p:spPr>
          <a:xfrm>
            <a:off x="457200" y="1657349"/>
            <a:ext cx="3122613" cy="2514601"/>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8003312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7572F-5F34-93F4-3334-6131554B7E2B}"/>
              </a:ext>
            </a:extLst>
          </p:cNvPr>
          <p:cNvSpPr>
            <a:spLocks noGrp="1"/>
          </p:cNvSpPr>
          <p:nvPr>
            <p:ph type="title"/>
          </p:nvPr>
        </p:nvSpPr>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DDFADBA9-5B23-2FFA-C83F-B4B74B48CFC5}"/>
              </a:ext>
            </a:extLst>
          </p:cNvPr>
          <p:cNvSpPr>
            <a:spLocks noGrp="1"/>
          </p:cNvSpPr>
          <p:nvPr>
            <p:ph type="ftr" sz="quarter" idx="10"/>
          </p:nvPr>
        </p:nvSpPr>
        <p:spPr/>
        <p:txBody>
          <a:bodyPr/>
          <a:lstStyle/>
          <a:p>
            <a:r>
              <a:rPr lang="en-US" dirty="0"/>
              <a:t>Click to add presentation title</a:t>
            </a:r>
          </a:p>
        </p:txBody>
      </p:sp>
      <p:sp>
        <p:nvSpPr>
          <p:cNvPr id="10" name="Text Placeholder 9">
            <a:extLst>
              <a:ext uri="{FF2B5EF4-FFF2-40B4-BE49-F238E27FC236}">
                <a16:creationId xmlns:a16="http://schemas.microsoft.com/office/drawing/2014/main" id="{67152FEC-941C-EA33-5EF6-541A505E261B}"/>
              </a:ext>
            </a:extLst>
          </p:cNvPr>
          <p:cNvSpPr>
            <a:spLocks noGrp="1"/>
          </p:cNvSpPr>
          <p:nvPr>
            <p:ph type="body" sz="quarter" idx="12"/>
          </p:nvPr>
        </p:nvSpPr>
        <p:spPr>
          <a:xfrm>
            <a:off x="628650" y="1874478"/>
            <a:ext cx="3729990" cy="273442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9">
            <a:extLst>
              <a:ext uri="{FF2B5EF4-FFF2-40B4-BE49-F238E27FC236}">
                <a16:creationId xmlns:a16="http://schemas.microsoft.com/office/drawing/2014/main" id="{0A58265B-705C-58EA-99A7-376ACA53E42F}"/>
              </a:ext>
            </a:extLst>
          </p:cNvPr>
          <p:cNvSpPr>
            <a:spLocks noGrp="1"/>
          </p:cNvSpPr>
          <p:nvPr>
            <p:ph type="body" sz="quarter" idx="13"/>
          </p:nvPr>
        </p:nvSpPr>
        <p:spPr>
          <a:xfrm>
            <a:off x="4785360" y="1874478"/>
            <a:ext cx="3729990" cy="273442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7">
            <a:extLst>
              <a:ext uri="{FF2B5EF4-FFF2-40B4-BE49-F238E27FC236}">
                <a16:creationId xmlns:a16="http://schemas.microsoft.com/office/drawing/2014/main" id="{2D6AED52-666E-71B1-9522-D4F217298189}"/>
              </a:ext>
            </a:extLst>
          </p:cNvPr>
          <p:cNvSpPr>
            <a:spLocks noGrp="1"/>
          </p:cNvSpPr>
          <p:nvPr>
            <p:ph type="body" sz="quarter" idx="11" hasCustomPrompt="1"/>
          </p:nvPr>
        </p:nvSpPr>
        <p:spPr>
          <a:xfrm>
            <a:off x="628650" y="1376140"/>
            <a:ext cx="7886700" cy="434579"/>
          </a:xfrm>
          <a:prstGeom prst="rect">
            <a:avLst/>
          </a:prstGeom>
        </p:spPr>
        <p:txBody>
          <a:bodyPr/>
          <a:lstStyle>
            <a:lvl1pPr marL="0" indent="0">
              <a:buNone/>
              <a:defRPr>
                <a:solidFill>
                  <a:schemeClr val="accent3"/>
                </a:solidFill>
              </a:defRPr>
            </a:lvl1pPr>
          </a:lstStyle>
          <a:p>
            <a:pPr lvl="0"/>
            <a:r>
              <a:rPr lang="en-US" dirty="0"/>
              <a:t>Click to add subtitle</a:t>
            </a:r>
          </a:p>
        </p:txBody>
      </p:sp>
    </p:spTree>
    <p:extLst>
      <p:ext uri="{BB962C8B-B14F-4D97-AF65-F5344CB8AC3E}">
        <p14:creationId xmlns:p14="http://schemas.microsoft.com/office/powerpoint/2010/main" val="153301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E44CE-275E-77FF-C57D-E778DD37D024}"/>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9DFFC8D-0EA7-2317-6639-8734A0F5D128}"/>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1A202678-3FB9-39FD-E2E5-3D96CFF94C87}"/>
              </a:ext>
            </a:extLst>
          </p:cNvPr>
          <p:cNvSpPr>
            <a:spLocks noGrp="1"/>
          </p:cNvSpPr>
          <p:nvPr>
            <p:ph type="dt" sz="half" idx="10"/>
          </p:nvPr>
        </p:nvSpPr>
        <p:spPr/>
        <p:txBody>
          <a:bodyPr/>
          <a:lstStyle/>
          <a:p>
            <a:fld id="{2A9B4EB2-FB4F-40B4-B43B-05B19147450D}" type="datetimeFigureOut">
              <a:rPr lang="en-US" smtClean="0"/>
              <a:t>9/25/2026</a:t>
            </a:fld>
            <a:endParaRPr lang="en-US"/>
          </a:p>
        </p:txBody>
      </p:sp>
      <p:sp>
        <p:nvSpPr>
          <p:cNvPr id="5" name="Footer Placeholder 4">
            <a:extLst>
              <a:ext uri="{FF2B5EF4-FFF2-40B4-BE49-F238E27FC236}">
                <a16:creationId xmlns:a16="http://schemas.microsoft.com/office/drawing/2014/main" id="{0D9F8ACB-79AC-47F9-0F2A-86EC9B517E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2CD208-88E3-4504-065F-1A809C1DC4CE}"/>
              </a:ext>
            </a:extLst>
          </p:cNvPr>
          <p:cNvSpPr>
            <a:spLocks noGrp="1"/>
          </p:cNvSpPr>
          <p:nvPr>
            <p:ph type="sldNum" sz="quarter" idx="12"/>
          </p:nvPr>
        </p:nvSpPr>
        <p:spPr/>
        <p:txBody>
          <a:bodyPr/>
          <a:lstStyle/>
          <a:p>
            <a:fld id="{D0E3610A-1D60-44F8-A451-C51235A09FB7}" type="slidenum">
              <a:rPr lang="en-US" smtClean="0"/>
              <a:t>‹#›</a:t>
            </a:fld>
            <a:endParaRPr lang="en-US"/>
          </a:p>
        </p:txBody>
      </p:sp>
    </p:spTree>
    <p:extLst>
      <p:ext uri="{BB962C8B-B14F-4D97-AF65-F5344CB8AC3E}">
        <p14:creationId xmlns:p14="http://schemas.microsoft.com/office/powerpoint/2010/main" val="4491688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Divid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BD2BFB59-D151-3B42-8804-DA038914B5D1}"/>
              </a:ext>
            </a:extLst>
          </p:cNvPr>
          <p:cNvSpPr>
            <a:spLocks noGrp="1"/>
          </p:cNvSpPr>
          <p:nvPr>
            <p:ph type="title" hasCustomPrompt="1"/>
          </p:nvPr>
        </p:nvSpPr>
        <p:spPr>
          <a:xfrm>
            <a:off x="457200" y="1352550"/>
            <a:ext cx="8305800" cy="993775"/>
          </a:xfrm>
          <a:prstGeom prst="rect">
            <a:avLst/>
          </a:prstGeom>
        </p:spPr>
        <p:txBody>
          <a:bodyPr vert="horz" lIns="0" tIns="45720" rIns="91440" bIns="45720" rtlCol="0" anchor="ctr">
            <a:normAutofit/>
          </a:bodyPr>
          <a:lstStyle>
            <a:lvl1pPr>
              <a:defRPr baseline="0">
                <a:solidFill>
                  <a:srgbClr val="7C1399"/>
                </a:solidFill>
              </a:defRPr>
            </a:lvl1pPr>
          </a:lstStyle>
          <a:p>
            <a:r>
              <a:rPr lang="en-US" dirty="0"/>
              <a:t>Click to edit Divider title style</a:t>
            </a:r>
          </a:p>
        </p:txBody>
      </p:sp>
      <p:sp>
        <p:nvSpPr>
          <p:cNvPr id="8" name="Text Placeholder 2">
            <a:extLst>
              <a:ext uri="{FF2B5EF4-FFF2-40B4-BE49-F238E27FC236}">
                <a16:creationId xmlns:a16="http://schemas.microsoft.com/office/drawing/2014/main" id="{E097B25E-7AD0-2141-A0D1-A716EA4DB10D}"/>
              </a:ext>
            </a:extLst>
          </p:cNvPr>
          <p:cNvSpPr>
            <a:spLocks noGrp="1"/>
          </p:cNvSpPr>
          <p:nvPr>
            <p:ph idx="1" hasCustomPrompt="1"/>
          </p:nvPr>
        </p:nvSpPr>
        <p:spPr>
          <a:xfrm>
            <a:off x="457200" y="2447925"/>
            <a:ext cx="8305800" cy="1430337"/>
          </a:xfrm>
          <a:prstGeom prst="rect">
            <a:avLst/>
          </a:prstGeom>
        </p:spPr>
        <p:txBody>
          <a:bodyPr vert="horz" lIns="0" tIns="45720" rIns="91440" bIns="45720" rtlCol="0">
            <a:normAutofit/>
          </a:bodyPr>
          <a:lstStyle/>
          <a:p>
            <a:pPr lvl="0"/>
            <a:r>
              <a:rPr lang="en-US" dirty="0"/>
              <a:t>Subhead</a:t>
            </a:r>
          </a:p>
        </p:txBody>
      </p:sp>
    </p:spTree>
    <p:extLst>
      <p:ext uri="{BB962C8B-B14F-4D97-AF65-F5344CB8AC3E}">
        <p14:creationId xmlns:p14="http://schemas.microsoft.com/office/powerpoint/2010/main" val="15121464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sclosure">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F4FEFFF6-B485-B863-AD76-2E9EAAB9316F}"/>
              </a:ext>
            </a:extLst>
          </p:cNvPr>
          <p:cNvSpPr>
            <a:spLocks noGrp="1"/>
          </p:cNvSpPr>
          <p:nvPr>
            <p:ph idx="1"/>
          </p:nvPr>
        </p:nvSpPr>
        <p:spPr>
          <a:xfrm>
            <a:off x="381000" y="1123950"/>
            <a:ext cx="8229600" cy="3200400"/>
          </a:xfrm>
          <a:prstGeom prst="rect">
            <a:avLst/>
          </a:prstGeom>
        </p:spPr>
        <p:txBody>
          <a:bodyPr lIns="91440"/>
          <a:lstStyle>
            <a:lvl1pPr marL="0" indent="0">
              <a:buNone/>
              <a:defRPr sz="1800" baseline="0">
                <a:solidFill>
                  <a:srgbClr val="323232"/>
                </a:solidFill>
              </a:defRPr>
            </a:lvl1pPr>
            <a:lvl2pPr marL="457200" indent="0">
              <a:buNone/>
              <a:defRPr/>
            </a:lvl2pPr>
          </a:lstStyle>
          <a:p>
            <a:pPr lvl="0"/>
            <a:r>
              <a:rPr lang="en-US" dirty="0"/>
              <a:t>Click to edit Master text styles</a:t>
            </a:r>
          </a:p>
        </p:txBody>
      </p:sp>
    </p:spTree>
    <p:extLst>
      <p:ext uri="{BB962C8B-B14F-4D97-AF65-F5344CB8AC3E}">
        <p14:creationId xmlns:p14="http://schemas.microsoft.com/office/powerpoint/2010/main" val="36577462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F2C17-FB60-364D-955D-2B1D2622602C}"/>
              </a:ext>
            </a:extLst>
          </p:cNvPr>
          <p:cNvSpPr>
            <a:spLocks noGrp="1"/>
          </p:cNvSpPr>
          <p:nvPr>
            <p:ph type="title"/>
          </p:nvPr>
        </p:nvSpPr>
        <p:spPr>
          <a:xfrm>
            <a:off x="457200" y="274639"/>
            <a:ext cx="8229600" cy="620712"/>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7D4F8F2-7437-8D44-BE08-3DEE8CBC87C8}"/>
              </a:ext>
            </a:extLst>
          </p:cNvPr>
          <p:cNvSpPr>
            <a:spLocks noGrp="1"/>
          </p:cNvSpPr>
          <p:nvPr>
            <p:ph sz="half" idx="1"/>
          </p:nvPr>
        </p:nvSpPr>
        <p:spPr>
          <a:xfrm>
            <a:off x="457200" y="1141413"/>
            <a:ext cx="4114800" cy="3030537"/>
          </a:xfrm>
          <a:prstGeom prst="rect">
            <a:avLst/>
          </a:prstGeom>
        </p:spPr>
        <p:txBody>
          <a:bodyPr/>
          <a:lstStyle>
            <a:lvl1pPr marL="0" indent="0">
              <a:buNone/>
              <a:defRPr sz="2100" b="1" i="0" baseline="0">
                <a:solidFill>
                  <a:srgbClr val="7C1399"/>
                </a:solidFill>
              </a:defRPr>
            </a:lvl1pPr>
            <a:lvl2pPr>
              <a:defRPr sz="2100" baseline="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C102F945-D9C8-4A52-2795-C679AE24452F}"/>
              </a:ext>
            </a:extLst>
          </p:cNvPr>
          <p:cNvSpPr>
            <a:spLocks noGrp="1"/>
          </p:cNvSpPr>
          <p:nvPr>
            <p:ph sz="half" idx="10"/>
          </p:nvPr>
        </p:nvSpPr>
        <p:spPr>
          <a:xfrm>
            <a:off x="4648200" y="1141413"/>
            <a:ext cx="4114800" cy="3030537"/>
          </a:xfrm>
          <a:prstGeom prst="rect">
            <a:avLst/>
          </a:prstGeom>
        </p:spPr>
        <p:txBody>
          <a:bodyPr/>
          <a:lstStyle>
            <a:lvl1pPr marL="0" indent="0">
              <a:buNone/>
              <a:defRPr sz="2100" b="1" i="0" baseline="0">
                <a:solidFill>
                  <a:srgbClr val="7C1399"/>
                </a:solidFill>
              </a:defRPr>
            </a:lvl1pPr>
            <a:lvl2pPr>
              <a:defRPr sz="2100" baseline="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17377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62221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3.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560950"/>
      </p:ext>
    </p:extLst>
  </p:cSld>
  <p:clrMap bg1="lt1" tx1="dk1" bg2="lt2" tx2="dk2" accent1="accent1" accent2="accent2" accent3="accent3" accent4="accent4" accent5="accent5" accent6="accent6" hlink="hlink" folHlink="folHlink"/>
  <p:sldLayoutIdLst>
    <p:sldLayoutId id="2147483671" r:id="rId1"/>
    <p:sldLayoutId id="2147483663" r:id="rId2"/>
    <p:sldLayoutId id="2147483665" r:id="rId3"/>
    <p:sldLayoutId id="2147483666" r:id="rId4"/>
    <p:sldLayoutId id="2147483667" r:id="rId5"/>
    <p:sldLayoutId id="2147483668" r:id="rId6"/>
    <p:sldLayoutId id="2147483669" r:id="rId7"/>
    <p:sldLayoutId id="2147483670" r:id="rId8"/>
    <p:sldLayoutId id="2147483672" r:id="rId9"/>
  </p:sldLayoutIdLst>
  <p:txStyles>
    <p:titleStyle>
      <a:lvl1pPr algn="l" defTabSz="914400" rtl="0" eaLnBrk="1" latinLnBrk="0" hangingPunct="1">
        <a:lnSpc>
          <a:spcPct val="90000"/>
        </a:lnSpc>
        <a:spcBef>
          <a:spcPct val="0"/>
        </a:spcBef>
        <a:buNone/>
        <a:defRPr sz="3600" b="1" kern="1200">
          <a:solidFill>
            <a:srgbClr val="00233D"/>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185008-0C60-52F9-1427-83BD08F3BD6E}"/>
              </a:ext>
            </a:extLst>
          </p:cNvPr>
          <p:cNvSpPr txBox="1"/>
          <p:nvPr userDrawn="1"/>
        </p:nvSpPr>
        <p:spPr>
          <a:xfrm>
            <a:off x="381000" y="4248150"/>
            <a:ext cx="8229600" cy="200055"/>
          </a:xfrm>
          <a:prstGeom prst="rect">
            <a:avLst/>
          </a:prstGeom>
          <a:noFill/>
        </p:spPr>
        <p:txBody>
          <a:bodyPr wrap="square" lIns="9144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i="0" kern="1200" baseline="0" dirty="0">
                <a:solidFill>
                  <a:schemeClr val="bg1">
                    <a:lumMod val="50000"/>
                  </a:schemeClr>
                </a:solidFill>
                <a:effectLst/>
                <a:latin typeface="+mn-lt"/>
                <a:ea typeface="+mn-ea"/>
                <a:cs typeface="+mn-cs"/>
              </a:rPr>
              <a:t>The opinions expressed in these presentations are those of the individual participants and not necessarily those of the American College of Surgeons.</a:t>
            </a:r>
            <a:endParaRPr lang="en-US" sz="700" b="0" i="0" baseline="0" dirty="0">
              <a:solidFill>
                <a:schemeClr val="bg1">
                  <a:lumMod val="50000"/>
                </a:schemeClr>
              </a:solidFill>
              <a:effectLst/>
              <a:latin typeface="Figtree" pitchFamily="2" charset="0"/>
            </a:endParaRPr>
          </a:p>
        </p:txBody>
      </p:sp>
    </p:spTree>
    <p:extLst>
      <p:ext uri="{BB962C8B-B14F-4D97-AF65-F5344CB8AC3E}">
        <p14:creationId xmlns:p14="http://schemas.microsoft.com/office/powerpoint/2010/main" val="249515909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Lst>
  <p:txStyles>
    <p:titleStyle>
      <a:lvl1pPr algn="l" defTabSz="914400" rtl="0" eaLnBrk="1" latinLnBrk="0" hangingPunct="1">
        <a:lnSpc>
          <a:spcPct val="90000"/>
        </a:lnSpc>
        <a:spcBef>
          <a:spcPct val="0"/>
        </a:spcBef>
        <a:buNone/>
        <a:defRPr sz="3600" b="1" kern="1200">
          <a:solidFill>
            <a:srgbClr val="00233D"/>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5D10C6A5-5C31-22BE-7A41-3D5551CE79BA}"/>
              </a:ext>
            </a:extLst>
          </p:cNvPr>
          <p:cNvSpPr txBox="1">
            <a:spLocks/>
          </p:cNvSpPr>
          <p:nvPr userDrawn="1"/>
        </p:nvSpPr>
        <p:spPr>
          <a:xfrm>
            <a:off x="381000" y="432143"/>
            <a:ext cx="8229600" cy="6787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00233D"/>
                </a:solidFill>
                <a:latin typeface="Helvetica" pitchFamily="2" charset="0"/>
                <a:ea typeface="+mj-ea"/>
                <a:cs typeface="+mj-cs"/>
              </a:defRPr>
            </a:lvl1pPr>
          </a:lstStyle>
          <a:p>
            <a:r>
              <a:rPr lang="en-US" dirty="0"/>
              <a:t>Disclosures</a:t>
            </a:r>
          </a:p>
        </p:txBody>
      </p:sp>
    </p:spTree>
    <p:extLst>
      <p:ext uri="{BB962C8B-B14F-4D97-AF65-F5344CB8AC3E}">
        <p14:creationId xmlns:p14="http://schemas.microsoft.com/office/powerpoint/2010/main" val="3630184381"/>
      </p:ext>
    </p:extLst>
  </p:cSld>
  <p:clrMap bg1="lt1" tx1="dk1" bg2="lt2" tx2="dk2" accent1="accent1" accent2="accent2" accent3="accent3" accent4="accent4" accent5="accent5" accent6="accent6" hlink="hlink" folHlink="folHlink"/>
  <p:sldLayoutIdLst>
    <p:sldLayoutId id="2147483685" r:id="rId1"/>
    <p:sldLayoutId id="2147483686" r:id="rId2"/>
  </p:sldLayoutIdLst>
  <p:txStyles>
    <p:titleStyle>
      <a:lvl1pPr algn="l" defTabSz="914400" rtl="0" eaLnBrk="1" latinLnBrk="0" hangingPunct="1">
        <a:lnSpc>
          <a:spcPct val="90000"/>
        </a:lnSpc>
        <a:spcBef>
          <a:spcPct val="0"/>
        </a:spcBef>
        <a:buNone/>
        <a:defRPr sz="3600" b="1" kern="1200">
          <a:solidFill>
            <a:srgbClr val="00233D"/>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59054"/>
      </p:ext>
    </p:extLst>
  </p:cSld>
  <p:clrMap bg1="lt1" tx1="dk1" bg2="lt2" tx2="dk2" accent1="accent1" accent2="accent2" accent3="accent3" accent4="accent4" accent5="accent5" accent6="accent6" hlink="hlink" folHlink="folHlink"/>
  <p:sldLayoutIdLst>
    <p:sldLayoutId id="2147483688" r:id="rId1"/>
  </p:sldLayoutIdLst>
  <p:hf sldNum="0"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hyperlink" Target="mailto:savage@surgery.wisc.edu" TargetMode="External"/><Relationship Id="rId7" Type="http://schemas.openxmlformats.org/officeDocument/2006/relationships/image" Target="../media/image27.png"/><Relationship Id="rId2" Type="http://schemas.openxmlformats.org/officeDocument/2006/relationships/image" Target="../media/image25.jpeg"/><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hyperlink" Target="mailto:jhickman@facs.org" TargetMode="External"/><Relationship Id="rId4" Type="http://schemas.openxmlformats.org/officeDocument/2006/relationships/hyperlink" Target="mailto:liaol@uthscsa.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465E5-8EF2-333A-E0CF-0FBD402DB067}"/>
              </a:ext>
            </a:extLst>
          </p:cNvPr>
          <p:cNvSpPr>
            <a:spLocks noGrp="1"/>
          </p:cNvSpPr>
          <p:nvPr>
            <p:ph type="title"/>
          </p:nvPr>
        </p:nvSpPr>
        <p:spPr/>
        <p:txBody>
          <a:bodyPr/>
          <a:lstStyle/>
          <a:p>
            <a:r>
              <a:rPr lang="en-US" dirty="0"/>
              <a:t>Membership Program Area </a:t>
            </a:r>
            <a:r>
              <a:rPr lang="en-US" sz="3200" dirty="0"/>
              <a:t>Update</a:t>
            </a:r>
          </a:p>
        </p:txBody>
      </p:sp>
      <p:sp>
        <p:nvSpPr>
          <p:cNvPr id="3" name="Content Placeholder 2">
            <a:extLst>
              <a:ext uri="{FF2B5EF4-FFF2-40B4-BE49-F238E27FC236}">
                <a16:creationId xmlns:a16="http://schemas.microsoft.com/office/drawing/2014/main" id="{5FD7F508-6BCA-F20F-AD54-F3D1B4A690C7}"/>
              </a:ext>
            </a:extLst>
          </p:cNvPr>
          <p:cNvSpPr>
            <a:spLocks noGrp="1"/>
          </p:cNvSpPr>
          <p:nvPr>
            <p:ph idx="1"/>
          </p:nvPr>
        </p:nvSpPr>
        <p:spPr/>
        <p:txBody>
          <a:bodyPr/>
          <a:lstStyle/>
          <a:p>
            <a:r>
              <a:rPr lang="en-US" dirty="0"/>
              <a:t>Stephanie A. Savage, MD, MS, FACS</a:t>
            </a:r>
          </a:p>
          <a:p>
            <a:r>
              <a:rPr lang="en-US" sz="2400" dirty="0"/>
              <a:t>Chair, Membership Program Area</a:t>
            </a:r>
            <a:endParaRPr lang="en-US" dirty="0"/>
          </a:p>
        </p:txBody>
      </p:sp>
    </p:spTree>
    <p:extLst>
      <p:ext uri="{BB962C8B-B14F-4D97-AF65-F5344CB8AC3E}">
        <p14:creationId xmlns:p14="http://schemas.microsoft.com/office/powerpoint/2010/main" val="1168300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4B1E0F-FE31-F286-4FC8-FEC829056A92}"/>
              </a:ext>
            </a:extLst>
          </p:cNvPr>
          <p:cNvSpPr>
            <a:spLocks noGrp="1"/>
          </p:cNvSpPr>
          <p:nvPr>
            <p:ph idx="1"/>
          </p:nvPr>
        </p:nvSpPr>
        <p:spPr/>
        <p:txBody>
          <a:bodyPr lIns="91440" tIns="45720" rIns="91440" bIns="45720" anchor="t"/>
          <a:lstStyle/>
          <a:p>
            <a:r>
              <a:rPr lang="en-US">
                <a:latin typeface="Helvetica"/>
                <a:cs typeface="Helvetica"/>
              </a:rPr>
              <a:t>None</a:t>
            </a:r>
            <a:endParaRPr lang="en-US"/>
          </a:p>
        </p:txBody>
      </p:sp>
    </p:spTree>
    <p:extLst>
      <p:ext uri="{BB962C8B-B14F-4D97-AF65-F5344CB8AC3E}">
        <p14:creationId xmlns:p14="http://schemas.microsoft.com/office/powerpoint/2010/main" val="389443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 name="Shape 3">
            <a:extLst>
              <a:ext uri="{FF2B5EF4-FFF2-40B4-BE49-F238E27FC236}">
                <a16:creationId xmlns:a16="http://schemas.microsoft.com/office/drawing/2014/main" id="{81DDC3D9-3AA8-B1F1-13C6-C57ECF59658F}"/>
              </a:ext>
            </a:extLst>
          </p:cNvPr>
          <p:cNvSpPr/>
          <p:nvPr/>
        </p:nvSpPr>
        <p:spPr>
          <a:xfrm flipV="1">
            <a:off x="4783894" y="3833387"/>
            <a:ext cx="593481" cy="5451"/>
          </a:xfrm>
          <a:prstGeom prst="line">
            <a:avLst/>
          </a:prstGeom>
          <a:ln>
            <a:solidFill>
              <a:srgbClr val="EC4339"/>
            </a:solidFill>
            <a:headEnd type="none"/>
            <a:tailEnd type="triangle"/>
          </a:ln>
        </p:spPr>
        <p:style>
          <a:lnRef idx="3">
            <a:schemeClr val="dk1"/>
          </a:lnRef>
          <a:fillRef idx="0">
            <a:schemeClr val="dk1"/>
          </a:fillRef>
          <a:effectRef idx="2">
            <a:schemeClr val="dk1"/>
          </a:effectRef>
          <a:fontRef idx="minor">
            <a:schemeClr val="tx1"/>
          </a:fontRef>
        </p:style>
        <p:txBody>
          <a:bodyPr/>
          <a:lstStyle/>
          <a:p>
            <a:endParaRPr lang="en-US"/>
          </a:p>
        </p:txBody>
      </p:sp>
      <p:sp>
        <p:nvSpPr>
          <p:cNvPr id="39" name="Shape 8">
            <a:extLst>
              <a:ext uri="{FF2B5EF4-FFF2-40B4-BE49-F238E27FC236}">
                <a16:creationId xmlns:a16="http://schemas.microsoft.com/office/drawing/2014/main" id="{55425A60-1AC1-6E46-6F07-04342E8E5DB1}"/>
              </a:ext>
            </a:extLst>
          </p:cNvPr>
          <p:cNvSpPr/>
          <p:nvPr/>
        </p:nvSpPr>
        <p:spPr>
          <a:xfrm>
            <a:off x="968912" y="3742302"/>
            <a:ext cx="439614" cy="10255"/>
          </a:xfrm>
          <a:prstGeom prst="line">
            <a:avLst/>
          </a:prstGeom>
          <a:noFill/>
          <a:ln w="20320">
            <a:solidFill>
              <a:srgbClr val="6B6B6B"/>
            </a:solidFill>
            <a:prstDash val="dash"/>
            <a:headEnd type="none"/>
            <a:tailEnd type="triangle"/>
          </a:ln>
        </p:spPr>
        <p:txBody>
          <a:bodyPr/>
          <a:lstStyle/>
          <a:p>
            <a:endParaRPr lang="en-US"/>
          </a:p>
        </p:txBody>
      </p:sp>
      <p:sp>
        <p:nvSpPr>
          <p:cNvPr id="35" name="Shape 8">
            <a:extLst>
              <a:ext uri="{FF2B5EF4-FFF2-40B4-BE49-F238E27FC236}">
                <a16:creationId xmlns:a16="http://schemas.microsoft.com/office/drawing/2014/main" id="{FAB54ECD-58FA-7DB4-DA70-6F0B50006B43}"/>
              </a:ext>
            </a:extLst>
          </p:cNvPr>
          <p:cNvSpPr/>
          <p:nvPr/>
        </p:nvSpPr>
        <p:spPr>
          <a:xfrm>
            <a:off x="902969" y="2020475"/>
            <a:ext cx="439614" cy="10255"/>
          </a:xfrm>
          <a:prstGeom prst="line">
            <a:avLst/>
          </a:prstGeom>
          <a:noFill/>
          <a:ln w="20320">
            <a:solidFill>
              <a:srgbClr val="6B6B6B"/>
            </a:solidFill>
            <a:prstDash val="dash"/>
            <a:headEnd type="none"/>
            <a:tailEnd type="triangle"/>
          </a:ln>
        </p:spPr>
        <p:txBody>
          <a:bodyPr/>
          <a:lstStyle/>
          <a:p>
            <a:endParaRPr lang="en-US"/>
          </a:p>
        </p:txBody>
      </p:sp>
      <p:sp>
        <p:nvSpPr>
          <p:cNvPr id="4" name="Text 1"/>
          <p:cNvSpPr/>
          <p:nvPr/>
        </p:nvSpPr>
        <p:spPr>
          <a:xfrm>
            <a:off x="240030" y="192024"/>
            <a:ext cx="5692140" cy="288036"/>
          </a:xfrm>
          <a:prstGeom prst="rect">
            <a:avLst/>
          </a:prstGeom>
          <a:noFill/>
          <a:ln/>
        </p:spPr>
        <p:txBody>
          <a:bodyPr wrap="square" lIns="0" tIns="0" rIns="0" bIns="0" rtlCol="0" anchor="ctr"/>
          <a:lstStyle/>
          <a:p>
            <a:pPr defTabSz="685800"/>
            <a:r>
              <a:rPr lang="en-US" sz="1650" b="1" dirty="0">
                <a:solidFill>
                  <a:srgbClr val="7D1294"/>
                </a:solidFill>
                <a:latin typeface="Arial" pitchFamily="34" charset="0"/>
                <a:ea typeface="Arial" pitchFamily="34" charset="-122"/>
                <a:cs typeface="Arial" pitchFamily="34" charset="-120"/>
              </a:rPr>
              <a:t>Membership Program Area Structure</a:t>
            </a:r>
            <a:endParaRPr lang="en-US" sz="1650" dirty="0">
              <a:solidFill>
                <a:prstClr val="black"/>
              </a:solidFill>
              <a:latin typeface="Arial"/>
            </a:endParaRPr>
          </a:p>
        </p:txBody>
      </p:sp>
      <p:sp>
        <p:nvSpPr>
          <p:cNvPr id="5" name="Text 2"/>
          <p:cNvSpPr/>
          <p:nvPr/>
        </p:nvSpPr>
        <p:spPr>
          <a:xfrm>
            <a:off x="246888" y="493776"/>
            <a:ext cx="6035040" cy="171450"/>
          </a:xfrm>
          <a:prstGeom prst="rect">
            <a:avLst/>
          </a:prstGeom>
          <a:noFill/>
          <a:ln/>
        </p:spPr>
        <p:txBody>
          <a:bodyPr wrap="square" lIns="0" tIns="0" rIns="0" bIns="0" rtlCol="0" anchor="ctr"/>
          <a:lstStyle/>
          <a:p>
            <a:pPr defTabSz="685800"/>
            <a:r>
              <a:rPr lang="en-US" sz="900" dirty="0">
                <a:solidFill>
                  <a:srgbClr val="6B6B6B"/>
                </a:solidFill>
                <a:latin typeface="Arial" pitchFamily="34" charset="0"/>
                <a:ea typeface="Arial" pitchFamily="34" charset="-122"/>
                <a:cs typeface="Arial" pitchFamily="34" charset="-120"/>
              </a:rPr>
              <a:t>COT Executive Committee oversight → Membership Program Area leadership → staff support</a:t>
            </a:r>
            <a:endParaRPr lang="en-US" sz="900" dirty="0">
              <a:solidFill>
                <a:prstClr val="black"/>
              </a:solidFill>
              <a:latin typeface="Arial"/>
            </a:endParaRPr>
          </a:p>
        </p:txBody>
      </p:sp>
      <p:sp>
        <p:nvSpPr>
          <p:cNvPr id="6" name="Shape 3"/>
          <p:cNvSpPr/>
          <p:nvPr/>
        </p:nvSpPr>
        <p:spPr>
          <a:xfrm>
            <a:off x="3003160" y="1502723"/>
            <a:ext cx="0" cy="2505632"/>
          </a:xfrm>
          <a:prstGeom prst="line">
            <a:avLst/>
          </a:prstGeom>
          <a:ln>
            <a:headEnd type="none"/>
            <a:tailEnd type="triangle"/>
          </a:ln>
        </p:spPr>
        <p:style>
          <a:lnRef idx="3">
            <a:schemeClr val="dk1"/>
          </a:lnRef>
          <a:fillRef idx="0">
            <a:schemeClr val="dk1"/>
          </a:fillRef>
          <a:effectRef idx="2">
            <a:schemeClr val="dk1"/>
          </a:effectRef>
          <a:fontRef idx="minor">
            <a:schemeClr val="tx1"/>
          </a:fontRef>
        </p:style>
        <p:txBody>
          <a:bodyPr/>
          <a:lstStyle/>
          <a:p>
            <a:endParaRPr lang="en-US"/>
          </a:p>
        </p:txBody>
      </p:sp>
      <p:sp>
        <p:nvSpPr>
          <p:cNvPr id="11" name="Shape 8"/>
          <p:cNvSpPr/>
          <p:nvPr/>
        </p:nvSpPr>
        <p:spPr>
          <a:xfrm>
            <a:off x="902970" y="2027801"/>
            <a:ext cx="0" cy="633045"/>
          </a:xfrm>
          <a:prstGeom prst="line">
            <a:avLst/>
          </a:prstGeom>
          <a:noFill/>
          <a:ln w="20320">
            <a:solidFill>
              <a:srgbClr val="6B6B6B"/>
            </a:solidFill>
            <a:prstDash val="dash"/>
            <a:headEnd type="none"/>
            <a:tailEnd type="triangle"/>
          </a:ln>
        </p:spPr>
        <p:txBody>
          <a:bodyPr/>
          <a:lstStyle/>
          <a:p>
            <a:endParaRPr lang="en-US"/>
          </a:p>
        </p:txBody>
      </p:sp>
      <p:sp>
        <p:nvSpPr>
          <p:cNvPr id="13" name="Shape 10"/>
          <p:cNvSpPr/>
          <p:nvPr/>
        </p:nvSpPr>
        <p:spPr>
          <a:xfrm>
            <a:off x="1596391" y="908774"/>
            <a:ext cx="2840501" cy="616340"/>
          </a:xfrm>
          <a:prstGeom prst="roundRect">
            <a:avLst>
              <a:gd name="adj" fmla="val 17778"/>
            </a:avLst>
          </a:prstGeom>
          <a:solidFill>
            <a:srgbClr val="122344"/>
          </a:solidFill>
          <a:ln w="17780">
            <a:solidFill>
              <a:srgbClr val="122344"/>
            </a:solidFill>
            <a:prstDash val="solid"/>
          </a:ln>
          <a:effectLst>
            <a:outerShdw blurRad="12700" dist="50800" dir="2700000" algn="bl" rotWithShape="0">
              <a:srgbClr val="999999">
                <a:alpha val="18000"/>
              </a:srgbClr>
            </a:outerShdw>
          </a:effectLst>
        </p:spPr>
        <p:txBody>
          <a:bodyPr/>
          <a:lstStyle/>
          <a:p>
            <a:endParaRPr lang="en-US"/>
          </a:p>
        </p:txBody>
      </p:sp>
      <p:sp>
        <p:nvSpPr>
          <p:cNvPr id="14" name="Text 11"/>
          <p:cNvSpPr/>
          <p:nvPr/>
        </p:nvSpPr>
        <p:spPr>
          <a:xfrm>
            <a:off x="1673881" y="1001678"/>
            <a:ext cx="2706916" cy="430530"/>
          </a:xfrm>
          <a:prstGeom prst="rect">
            <a:avLst/>
          </a:prstGeom>
          <a:noFill/>
          <a:ln/>
        </p:spPr>
        <p:txBody>
          <a:bodyPr wrap="square" lIns="286" tIns="286" rIns="286" bIns="286" rtlCol="0" anchor="ctr">
            <a:normAutofit lnSpcReduction="10000"/>
          </a:bodyPr>
          <a:lstStyle/>
          <a:p>
            <a:pPr algn="ctr" defTabSz="685800"/>
            <a:r>
              <a:rPr lang="en-US" sz="1350" b="1" dirty="0">
                <a:solidFill>
                  <a:srgbClr val="FFFFFF"/>
                </a:solidFill>
                <a:latin typeface="Arial"/>
                <a:ea typeface="Arial" pitchFamily="34" charset="-122"/>
                <a:cs typeface="Arial"/>
              </a:rPr>
              <a:t>COT Executive Committee</a:t>
            </a:r>
          </a:p>
          <a:p>
            <a:pPr algn="ctr" defTabSz="685800"/>
            <a:r>
              <a:rPr lang="en-US" sz="825" dirty="0">
                <a:solidFill>
                  <a:srgbClr val="FFFFFF"/>
                </a:solidFill>
                <a:latin typeface="Arial"/>
                <a:cs typeface="Arial"/>
              </a:rPr>
              <a:t>Provides strategic direction, oversight, and approval</a:t>
            </a:r>
            <a:br>
              <a:rPr lang="en-US" sz="825" dirty="0">
                <a:solidFill>
                  <a:srgbClr val="FFFFFF"/>
                </a:solidFill>
                <a:latin typeface="Arial"/>
                <a:cs typeface="Arial"/>
              </a:rPr>
            </a:br>
            <a:r>
              <a:rPr lang="en-US" sz="825" dirty="0">
                <a:solidFill>
                  <a:srgbClr val="FFFFFF"/>
                </a:solidFill>
                <a:latin typeface="Arial"/>
                <a:cs typeface="Arial"/>
              </a:rPr>
              <a:t> for all COT Program areas</a:t>
            </a:r>
          </a:p>
        </p:txBody>
      </p:sp>
      <p:sp>
        <p:nvSpPr>
          <p:cNvPr id="15" name="Shape 12"/>
          <p:cNvSpPr/>
          <p:nvPr/>
        </p:nvSpPr>
        <p:spPr>
          <a:xfrm>
            <a:off x="1254662" y="1751193"/>
            <a:ext cx="3449516" cy="505793"/>
          </a:xfrm>
          <a:prstGeom prst="roundRect">
            <a:avLst>
              <a:gd name="adj" fmla="val 12903"/>
            </a:avLst>
          </a:prstGeom>
          <a:solidFill>
            <a:srgbClr val="7D1294"/>
          </a:solidFill>
          <a:ln w="17780">
            <a:solidFill>
              <a:srgbClr val="7D1294"/>
            </a:solidFill>
            <a:prstDash val="solid"/>
          </a:ln>
          <a:effectLst>
            <a:outerShdw blurRad="12700" dist="50800" dir="2700000" algn="bl" rotWithShape="0">
              <a:srgbClr val="999999">
                <a:alpha val="18000"/>
              </a:srgbClr>
            </a:outerShdw>
          </a:effectLst>
        </p:spPr>
        <p:txBody>
          <a:bodyPr/>
          <a:lstStyle/>
          <a:p>
            <a:endParaRPr lang="en-US"/>
          </a:p>
        </p:txBody>
      </p:sp>
      <p:sp>
        <p:nvSpPr>
          <p:cNvPr id="19" name="Shape 16"/>
          <p:cNvSpPr/>
          <p:nvPr/>
        </p:nvSpPr>
        <p:spPr>
          <a:xfrm>
            <a:off x="1347862" y="3554202"/>
            <a:ext cx="3452153" cy="493776"/>
          </a:xfrm>
          <a:prstGeom prst="roundRect">
            <a:avLst>
              <a:gd name="adj" fmla="val 11111"/>
            </a:avLst>
          </a:prstGeom>
          <a:solidFill>
            <a:schemeClr val="accent2">
              <a:lumMod val="75000"/>
            </a:schemeClr>
          </a:solidFill>
          <a:ln w="17780">
            <a:solidFill>
              <a:srgbClr val="E9271C"/>
            </a:solidFill>
            <a:prstDash val="solid"/>
          </a:ln>
        </p:spPr>
        <p:txBody>
          <a:bodyPr/>
          <a:lstStyle/>
          <a:p>
            <a:endParaRPr lang="en-US"/>
          </a:p>
        </p:txBody>
      </p:sp>
      <p:sp>
        <p:nvSpPr>
          <p:cNvPr id="20" name="Text 17"/>
          <p:cNvSpPr/>
          <p:nvPr/>
        </p:nvSpPr>
        <p:spPr>
          <a:xfrm>
            <a:off x="1438540" y="3572960"/>
            <a:ext cx="3128069" cy="454504"/>
          </a:xfrm>
          <a:prstGeom prst="rect">
            <a:avLst/>
          </a:prstGeom>
          <a:noFill/>
          <a:ln/>
        </p:spPr>
        <p:txBody>
          <a:bodyPr wrap="square" lIns="286" tIns="286" rIns="286" bIns="286" rtlCol="0" anchor="ctr">
            <a:normAutofit/>
          </a:bodyPr>
          <a:lstStyle/>
          <a:p>
            <a:pPr algn="ctr" defTabSz="685800"/>
            <a:r>
              <a:rPr lang="en-US" sz="1200" b="1" dirty="0">
                <a:solidFill>
                  <a:prstClr val="white"/>
                </a:solidFill>
                <a:latin typeface="Arial"/>
                <a:ea typeface="Arial" pitchFamily="34" charset="-122"/>
                <a:cs typeface="Arial"/>
              </a:rPr>
              <a:t>Membership Program Area Vice Chair:</a:t>
            </a:r>
            <a:br>
              <a:rPr lang="en-US" sz="1200" b="1" dirty="0">
                <a:solidFill>
                  <a:prstClr val="black"/>
                </a:solidFill>
                <a:latin typeface="Arial"/>
                <a:ea typeface="Arial" pitchFamily="34" charset="-122"/>
                <a:cs typeface="Arial"/>
              </a:rPr>
            </a:br>
            <a:r>
              <a:rPr lang="en-US" sz="1200" dirty="0">
                <a:solidFill>
                  <a:prstClr val="white"/>
                </a:solidFill>
                <a:latin typeface="Arial"/>
                <a:cs typeface="Arial"/>
              </a:rPr>
              <a:t>Lillian F. Liao</a:t>
            </a:r>
            <a:r>
              <a:rPr lang="en-US" sz="1200" b="1" dirty="0">
                <a:solidFill>
                  <a:prstClr val="white"/>
                </a:solidFill>
                <a:latin typeface="Arial"/>
                <a:cs typeface="Arial"/>
              </a:rPr>
              <a:t>, </a:t>
            </a:r>
            <a:r>
              <a:rPr lang="en-US" sz="1200" dirty="0">
                <a:solidFill>
                  <a:prstClr val="white"/>
                </a:solidFill>
                <a:latin typeface="Arial"/>
                <a:ea typeface="+mn-lt"/>
                <a:cs typeface="Arial"/>
              </a:rPr>
              <a:t>MD, MPH, FACS</a:t>
            </a:r>
            <a:endParaRPr lang="en-US" sz="1200" dirty="0">
              <a:solidFill>
                <a:prstClr val="white"/>
              </a:solidFill>
              <a:latin typeface="Arial"/>
              <a:cs typeface="Arial"/>
            </a:endParaRPr>
          </a:p>
        </p:txBody>
      </p:sp>
      <p:sp>
        <p:nvSpPr>
          <p:cNvPr id="21" name="Shape 18"/>
          <p:cNvSpPr/>
          <p:nvPr/>
        </p:nvSpPr>
        <p:spPr>
          <a:xfrm>
            <a:off x="5299417" y="1520777"/>
            <a:ext cx="3290961" cy="1014984"/>
          </a:xfrm>
          <a:prstGeom prst="roundRect">
            <a:avLst>
              <a:gd name="adj" fmla="val 5405"/>
            </a:avLst>
          </a:prstGeom>
          <a:solidFill>
            <a:srgbClr val="F5E9FA"/>
          </a:solidFill>
          <a:ln w="16510">
            <a:solidFill>
              <a:srgbClr val="7D1294"/>
            </a:solidFill>
            <a:prstDash val="solid"/>
          </a:ln>
        </p:spPr>
        <p:txBody>
          <a:bodyPr/>
          <a:lstStyle/>
          <a:p>
            <a:endParaRPr lang="en-US"/>
          </a:p>
        </p:txBody>
      </p:sp>
      <p:sp>
        <p:nvSpPr>
          <p:cNvPr id="22" name="Text 19"/>
          <p:cNvSpPr/>
          <p:nvPr/>
        </p:nvSpPr>
        <p:spPr>
          <a:xfrm>
            <a:off x="5468523" y="1619485"/>
            <a:ext cx="3634740" cy="171450"/>
          </a:xfrm>
          <a:prstGeom prst="rect">
            <a:avLst/>
          </a:prstGeom>
          <a:noFill/>
          <a:ln/>
        </p:spPr>
        <p:txBody>
          <a:bodyPr wrap="square" lIns="0" tIns="0" rIns="0" bIns="0" rtlCol="0" anchor="ctr"/>
          <a:lstStyle/>
          <a:p>
            <a:pPr defTabSz="685800"/>
            <a:r>
              <a:rPr lang="en-US" sz="900" b="1" dirty="0">
                <a:solidFill>
                  <a:srgbClr val="7D1294"/>
                </a:solidFill>
                <a:latin typeface="Arial" pitchFamily="34" charset="0"/>
                <a:ea typeface="Arial" pitchFamily="34" charset="-122"/>
                <a:cs typeface="Arial" pitchFamily="34" charset="-120"/>
              </a:rPr>
              <a:t>Responsible Areas</a:t>
            </a:r>
            <a:endParaRPr lang="en-US" sz="900" dirty="0">
              <a:solidFill>
                <a:prstClr val="black"/>
              </a:solidFill>
              <a:latin typeface="Arial"/>
            </a:endParaRPr>
          </a:p>
        </p:txBody>
      </p:sp>
      <p:sp>
        <p:nvSpPr>
          <p:cNvPr id="23" name="Text 20"/>
          <p:cNvSpPr/>
          <p:nvPr/>
        </p:nvSpPr>
        <p:spPr>
          <a:xfrm>
            <a:off x="5495193" y="1828273"/>
            <a:ext cx="3579876" cy="589788"/>
          </a:xfrm>
          <a:prstGeom prst="rect">
            <a:avLst/>
          </a:prstGeom>
          <a:noFill/>
          <a:ln/>
        </p:spPr>
        <p:txBody>
          <a:bodyPr wrap="square" lIns="95" tIns="95" rIns="95" bIns="95" rtlCol="0" anchor="ctr">
            <a:noAutofit/>
          </a:bodyPr>
          <a:lstStyle/>
          <a:p>
            <a:pPr defTabSz="685800"/>
            <a:r>
              <a:rPr lang="en-US" sz="1050" dirty="0">
                <a:solidFill>
                  <a:srgbClr val="122344"/>
                </a:solidFill>
                <a:latin typeface="Arial"/>
                <a:ea typeface="Arial" pitchFamily="34" charset="-122"/>
                <a:cs typeface="Arial"/>
              </a:rPr>
              <a:t>• Central COT Membership
• METS Program: FTL, RAS, YFA, Clinical Scholars
• Scudder Oration Work Group
• Opportunity Boards</a:t>
            </a:r>
            <a:endParaRPr lang="en-US" sz="1050">
              <a:solidFill>
                <a:prstClr val="black"/>
              </a:solidFill>
              <a:latin typeface="Arial"/>
              <a:cs typeface="Arial"/>
            </a:endParaRPr>
          </a:p>
        </p:txBody>
      </p:sp>
      <p:sp>
        <p:nvSpPr>
          <p:cNvPr id="24" name="Shape 21"/>
          <p:cNvSpPr/>
          <p:nvPr/>
        </p:nvSpPr>
        <p:spPr>
          <a:xfrm>
            <a:off x="5380598" y="3259308"/>
            <a:ext cx="3283635" cy="1051619"/>
          </a:xfrm>
          <a:prstGeom prst="roundRect">
            <a:avLst>
              <a:gd name="adj" fmla="val 5405"/>
            </a:avLst>
          </a:prstGeom>
          <a:solidFill>
            <a:srgbClr val="FFF0EF"/>
          </a:solidFill>
          <a:ln w="16510">
            <a:solidFill>
              <a:srgbClr val="E9271C"/>
            </a:solidFill>
            <a:prstDash val="solid"/>
          </a:ln>
        </p:spPr>
        <p:txBody>
          <a:bodyPr/>
          <a:lstStyle/>
          <a:p>
            <a:endParaRPr lang="en-US"/>
          </a:p>
        </p:txBody>
      </p:sp>
      <p:sp>
        <p:nvSpPr>
          <p:cNvPr id="25" name="Text 22"/>
          <p:cNvSpPr/>
          <p:nvPr/>
        </p:nvSpPr>
        <p:spPr>
          <a:xfrm>
            <a:off x="5495485" y="3410477"/>
            <a:ext cx="3634740" cy="171450"/>
          </a:xfrm>
          <a:prstGeom prst="rect">
            <a:avLst/>
          </a:prstGeom>
          <a:noFill/>
          <a:ln/>
        </p:spPr>
        <p:txBody>
          <a:bodyPr wrap="square" lIns="0" tIns="0" rIns="0" bIns="0" rtlCol="0" anchor="ctr"/>
          <a:lstStyle/>
          <a:p>
            <a:pPr defTabSz="685800"/>
            <a:r>
              <a:rPr lang="en-US" sz="900" b="1" dirty="0">
                <a:solidFill>
                  <a:srgbClr val="E9271C"/>
                </a:solidFill>
                <a:latin typeface="Arial" pitchFamily="34" charset="0"/>
                <a:ea typeface="Arial" pitchFamily="34" charset="-122"/>
                <a:cs typeface="Arial" pitchFamily="34" charset="-120"/>
              </a:rPr>
              <a:t>Responsible Areas</a:t>
            </a:r>
            <a:endParaRPr lang="en-US" sz="900" dirty="0">
              <a:solidFill>
                <a:prstClr val="black"/>
              </a:solidFill>
              <a:latin typeface="Arial"/>
            </a:endParaRPr>
          </a:p>
        </p:txBody>
      </p:sp>
      <p:sp>
        <p:nvSpPr>
          <p:cNvPr id="26" name="Text 23"/>
          <p:cNvSpPr/>
          <p:nvPr/>
        </p:nvSpPr>
        <p:spPr>
          <a:xfrm>
            <a:off x="5601286" y="3551272"/>
            <a:ext cx="3579876" cy="589788"/>
          </a:xfrm>
          <a:prstGeom prst="rect">
            <a:avLst/>
          </a:prstGeom>
          <a:noFill/>
          <a:ln/>
        </p:spPr>
        <p:txBody>
          <a:bodyPr wrap="square" lIns="95" tIns="95" rIns="95" bIns="95" rtlCol="0" anchor="ctr">
            <a:normAutofit/>
          </a:bodyPr>
          <a:lstStyle/>
          <a:p>
            <a:pPr defTabSz="685800"/>
            <a:r>
              <a:rPr lang="en-US" sz="1050" dirty="0">
                <a:solidFill>
                  <a:srgbClr val="122344"/>
                </a:solidFill>
                <a:latin typeface="Arial"/>
                <a:ea typeface="Arial" pitchFamily="34" charset="-122"/>
                <a:cs typeface="Arial"/>
              </a:rPr>
              <a:t>• Specialty Surgery Advisory Council
• Inclusive Excellence Advisory Council
• Liaisons &amp; Consultants</a:t>
            </a:r>
            <a:endParaRPr lang="en-US" sz="1050">
              <a:solidFill>
                <a:prstClr val="black"/>
              </a:solidFill>
              <a:latin typeface="Arial"/>
              <a:cs typeface="Arial"/>
            </a:endParaRPr>
          </a:p>
        </p:txBody>
      </p:sp>
      <p:sp>
        <p:nvSpPr>
          <p:cNvPr id="27" name="Shape 24"/>
          <p:cNvSpPr/>
          <p:nvPr/>
        </p:nvSpPr>
        <p:spPr>
          <a:xfrm>
            <a:off x="549228" y="2657388"/>
            <a:ext cx="1681382" cy="517808"/>
          </a:xfrm>
          <a:prstGeom prst="roundRect">
            <a:avLst>
              <a:gd name="adj" fmla="val 15385"/>
            </a:avLst>
          </a:prstGeom>
          <a:solidFill>
            <a:srgbClr val="F5E9FA"/>
          </a:solidFill>
          <a:ln w="15240">
            <a:solidFill>
              <a:srgbClr val="F5E9FA"/>
            </a:solidFill>
            <a:prstDash val="solid"/>
          </a:ln>
        </p:spPr>
        <p:txBody>
          <a:bodyPr/>
          <a:lstStyle/>
          <a:p>
            <a:endParaRPr lang="en-US"/>
          </a:p>
        </p:txBody>
      </p:sp>
      <p:sp>
        <p:nvSpPr>
          <p:cNvPr id="28" name="Text 25"/>
          <p:cNvSpPr/>
          <p:nvPr/>
        </p:nvSpPr>
        <p:spPr>
          <a:xfrm>
            <a:off x="-77313" y="2662371"/>
            <a:ext cx="2839212" cy="500516"/>
          </a:xfrm>
          <a:prstGeom prst="rect">
            <a:avLst/>
          </a:prstGeom>
          <a:noFill/>
          <a:ln/>
        </p:spPr>
        <p:txBody>
          <a:bodyPr wrap="square" lIns="191" tIns="191" rIns="191" bIns="191" rtlCol="0" anchor="ctr">
            <a:normAutofit lnSpcReduction="10000"/>
          </a:bodyPr>
          <a:lstStyle/>
          <a:p>
            <a:pPr algn="ctr" defTabSz="685800"/>
            <a:r>
              <a:rPr lang="en-US" sz="825" b="1" dirty="0">
                <a:solidFill>
                  <a:srgbClr val="122344"/>
                </a:solidFill>
                <a:latin typeface="Arial"/>
                <a:ea typeface="Arial" pitchFamily="34" charset="-122"/>
                <a:cs typeface="Arial"/>
              </a:rPr>
              <a:t>Staff Support to Chair</a:t>
            </a:r>
            <a:endParaRPr lang="en-US" sz="825" dirty="0">
              <a:solidFill>
                <a:prstClr val="black"/>
              </a:solidFill>
              <a:latin typeface="Arial"/>
              <a:cs typeface="Arial"/>
            </a:endParaRPr>
          </a:p>
          <a:p>
            <a:pPr algn="ctr" defTabSz="685800"/>
            <a:r>
              <a:rPr lang="en-US" sz="855" b="1" dirty="0">
                <a:solidFill>
                  <a:srgbClr val="122344"/>
                </a:solidFill>
                <a:latin typeface="Arial" pitchFamily="34" charset="0"/>
                <a:ea typeface="Arial" pitchFamily="34" charset="-122"/>
                <a:cs typeface="Arial" pitchFamily="34" charset="-120"/>
              </a:rPr>
              <a:t>Jené Hickman</a:t>
            </a:r>
            <a:endParaRPr lang="en-US" sz="825" b="1">
              <a:solidFill>
                <a:srgbClr val="122344"/>
              </a:solidFill>
              <a:latin typeface="Arial" pitchFamily="34" charset="0"/>
              <a:ea typeface="Arial" pitchFamily="34" charset="-122"/>
              <a:cs typeface="Arial" pitchFamily="34" charset="-120"/>
            </a:endParaRPr>
          </a:p>
          <a:p>
            <a:pPr algn="ctr" defTabSz="685800"/>
            <a:r>
              <a:rPr lang="en-US" sz="825" i="1" dirty="0">
                <a:solidFill>
                  <a:srgbClr val="122344"/>
                </a:solidFill>
                <a:latin typeface="Arial"/>
                <a:cs typeface="Arial"/>
              </a:rPr>
              <a:t>Program Manager </a:t>
            </a:r>
            <a:br>
              <a:rPr lang="en-US" sz="825" i="1" dirty="0">
                <a:solidFill>
                  <a:prstClr val="black"/>
                </a:solidFill>
                <a:latin typeface="Arial"/>
                <a:cs typeface="Arial"/>
              </a:rPr>
            </a:br>
            <a:r>
              <a:rPr lang="en-US" sz="825" i="1" dirty="0">
                <a:solidFill>
                  <a:srgbClr val="122344"/>
                </a:solidFill>
                <a:latin typeface="Arial"/>
                <a:cs typeface="Arial"/>
              </a:rPr>
              <a:t>Administrative Programs</a:t>
            </a:r>
          </a:p>
        </p:txBody>
      </p:sp>
      <p:sp>
        <p:nvSpPr>
          <p:cNvPr id="31" name="Shape 3">
            <a:extLst>
              <a:ext uri="{FF2B5EF4-FFF2-40B4-BE49-F238E27FC236}">
                <a16:creationId xmlns:a16="http://schemas.microsoft.com/office/drawing/2014/main" id="{97F2ECF7-2B83-7586-2384-78242BEF4878}"/>
              </a:ext>
            </a:extLst>
          </p:cNvPr>
          <p:cNvSpPr/>
          <p:nvPr/>
        </p:nvSpPr>
        <p:spPr>
          <a:xfrm flipV="1">
            <a:off x="4703298" y="2023638"/>
            <a:ext cx="593481" cy="5451"/>
          </a:xfrm>
          <a:prstGeom prst="line">
            <a:avLst/>
          </a:prstGeom>
          <a:ln>
            <a:solidFill>
              <a:srgbClr val="7D1293"/>
            </a:solidFill>
            <a:headEnd type="none"/>
            <a:tailEnd type="triangle"/>
          </a:ln>
        </p:spPr>
        <p:style>
          <a:lnRef idx="3">
            <a:schemeClr val="dk1"/>
          </a:lnRef>
          <a:fillRef idx="0">
            <a:schemeClr val="dk1"/>
          </a:fillRef>
          <a:effectRef idx="2">
            <a:schemeClr val="dk1"/>
          </a:effectRef>
          <a:fontRef idx="minor">
            <a:schemeClr val="tx1"/>
          </a:fontRef>
        </p:style>
        <p:txBody>
          <a:bodyPr/>
          <a:lstStyle/>
          <a:p>
            <a:endParaRPr lang="en-US"/>
          </a:p>
        </p:txBody>
      </p:sp>
      <p:sp>
        <p:nvSpPr>
          <p:cNvPr id="33" name="Shape 24">
            <a:extLst>
              <a:ext uri="{FF2B5EF4-FFF2-40B4-BE49-F238E27FC236}">
                <a16:creationId xmlns:a16="http://schemas.microsoft.com/office/drawing/2014/main" id="{BD57D9BA-998B-9C9E-BE69-3EA57E8358A1}"/>
              </a:ext>
            </a:extLst>
          </p:cNvPr>
          <p:cNvSpPr/>
          <p:nvPr/>
        </p:nvSpPr>
        <p:spPr>
          <a:xfrm>
            <a:off x="556555" y="4393868"/>
            <a:ext cx="1681382" cy="547116"/>
          </a:xfrm>
          <a:prstGeom prst="roundRect">
            <a:avLst>
              <a:gd name="adj" fmla="val 15385"/>
            </a:avLst>
          </a:prstGeom>
          <a:solidFill>
            <a:srgbClr val="FFF0EF"/>
          </a:solidFill>
          <a:ln w="15240">
            <a:solidFill>
              <a:srgbClr val="F5E9FA"/>
            </a:solidFill>
            <a:prstDash val="solid"/>
          </a:ln>
        </p:spPr>
        <p:txBody>
          <a:bodyPr/>
          <a:lstStyle/>
          <a:p>
            <a:endParaRPr lang="en-US"/>
          </a:p>
        </p:txBody>
      </p:sp>
      <p:sp>
        <p:nvSpPr>
          <p:cNvPr id="34" name="Text 25">
            <a:extLst>
              <a:ext uri="{FF2B5EF4-FFF2-40B4-BE49-F238E27FC236}">
                <a16:creationId xmlns:a16="http://schemas.microsoft.com/office/drawing/2014/main" id="{489814F1-6E99-2B16-E599-EF96C8CAC0ED}"/>
              </a:ext>
            </a:extLst>
          </p:cNvPr>
          <p:cNvSpPr/>
          <p:nvPr/>
        </p:nvSpPr>
        <p:spPr>
          <a:xfrm>
            <a:off x="-11370" y="4428157"/>
            <a:ext cx="2839212" cy="500516"/>
          </a:xfrm>
          <a:prstGeom prst="rect">
            <a:avLst/>
          </a:prstGeom>
          <a:noFill/>
          <a:ln/>
        </p:spPr>
        <p:txBody>
          <a:bodyPr wrap="square" lIns="191" tIns="191" rIns="191" bIns="191" rtlCol="0" anchor="ctr">
            <a:normAutofit lnSpcReduction="10000"/>
          </a:bodyPr>
          <a:lstStyle/>
          <a:p>
            <a:pPr algn="ctr" defTabSz="685800"/>
            <a:r>
              <a:rPr lang="en-US" sz="825" b="1" dirty="0">
                <a:solidFill>
                  <a:srgbClr val="122344"/>
                </a:solidFill>
                <a:latin typeface="Arial"/>
                <a:ea typeface="Arial" pitchFamily="34" charset="-122"/>
                <a:cs typeface="Arial"/>
              </a:rPr>
              <a:t>Staff Support to Vice Chair</a:t>
            </a:r>
            <a:endParaRPr lang="en-US" sz="825" dirty="0">
              <a:solidFill>
                <a:prstClr val="black"/>
              </a:solidFill>
              <a:latin typeface="Arial"/>
              <a:cs typeface="Arial"/>
            </a:endParaRPr>
          </a:p>
          <a:p>
            <a:pPr algn="ctr" defTabSz="685800"/>
            <a:r>
              <a:rPr lang="en-US" sz="825" b="1" dirty="0">
                <a:solidFill>
                  <a:srgbClr val="122344"/>
                </a:solidFill>
                <a:latin typeface="Arial"/>
                <a:ea typeface="Arial" pitchFamily="34" charset="-122"/>
                <a:cs typeface="Arial"/>
              </a:rPr>
              <a:t>Courtney Simmons</a:t>
            </a:r>
            <a:endParaRPr lang="en-US" sz="825" b="1" dirty="0">
              <a:solidFill>
                <a:srgbClr val="122344"/>
              </a:solidFill>
              <a:latin typeface="Arial"/>
              <a:ea typeface="Arial" pitchFamily="34" charset="-122"/>
              <a:cs typeface="Arial" pitchFamily="34" charset="-120"/>
            </a:endParaRPr>
          </a:p>
          <a:p>
            <a:pPr algn="ctr" defTabSz="685800"/>
            <a:r>
              <a:rPr lang="en-US" sz="825" i="1" dirty="0">
                <a:solidFill>
                  <a:srgbClr val="122344"/>
                </a:solidFill>
                <a:latin typeface="Arial"/>
                <a:cs typeface="Arial"/>
              </a:rPr>
              <a:t>Program Manager </a:t>
            </a:r>
            <a:br>
              <a:rPr lang="en-US" sz="825" i="1" dirty="0">
                <a:solidFill>
                  <a:prstClr val="black"/>
                </a:solidFill>
                <a:latin typeface="Arial"/>
                <a:cs typeface="Arial"/>
              </a:rPr>
            </a:br>
            <a:r>
              <a:rPr lang="en-US" sz="825" i="1" dirty="0">
                <a:solidFill>
                  <a:srgbClr val="122344"/>
                </a:solidFill>
                <a:latin typeface="Arial"/>
                <a:cs typeface="Arial"/>
              </a:rPr>
              <a:t>Administrative Programs</a:t>
            </a:r>
          </a:p>
        </p:txBody>
      </p:sp>
      <p:sp>
        <p:nvSpPr>
          <p:cNvPr id="38" name="Shape 8">
            <a:extLst>
              <a:ext uri="{FF2B5EF4-FFF2-40B4-BE49-F238E27FC236}">
                <a16:creationId xmlns:a16="http://schemas.microsoft.com/office/drawing/2014/main" id="{41CB2478-04A0-D662-5969-A18B19A59EB2}"/>
              </a:ext>
            </a:extLst>
          </p:cNvPr>
          <p:cNvSpPr/>
          <p:nvPr/>
        </p:nvSpPr>
        <p:spPr>
          <a:xfrm>
            <a:off x="968912" y="3749627"/>
            <a:ext cx="0" cy="633045"/>
          </a:xfrm>
          <a:prstGeom prst="line">
            <a:avLst/>
          </a:prstGeom>
          <a:noFill/>
          <a:ln w="20320">
            <a:solidFill>
              <a:srgbClr val="6B6B6B"/>
            </a:solidFill>
            <a:prstDash val="dash"/>
            <a:headEnd type="none"/>
            <a:tailEnd type="triangle"/>
          </a:ln>
        </p:spPr>
        <p:txBody>
          <a:bodyPr/>
          <a:lstStyle/>
          <a:p>
            <a:endParaRPr lang="en-US"/>
          </a:p>
        </p:txBody>
      </p:sp>
      <p:sp>
        <p:nvSpPr>
          <p:cNvPr id="16" name="Text 13"/>
          <p:cNvSpPr/>
          <p:nvPr/>
        </p:nvSpPr>
        <p:spPr>
          <a:xfrm>
            <a:off x="1687069" y="1748849"/>
            <a:ext cx="2627200" cy="510480"/>
          </a:xfrm>
          <a:prstGeom prst="rect">
            <a:avLst/>
          </a:prstGeom>
          <a:noFill/>
          <a:ln/>
        </p:spPr>
        <p:txBody>
          <a:bodyPr wrap="square" lIns="286" tIns="286" rIns="286" bIns="286" rtlCol="0" anchor="ctr">
            <a:noAutofit/>
          </a:bodyPr>
          <a:lstStyle/>
          <a:p>
            <a:pPr algn="ctr" defTabSz="685800"/>
            <a:r>
              <a:rPr lang="en-US" sz="1200" b="1" dirty="0">
                <a:solidFill>
                  <a:srgbClr val="FFFFFF"/>
                </a:solidFill>
                <a:latin typeface="Arial"/>
                <a:ea typeface="Arial" pitchFamily="34" charset="-122"/>
                <a:cs typeface="Arial"/>
              </a:rPr>
              <a:t>Membership Program Area Chair: </a:t>
            </a:r>
            <a:br>
              <a:rPr lang="en-US" sz="1200" b="1" dirty="0">
                <a:solidFill>
                  <a:prstClr val="black"/>
                </a:solidFill>
                <a:latin typeface="Arial"/>
                <a:ea typeface="Arial" pitchFamily="34" charset="-122"/>
                <a:cs typeface="Arial"/>
              </a:rPr>
            </a:br>
            <a:r>
              <a:rPr lang="en-US" sz="1200" dirty="0">
                <a:solidFill>
                  <a:srgbClr val="FFFFFF"/>
                </a:solidFill>
                <a:latin typeface="Arial"/>
                <a:ea typeface="Arial" pitchFamily="34" charset="-122"/>
                <a:cs typeface="Arial"/>
              </a:rPr>
              <a:t>Stephanie A. Savage, MD, MS, FACS</a:t>
            </a:r>
            <a:endParaRPr lang="en-US" sz="1200" dirty="0">
              <a:solidFill>
                <a:prstClr val="black"/>
              </a:solidFill>
              <a:latin typeface="Arial"/>
              <a:cs typeface="Arial"/>
            </a:endParaRPr>
          </a:p>
        </p:txBody>
      </p:sp>
      <p:sp>
        <p:nvSpPr>
          <p:cNvPr id="41" name="Arrow: Up-Down 40">
            <a:extLst>
              <a:ext uri="{FF2B5EF4-FFF2-40B4-BE49-F238E27FC236}">
                <a16:creationId xmlns:a16="http://schemas.microsoft.com/office/drawing/2014/main" id="{B636DCC8-4FBD-F3C3-6F7F-779EC7A14943}"/>
              </a:ext>
            </a:extLst>
          </p:cNvPr>
          <p:cNvSpPr/>
          <p:nvPr/>
        </p:nvSpPr>
        <p:spPr>
          <a:xfrm>
            <a:off x="6814038" y="2586402"/>
            <a:ext cx="263770" cy="586156"/>
          </a:xfrm>
          <a:prstGeom prst="upDownArrow">
            <a:avLst/>
          </a:prstGeom>
          <a:solidFill>
            <a:srgbClr val="7D1294"/>
          </a:solidFill>
          <a:ln>
            <a:solidFill>
              <a:schemeClr val="accent2">
                <a:lumMod val="75000"/>
              </a:schemeClr>
            </a:solidFill>
          </a:ln>
          <a:effectLst>
            <a:outerShdw blurRad="63500" dist="38100" dir="2700000">
              <a:srgbClr val="000000">
                <a:alpha val="40000"/>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defTabSz="685800"/>
            <a:endParaRPr lang="en-US" sz="1350">
              <a:solidFill>
                <a:prstClr val="black"/>
              </a:solidFill>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A0E6767-9D12-AE8E-665D-1F4A50F86A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40C0F2-4D33-07B5-8B84-69BB030122AA}"/>
              </a:ext>
            </a:extLst>
          </p:cNvPr>
          <p:cNvSpPr>
            <a:spLocks noGrp="1"/>
          </p:cNvSpPr>
          <p:nvPr>
            <p:ph type="title"/>
          </p:nvPr>
        </p:nvSpPr>
        <p:spPr>
          <a:xfrm>
            <a:off x="381000" y="209550"/>
            <a:ext cx="7886700" cy="663416"/>
          </a:xfrm>
        </p:spPr>
        <p:txBody>
          <a:bodyPr/>
          <a:lstStyle/>
          <a:p>
            <a:r>
              <a:rPr lang="en-US" dirty="0">
                <a:solidFill>
                  <a:srgbClr val="7030A0"/>
                </a:solidFill>
              </a:rPr>
              <a:t>Membership Program Area</a:t>
            </a:r>
          </a:p>
        </p:txBody>
      </p:sp>
      <p:sp>
        <p:nvSpPr>
          <p:cNvPr id="3" name="Text Placeholder 3">
            <a:extLst>
              <a:ext uri="{FF2B5EF4-FFF2-40B4-BE49-F238E27FC236}">
                <a16:creationId xmlns:a16="http://schemas.microsoft.com/office/drawing/2014/main" id="{FAA8AB5B-03B1-FBDE-1256-E9427770EAAC}"/>
              </a:ext>
            </a:extLst>
          </p:cNvPr>
          <p:cNvSpPr txBox="1">
            <a:spLocks/>
          </p:cNvSpPr>
          <p:nvPr/>
        </p:nvSpPr>
        <p:spPr>
          <a:xfrm>
            <a:off x="381000" y="742950"/>
            <a:ext cx="7886700" cy="35052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solidFill>
                  <a:schemeClr val="tx2"/>
                </a:solidFill>
              </a:rPr>
              <a:t>Central COT Membership</a:t>
            </a:r>
          </a:p>
          <a:p>
            <a:r>
              <a:rPr lang="en-US" sz="1800" dirty="0">
                <a:solidFill>
                  <a:schemeClr val="tx2"/>
                </a:solidFill>
              </a:rPr>
              <a:t>Inclusive Excellence Advisory Council</a:t>
            </a:r>
          </a:p>
          <a:p>
            <a:r>
              <a:rPr lang="en-US" sz="1800" dirty="0">
                <a:solidFill>
                  <a:schemeClr val="tx2"/>
                </a:solidFill>
              </a:rPr>
              <a:t>Leadership and Participation Opportunity Boards</a:t>
            </a:r>
          </a:p>
          <a:p>
            <a:r>
              <a:rPr lang="en-US" sz="1800" dirty="0">
                <a:solidFill>
                  <a:schemeClr val="tx2"/>
                </a:solidFill>
              </a:rPr>
              <a:t>Specialty Membership Involvement: </a:t>
            </a:r>
          </a:p>
          <a:p>
            <a:pPr lvl="1"/>
            <a:r>
              <a:rPr lang="en-US" sz="1600" dirty="0">
                <a:solidFill>
                  <a:schemeClr val="tx2"/>
                </a:solidFill>
              </a:rPr>
              <a:t>Focus within State Committees</a:t>
            </a:r>
          </a:p>
          <a:p>
            <a:r>
              <a:rPr lang="en-US" sz="1800" dirty="0">
                <a:solidFill>
                  <a:schemeClr val="tx2"/>
                </a:solidFill>
              </a:rPr>
              <a:t>Mentoring for Excellence in Trauma Surgery (METS) </a:t>
            </a:r>
          </a:p>
          <a:p>
            <a:pPr lvl="1"/>
            <a:r>
              <a:rPr lang="en-US" sz="1600" dirty="0">
                <a:solidFill>
                  <a:schemeClr val="tx2"/>
                </a:solidFill>
              </a:rPr>
              <a:t>Future Trauma Leaders (FTL) Program</a:t>
            </a:r>
          </a:p>
          <a:p>
            <a:pPr lvl="1"/>
            <a:r>
              <a:rPr lang="en-US" sz="1600" dirty="0">
                <a:solidFill>
                  <a:schemeClr val="tx2"/>
                </a:solidFill>
              </a:rPr>
              <a:t>RAS/YFA/Clinical Scholars</a:t>
            </a:r>
          </a:p>
          <a:p>
            <a:r>
              <a:rPr lang="en-US" sz="1800" dirty="0">
                <a:solidFill>
                  <a:schemeClr val="tx2"/>
                </a:solidFill>
              </a:rPr>
              <a:t>Scudder Oration on Trauma</a:t>
            </a:r>
          </a:p>
          <a:p>
            <a:pPr marL="0" indent="0">
              <a:buNone/>
            </a:pPr>
            <a:r>
              <a:rPr lang="en-US" sz="1800" dirty="0"/>
              <a:t>		                                              </a:t>
            </a:r>
            <a:r>
              <a:rPr lang="en-US" sz="1600" b="1" dirty="0">
                <a:solidFill>
                  <a:srgbClr val="FF0000"/>
                </a:solidFill>
              </a:rPr>
              <a:t>Scudder nominations needed!</a:t>
            </a:r>
            <a:endParaRPr lang="en-US" sz="1800" b="1" dirty="0">
              <a:solidFill>
                <a:srgbClr val="FF0000"/>
              </a:solidFill>
            </a:endParaRPr>
          </a:p>
          <a:p>
            <a:endParaRPr lang="en-US" dirty="0"/>
          </a:p>
        </p:txBody>
      </p:sp>
      <p:pic>
        <p:nvPicPr>
          <p:cNvPr id="5" name="Picture 4">
            <a:extLst>
              <a:ext uri="{FF2B5EF4-FFF2-40B4-BE49-F238E27FC236}">
                <a16:creationId xmlns:a16="http://schemas.microsoft.com/office/drawing/2014/main" id="{C9429EB7-A76C-1116-A719-17E49AD8D55F}"/>
              </a:ext>
            </a:extLst>
          </p:cNvPr>
          <p:cNvPicPr>
            <a:picLocks noChangeAspect="1"/>
          </p:cNvPicPr>
          <p:nvPr/>
        </p:nvPicPr>
        <p:blipFill>
          <a:blip r:embed="rId2"/>
          <a:stretch>
            <a:fillRect/>
          </a:stretch>
        </p:blipFill>
        <p:spPr>
          <a:xfrm>
            <a:off x="6934200" y="1733550"/>
            <a:ext cx="1997234" cy="1991577"/>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613394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ECAFA-D42C-11DB-B104-4B70009033F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05E4126-11CA-1176-DA75-B020C9208026}"/>
              </a:ext>
            </a:extLst>
          </p:cNvPr>
          <p:cNvSpPr>
            <a:spLocks noGrp="1"/>
          </p:cNvSpPr>
          <p:nvPr>
            <p:ph type="title"/>
          </p:nvPr>
        </p:nvSpPr>
        <p:spPr/>
        <p:txBody>
          <a:bodyPr/>
          <a:lstStyle/>
          <a:p>
            <a:r>
              <a:rPr lang="en-US" dirty="0"/>
              <a:t>Membership Program Area</a:t>
            </a:r>
          </a:p>
        </p:txBody>
      </p:sp>
      <p:graphicFrame>
        <p:nvGraphicFramePr>
          <p:cNvPr id="2" name="Diagram 1">
            <a:extLst>
              <a:ext uri="{FF2B5EF4-FFF2-40B4-BE49-F238E27FC236}">
                <a16:creationId xmlns:a16="http://schemas.microsoft.com/office/drawing/2014/main" id="{F5AA9F6D-A7E1-0144-8CD1-662E3AD7514D}"/>
              </a:ext>
            </a:extLst>
          </p:cNvPr>
          <p:cNvGraphicFramePr/>
          <p:nvPr>
            <p:extLst>
              <p:ext uri="{D42A27DB-BD31-4B8C-83A1-F6EECF244321}">
                <p14:modId xmlns:p14="http://schemas.microsoft.com/office/powerpoint/2010/main" val="3918274331"/>
              </p:ext>
            </p:extLst>
          </p:nvPr>
        </p:nvGraphicFramePr>
        <p:xfrm>
          <a:off x="-20782" y="884614"/>
          <a:ext cx="9082454" cy="3822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6011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B91DA-9500-96E7-FE62-11EC30519013}"/>
            </a:ext>
          </a:extLst>
        </p:cNvPr>
        <p:cNvGrpSpPr/>
        <p:nvPr/>
      </p:nvGrpSpPr>
      <p:grpSpPr>
        <a:xfrm>
          <a:off x="0" y="0"/>
          <a:ext cx="0" cy="0"/>
          <a:chOff x="0" y="0"/>
          <a:chExt cx="0" cy="0"/>
        </a:xfrm>
      </p:grpSpPr>
      <p:sp>
        <p:nvSpPr>
          <p:cNvPr id="2" name="Content Placeholder 6">
            <a:extLst>
              <a:ext uri="{FF2B5EF4-FFF2-40B4-BE49-F238E27FC236}">
                <a16:creationId xmlns:a16="http://schemas.microsoft.com/office/drawing/2014/main" id="{59012F19-1CB2-58FA-7110-79281187D30B}"/>
              </a:ext>
            </a:extLst>
          </p:cNvPr>
          <p:cNvSpPr txBox="1">
            <a:spLocks/>
          </p:cNvSpPr>
          <p:nvPr/>
        </p:nvSpPr>
        <p:spPr>
          <a:xfrm>
            <a:off x="471767" y="3724360"/>
            <a:ext cx="2563168" cy="461666"/>
          </a:xfrm>
          <a:prstGeom prst="rect">
            <a:avLst/>
          </a:prstGeom>
        </p:spPr>
        <p:txBody>
          <a:bodyPr vert="horz" lIns="68580" tIns="34290" rIns="68580" bIns="34290"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sz="1800" b="1" dirty="0"/>
              <a:t>Pathways of Participation</a:t>
            </a:r>
          </a:p>
        </p:txBody>
      </p:sp>
      <p:sp>
        <p:nvSpPr>
          <p:cNvPr id="3" name="Right Arrow 18">
            <a:extLst>
              <a:ext uri="{FF2B5EF4-FFF2-40B4-BE49-F238E27FC236}">
                <a16:creationId xmlns:a16="http://schemas.microsoft.com/office/drawing/2014/main" id="{D47F4087-A995-2627-2C19-410E5C6D8DC7}"/>
              </a:ext>
            </a:extLst>
          </p:cNvPr>
          <p:cNvSpPr/>
          <p:nvPr/>
        </p:nvSpPr>
        <p:spPr>
          <a:xfrm>
            <a:off x="457200" y="47892"/>
            <a:ext cx="7996774" cy="195943"/>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endParaRPr lang="en-US" sz="1350" dirty="0">
              <a:solidFill>
                <a:prstClr val="white"/>
              </a:solidFill>
              <a:latin typeface="Calibri" panose="020F0502020204030204"/>
            </a:endParaRPr>
          </a:p>
        </p:txBody>
      </p:sp>
      <p:sp>
        <p:nvSpPr>
          <p:cNvPr id="8" name="Oval 7">
            <a:extLst>
              <a:ext uri="{FF2B5EF4-FFF2-40B4-BE49-F238E27FC236}">
                <a16:creationId xmlns:a16="http://schemas.microsoft.com/office/drawing/2014/main" id="{0F92BB3F-53FD-7C7E-1BFD-6C79BDCF90F0}"/>
              </a:ext>
            </a:extLst>
          </p:cNvPr>
          <p:cNvSpPr/>
          <p:nvPr/>
        </p:nvSpPr>
        <p:spPr>
          <a:xfrm>
            <a:off x="1355221" y="510846"/>
            <a:ext cx="846899" cy="722966"/>
          </a:xfrm>
          <a:prstGeom prst="ellipse">
            <a:avLst/>
          </a:prstGeom>
          <a:solidFill>
            <a:srgbClr val="599A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r>
              <a:rPr lang="en-US" sz="1050" dirty="0">
                <a:solidFill>
                  <a:prstClr val="white"/>
                </a:solidFill>
                <a:latin typeface="Calibri" panose="020F0502020204030204"/>
              </a:rPr>
              <a:t>FTL</a:t>
            </a:r>
          </a:p>
          <a:p>
            <a:pPr algn="ctr" defTabSz="685783"/>
            <a:r>
              <a:rPr lang="en-US" sz="800" dirty="0">
                <a:solidFill>
                  <a:prstClr val="white"/>
                </a:solidFill>
                <a:latin typeface="Calibri" panose="020F0502020204030204"/>
              </a:rPr>
              <a:t>Transition</a:t>
            </a:r>
          </a:p>
        </p:txBody>
      </p:sp>
      <p:sp>
        <p:nvSpPr>
          <p:cNvPr id="10" name="Oval 9">
            <a:extLst>
              <a:ext uri="{FF2B5EF4-FFF2-40B4-BE49-F238E27FC236}">
                <a16:creationId xmlns:a16="http://schemas.microsoft.com/office/drawing/2014/main" id="{38A78E5E-93C4-01C7-EC04-725ADE95863C}"/>
              </a:ext>
            </a:extLst>
          </p:cNvPr>
          <p:cNvSpPr/>
          <p:nvPr/>
        </p:nvSpPr>
        <p:spPr>
          <a:xfrm>
            <a:off x="3867751" y="1373316"/>
            <a:ext cx="808482" cy="77667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r>
              <a:rPr lang="en-US" sz="1050" b="1" dirty="0">
                <a:solidFill>
                  <a:prstClr val="white"/>
                </a:solidFill>
                <a:latin typeface="Calibri" panose="020F0502020204030204"/>
              </a:rPr>
              <a:t>S/P/C</a:t>
            </a:r>
          </a:p>
          <a:p>
            <a:pPr algn="ctr" defTabSz="685783"/>
            <a:r>
              <a:rPr lang="en-US" sz="1050" b="1" dirty="0">
                <a:solidFill>
                  <a:prstClr val="white"/>
                </a:solidFill>
                <a:latin typeface="Calibri" panose="020F0502020204030204"/>
              </a:rPr>
              <a:t>Vice Chair</a:t>
            </a:r>
          </a:p>
        </p:txBody>
      </p:sp>
      <p:sp>
        <p:nvSpPr>
          <p:cNvPr id="11" name="Oval 10">
            <a:extLst>
              <a:ext uri="{FF2B5EF4-FFF2-40B4-BE49-F238E27FC236}">
                <a16:creationId xmlns:a16="http://schemas.microsoft.com/office/drawing/2014/main" id="{1C8AD62D-1150-BC3F-805C-F2E46E01F0EE}"/>
              </a:ext>
            </a:extLst>
          </p:cNvPr>
          <p:cNvSpPr/>
          <p:nvPr/>
        </p:nvSpPr>
        <p:spPr>
          <a:xfrm>
            <a:off x="4790998" y="2345958"/>
            <a:ext cx="879456" cy="797334"/>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r>
              <a:rPr lang="en-US" sz="1050" b="1" dirty="0">
                <a:solidFill>
                  <a:prstClr val="white"/>
                </a:solidFill>
                <a:latin typeface="Calibri" panose="020F0502020204030204"/>
              </a:rPr>
              <a:t>S/P/C Chair</a:t>
            </a:r>
          </a:p>
        </p:txBody>
      </p:sp>
      <p:sp>
        <p:nvSpPr>
          <p:cNvPr id="13" name="Oval 12">
            <a:extLst>
              <a:ext uri="{FF2B5EF4-FFF2-40B4-BE49-F238E27FC236}">
                <a16:creationId xmlns:a16="http://schemas.microsoft.com/office/drawing/2014/main" id="{2B7D3B34-A2A5-C416-82A2-F6BC15405317}"/>
              </a:ext>
            </a:extLst>
          </p:cNvPr>
          <p:cNvSpPr/>
          <p:nvPr/>
        </p:nvSpPr>
        <p:spPr>
          <a:xfrm>
            <a:off x="7228758" y="3350431"/>
            <a:ext cx="912801" cy="808925"/>
          </a:xfrm>
          <a:prstGeom prst="ellipse">
            <a:avLst/>
          </a:prstGeom>
          <a:solidFill>
            <a:srgbClr val="E91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r>
              <a:rPr lang="en-US" sz="1050" b="1" dirty="0">
                <a:solidFill>
                  <a:prstClr val="white"/>
                </a:solidFill>
                <a:latin typeface="Calibri" panose="020F0502020204030204"/>
              </a:rPr>
              <a:t>Central COT</a:t>
            </a:r>
          </a:p>
        </p:txBody>
      </p:sp>
      <p:sp>
        <p:nvSpPr>
          <p:cNvPr id="16" name="Oval 15">
            <a:extLst>
              <a:ext uri="{FF2B5EF4-FFF2-40B4-BE49-F238E27FC236}">
                <a16:creationId xmlns:a16="http://schemas.microsoft.com/office/drawing/2014/main" id="{B21D1E1A-D085-4739-1696-51C08A7CA613}"/>
              </a:ext>
            </a:extLst>
          </p:cNvPr>
          <p:cNvSpPr/>
          <p:nvPr/>
        </p:nvSpPr>
        <p:spPr>
          <a:xfrm>
            <a:off x="3867751" y="485854"/>
            <a:ext cx="816817" cy="747379"/>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r>
              <a:rPr lang="en-US" sz="1050" b="1" dirty="0">
                <a:solidFill>
                  <a:prstClr val="white"/>
                </a:solidFill>
                <a:latin typeface="Calibri" panose="020F0502020204030204"/>
              </a:rPr>
              <a:t>S/P/C</a:t>
            </a:r>
          </a:p>
          <a:p>
            <a:pPr algn="ctr" defTabSz="685783"/>
            <a:r>
              <a:rPr lang="en-US" sz="1050" b="1" dirty="0">
                <a:solidFill>
                  <a:prstClr val="white"/>
                </a:solidFill>
                <a:latin typeface="Calibri" panose="020F0502020204030204"/>
              </a:rPr>
              <a:t>Vice Chair</a:t>
            </a:r>
          </a:p>
        </p:txBody>
      </p:sp>
      <p:sp>
        <p:nvSpPr>
          <p:cNvPr id="17" name="Oval 16">
            <a:extLst>
              <a:ext uri="{FF2B5EF4-FFF2-40B4-BE49-F238E27FC236}">
                <a16:creationId xmlns:a16="http://schemas.microsoft.com/office/drawing/2014/main" id="{2146E131-38FB-ED1C-C4BF-23DD79DBB979}"/>
              </a:ext>
            </a:extLst>
          </p:cNvPr>
          <p:cNvSpPr/>
          <p:nvPr/>
        </p:nvSpPr>
        <p:spPr>
          <a:xfrm>
            <a:off x="4794276" y="493474"/>
            <a:ext cx="855433" cy="747379"/>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r>
              <a:rPr lang="en-US" sz="1050" b="1" dirty="0">
                <a:solidFill>
                  <a:prstClr val="white"/>
                </a:solidFill>
                <a:latin typeface="Calibri" panose="020F0502020204030204"/>
              </a:rPr>
              <a:t>S/P/C  Vice Chair</a:t>
            </a:r>
          </a:p>
        </p:txBody>
      </p:sp>
      <p:sp>
        <p:nvSpPr>
          <p:cNvPr id="18" name="Oval 17">
            <a:extLst>
              <a:ext uri="{FF2B5EF4-FFF2-40B4-BE49-F238E27FC236}">
                <a16:creationId xmlns:a16="http://schemas.microsoft.com/office/drawing/2014/main" id="{6D695551-D21C-31C3-54C6-A5B68CD87698}"/>
              </a:ext>
            </a:extLst>
          </p:cNvPr>
          <p:cNvSpPr/>
          <p:nvPr/>
        </p:nvSpPr>
        <p:spPr>
          <a:xfrm>
            <a:off x="5757914" y="458758"/>
            <a:ext cx="858580" cy="750681"/>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r>
              <a:rPr lang="en-US" sz="1050" b="1" dirty="0">
                <a:solidFill>
                  <a:prstClr val="white"/>
                </a:solidFill>
                <a:latin typeface="Calibri" panose="020F0502020204030204"/>
              </a:rPr>
              <a:t>Region Chief </a:t>
            </a:r>
          </a:p>
        </p:txBody>
      </p:sp>
      <p:sp>
        <p:nvSpPr>
          <p:cNvPr id="19" name="Oval 18">
            <a:extLst>
              <a:ext uri="{FF2B5EF4-FFF2-40B4-BE49-F238E27FC236}">
                <a16:creationId xmlns:a16="http://schemas.microsoft.com/office/drawing/2014/main" id="{1D8465D0-7602-3F98-A4B1-F473FD3D89BB}"/>
              </a:ext>
            </a:extLst>
          </p:cNvPr>
          <p:cNvSpPr/>
          <p:nvPr/>
        </p:nvSpPr>
        <p:spPr>
          <a:xfrm>
            <a:off x="7231956" y="473994"/>
            <a:ext cx="891540" cy="754380"/>
          </a:xfrm>
          <a:prstGeom prst="ellipse">
            <a:avLst/>
          </a:prstGeom>
          <a:solidFill>
            <a:srgbClr val="E91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r>
              <a:rPr lang="en-US" sz="1050" b="1" dirty="0">
                <a:solidFill>
                  <a:prstClr val="white"/>
                </a:solidFill>
                <a:latin typeface="Calibri" panose="020F0502020204030204"/>
              </a:rPr>
              <a:t>Central COT</a:t>
            </a:r>
          </a:p>
        </p:txBody>
      </p:sp>
      <p:sp>
        <p:nvSpPr>
          <p:cNvPr id="21" name="Right Arrow 33">
            <a:extLst>
              <a:ext uri="{FF2B5EF4-FFF2-40B4-BE49-F238E27FC236}">
                <a16:creationId xmlns:a16="http://schemas.microsoft.com/office/drawing/2014/main" id="{3DF5ACF1-3BF9-D18B-F12C-7DA2144B9833}"/>
              </a:ext>
            </a:extLst>
          </p:cNvPr>
          <p:cNvSpPr/>
          <p:nvPr/>
        </p:nvSpPr>
        <p:spPr>
          <a:xfrm>
            <a:off x="457200" y="1261050"/>
            <a:ext cx="7848600" cy="850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endParaRPr lang="en-US" sz="1350" dirty="0">
              <a:solidFill>
                <a:prstClr val="white"/>
              </a:solidFill>
              <a:latin typeface="Calibri" panose="020F0502020204030204"/>
            </a:endParaRPr>
          </a:p>
        </p:txBody>
      </p:sp>
      <p:sp>
        <p:nvSpPr>
          <p:cNvPr id="22" name="Oval 21">
            <a:extLst>
              <a:ext uri="{FF2B5EF4-FFF2-40B4-BE49-F238E27FC236}">
                <a16:creationId xmlns:a16="http://schemas.microsoft.com/office/drawing/2014/main" id="{4FE6AD6A-0EA7-BF36-985D-350719CBE4DC}"/>
              </a:ext>
            </a:extLst>
          </p:cNvPr>
          <p:cNvSpPr/>
          <p:nvPr/>
        </p:nvSpPr>
        <p:spPr>
          <a:xfrm>
            <a:off x="4784467" y="1373316"/>
            <a:ext cx="842812" cy="776678"/>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r>
              <a:rPr lang="en-US" sz="1050" b="1" dirty="0">
                <a:solidFill>
                  <a:prstClr val="white"/>
                </a:solidFill>
                <a:latin typeface="Calibri" panose="020F0502020204030204"/>
              </a:rPr>
              <a:t>S/P/C Chair</a:t>
            </a:r>
          </a:p>
        </p:txBody>
      </p:sp>
      <p:sp>
        <p:nvSpPr>
          <p:cNvPr id="23" name="Oval 22">
            <a:extLst>
              <a:ext uri="{FF2B5EF4-FFF2-40B4-BE49-F238E27FC236}">
                <a16:creationId xmlns:a16="http://schemas.microsoft.com/office/drawing/2014/main" id="{584BDEF4-42C0-2609-9DCC-75FD5B908A1D}"/>
              </a:ext>
            </a:extLst>
          </p:cNvPr>
          <p:cNvSpPr/>
          <p:nvPr/>
        </p:nvSpPr>
        <p:spPr>
          <a:xfrm>
            <a:off x="5757914" y="1365063"/>
            <a:ext cx="855865" cy="78149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r>
              <a:rPr lang="en-US" sz="1050" b="1" dirty="0">
                <a:solidFill>
                  <a:prstClr val="white"/>
                </a:solidFill>
                <a:latin typeface="Calibri" panose="020F0502020204030204"/>
              </a:rPr>
              <a:t>Region Chief </a:t>
            </a:r>
          </a:p>
        </p:txBody>
      </p:sp>
      <p:sp>
        <p:nvSpPr>
          <p:cNvPr id="24" name="Oval 23">
            <a:extLst>
              <a:ext uri="{FF2B5EF4-FFF2-40B4-BE49-F238E27FC236}">
                <a16:creationId xmlns:a16="http://schemas.microsoft.com/office/drawing/2014/main" id="{0FE65B0F-53B7-C853-7B92-2F58704775DC}"/>
              </a:ext>
            </a:extLst>
          </p:cNvPr>
          <p:cNvSpPr/>
          <p:nvPr/>
        </p:nvSpPr>
        <p:spPr>
          <a:xfrm>
            <a:off x="7231957" y="1340173"/>
            <a:ext cx="894662" cy="819337"/>
          </a:xfrm>
          <a:prstGeom prst="ellipse">
            <a:avLst/>
          </a:prstGeom>
          <a:solidFill>
            <a:srgbClr val="E91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r>
              <a:rPr lang="en-US" sz="1050" b="1" dirty="0">
                <a:solidFill>
                  <a:prstClr val="white"/>
                </a:solidFill>
                <a:latin typeface="Calibri" panose="020F0502020204030204"/>
              </a:rPr>
              <a:t>Central COT</a:t>
            </a:r>
          </a:p>
        </p:txBody>
      </p:sp>
      <p:sp>
        <p:nvSpPr>
          <p:cNvPr id="26" name="Right Arrow 39">
            <a:extLst>
              <a:ext uri="{FF2B5EF4-FFF2-40B4-BE49-F238E27FC236}">
                <a16:creationId xmlns:a16="http://schemas.microsoft.com/office/drawing/2014/main" id="{8D5FB239-3F5D-21F7-509B-36352CAE4799}"/>
              </a:ext>
            </a:extLst>
          </p:cNvPr>
          <p:cNvSpPr/>
          <p:nvPr/>
        </p:nvSpPr>
        <p:spPr>
          <a:xfrm flipV="1">
            <a:off x="3451027" y="2185656"/>
            <a:ext cx="4854773" cy="1028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endParaRPr lang="en-US" sz="1350" dirty="0">
              <a:solidFill>
                <a:prstClr val="white"/>
              </a:solidFill>
              <a:latin typeface="Calibri" panose="020F0502020204030204"/>
            </a:endParaRPr>
          </a:p>
        </p:txBody>
      </p:sp>
      <p:sp>
        <p:nvSpPr>
          <p:cNvPr id="27" name="TextBox 26">
            <a:extLst>
              <a:ext uri="{FF2B5EF4-FFF2-40B4-BE49-F238E27FC236}">
                <a16:creationId xmlns:a16="http://schemas.microsoft.com/office/drawing/2014/main" id="{1A97CC62-5892-9D91-0986-B8451601B2C1}"/>
              </a:ext>
            </a:extLst>
          </p:cNvPr>
          <p:cNvSpPr txBox="1"/>
          <p:nvPr/>
        </p:nvSpPr>
        <p:spPr>
          <a:xfrm>
            <a:off x="2776335" y="1373316"/>
            <a:ext cx="1219504" cy="830997"/>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685783"/>
            <a:r>
              <a:rPr lang="en-US" sz="1200" b="1" dirty="0">
                <a:solidFill>
                  <a:prstClr val="black"/>
                </a:solidFill>
                <a:latin typeface="Calibri" panose="020F0502020204030204"/>
              </a:rPr>
              <a:t>RCOT Leadership &amp; COT Service Timeline</a:t>
            </a:r>
          </a:p>
        </p:txBody>
      </p:sp>
      <p:sp>
        <p:nvSpPr>
          <p:cNvPr id="28" name="Oval 27">
            <a:extLst>
              <a:ext uri="{FF2B5EF4-FFF2-40B4-BE49-F238E27FC236}">
                <a16:creationId xmlns:a16="http://schemas.microsoft.com/office/drawing/2014/main" id="{CF6EFD3A-82CA-D042-FD40-B4FFD617630D}"/>
              </a:ext>
            </a:extLst>
          </p:cNvPr>
          <p:cNvSpPr/>
          <p:nvPr/>
        </p:nvSpPr>
        <p:spPr>
          <a:xfrm>
            <a:off x="5724956" y="2345574"/>
            <a:ext cx="888823" cy="807464"/>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r>
              <a:rPr lang="en-US" sz="1050" b="1" dirty="0">
                <a:solidFill>
                  <a:prstClr val="white"/>
                </a:solidFill>
                <a:latin typeface="Calibri" panose="020F0502020204030204"/>
              </a:rPr>
              <a:t>Region Chief </a:t>
            </a:r>
          </a:p>
        </p:txBody>
      </p:sp>
      <p:sp>
        <p:nvSpPr>
          <p:cNvPr id="29" name="Oval 28">
            <a:extLst>
              <a:ext uri="{FF2B5EF4-FFF2-40B4-BE49-F238E27FC236}">
                <a16:creationId xmlns:a16="http://schemas.microsoft.com/office/drawing/2014/main" id="{ADAC40C7-19BB-B98E-C6B4-19836A3C6B4C}"/>
              </a:ext>
            </a:extLst>
          </p:cNvPr>
          <p:cNvSpPr/>
          <p:nvPr/>
        </p:nvSpPr>
        <p:spPr>
          <a:xfrm>
            <a:off x="7211963" y="2352181"/>
            <a:ext cx="914655" cy="806507"/>
          </a:xfrm>
          <a:prstGeom prst="ellipse">
            <a:avLst/>
          </a:prstGeom>
          <a:solidFill>
            <a:srgbClr val="E91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r>
              <a:rPr lang="en-US" sz="1050" b="1" dirty="0">
                <a:solidFill>
                  <a:prstClr val="white"/>
                </a:solidFill>
                <a:latin typeface="Calibri" panose="020F0502020204030204"/>
              </a:rPr>
              <a:t>Central COT</a:t>
            </a:r>
          </a:p>
        </p:txBody>
      </p:sp>
      <p:sp>
        <p:nvSpPr>
          <p:cNvPr id="31" name="Right Arrow 44">
            <a:extLst>
              <a:ext uri="{FF2B5EF4-FFF2-40B4-BE49-F238E27FC236}">
                <a16:creationId xmlns:a16="http://schemas.microsoft.com/office/drawing/2014/main" id="{2597AF31-A211-C5A8-28A3-9B84B09A4C7F}"/>
              </a:ext>
            </a:extLst>
          </p:cNvPr>
          <p:cNvSpPr/>
          <p:nvPr/>
        </p:nvSpPr>
        <p:spPr>
          <a:xfrm>
            <a:off x="6854836" y="3197928"/>
            <a:ext cx="1450964" cy="1028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endParaRPr lang="en-US" sz="1350" dirty="0">
              <a:solidFill>
                <a:prstClr val="white"/>
              </a:solidFill>
              <a:latin typeface="Calibri" panose="020F0502020204030204"/>
            </a:endParaRPr>
          </a:p>
        </p:txBody>
      </p:sp>
      <p:sp>
        <p:nvSpPr>
          <p:cNvPr id="32" name="TextBox 31">
            <a:extLst>
              <a:ext uri="{FF2B5EF4-FFF2-40B4-BE49-F238E27FC236}">
                <a16:creationId xmlns:a16="http://schemas.microsoft.com/office/drawing/2014/main" id="{527C0952-AC2C-BCD0-399B-63188261B32E}"/>
              </a:ext>
            </a:extLst>
          </p:cNvPr>
          <p:cNvSpPr txBox="1"/>
          <p:nvPr/>
        </p:nvSpPr>
        <p:spPr>
          <a:xfrm>
            <a:off x="6477000" y="3431727"/>
            <a:ext cx="879456" cy="646331"/>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685783"/>
            <a:r>
              <a:rPr lang="en-US" sz="1200" b="1" dirty="0">
                <a:solidFill>
                  <a:prstClr val="black"/>
                </a:solidFill>
                <a:latin typeface="Calibri" panose="020F0502020204030204"/>
              </a:rPr>
              <a:t>COT Service Timeline</a:t>
            </a:r>
          </a:p>
        </p:txBody>
      </p:sp>
      <p:sp>
        <p:nvSpPr>
          <p:cNvPr id="5" name="Oval 4">
            <a:extLst>
              <a:ext uri="{FF2B5EF4-FFF2-40B4-BE49-F238E27FC236}">
                <a16:creationId xmlns:a16="http://schemas.microsoft.com/office/drawing/2014/main" id="{7EE44989-16EB-40AE-4145-0FEC5B5F7F23}"/>
              </a:ext>
            </a:extLst>
          </p:cNvPr>
          <p:cNvSpPr/>
          <p:nvPr/>
        </p:nvSpPr>
        <p:spPr>
          <a:xfrm>
            <a:off x="457200" y="517887"/>
            <a:ext cx="846899" cy="722966"/>
          </a:xfrm>
          <a:prstGeom prst="ellipse">
            <a:avLst/>
          </a:prstGeom>
          <a:solidFill>
            <a:srgbClr val="599A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r>
              <a:rPr lang="en-US" sz="1050" dirty="0">
                <a:solidFill>
                  <a:prstClr val="white"/>
                </a:solidFill>
                <a:latin typeface="Calibri" panose="020F0502020204030204"/>
              </a:rPr>
              <a:t>FTL RAS YFA</a:t>
            </a:r>
            <a:endParaRPr lang="en-US" sz="1000" dirty="0">
              <a:solidFill>
                <a:prstClr val="white"/>
              </a:solidFill>
              <a:latin typeface="Calibri" panose="020F0502020204030204"/>
            </a:endParaRPr>
          </a:p>
        </p:txBody>
      </p:sp>
      <p:sp>
        <p:nvSpPr>
          <p:cNvPr id="6" name="TextBox 5">
            <a:extLst>
              <a:ext uri="{FF2B5EF4-FFF2-40B4-BE49-F238E27FC236}">
                <a16:creationId xmlns:a16="http://schemas.microsoft.com/office/drawing/2014/main" id="{8EADB5DF-176E-565C-F0CE-DC14A84364F6}"/>
              </a:ext>
            </a:extLst>
          </p:cNvPr>
          <p:cNvSpPr txBox="1"/>
          <p:nvPr/>
        </p:nvSpPr>
        <p:spPr>
          <a:xfrm>
            <a:off x="-58828" y="181054"/>
            <a:ext cx="3036833" cy="300082"/>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r>
              <a:rPr lang="en-US" sz="1350" b="1" dirty="0">
                <a:solidFill>
                  <a:prstClr val="black"/>
                </a:solidFill>
                <a:latin typeface="Calibri" panose="020F0502020204030204"/>
              </a:rPr>
              <a:t>RCOT Participation Timeline</a:t>
            </a:r>
          </a:p>
        </p:txBody>
      </p:sp>
      <p:sp>
        <p:nvSpPr>
          <p:cNvPr id="7" name="Oval 6">
            <a:extLst>
              <a:ext uri="{FF2B5EF4-FFF2-40B4-BE49-F238E27FC236}">
                <a16:creationId xmlns:a16="http://schemas.microsoft.com/office/drawing/2014/main" id="{B0FB1C95-66E8-6775-11E5-526482777D6C}"/>
              </a:ext>
            </a:extLst>
          </p:cNvPr>
          <p:cNvSpPr/>
          <p:nvPr/>
        </p:nvSpPr>
        <p:spPr>
          <a:xfrm>
            <a:off x="2607219" y="473994"/>
            <a:ext cx="855433" cy="75438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ctr" defTabSz="685783"/>
            <a:r>
              <a:rPr lang="en-US" sz="1050" dirty="0">
                <a:solidFill>
                  <a:prstClr val="white"/>
                </a:solidFill>
                <a:latin typeface="Calibri" panose="020F0502020204030204"/>
              </a:rPr>
              <a:t>SPC</a:t>
            </a:r>
          </a:p>
          <a:p>
            <a:pPr algn="ctr" defTabSz="685783"/>
            <a:r>
              <a:rPr lang="en-US" sz="1050" dirty="0">
                <a:solidFill>
                  <a:prstClr val="white"/>
                </a:solidFill>
                <a:latin typeface="Calibri" panose="020F0502020204030204"/>
              </a:rPr>
              <a:t>Active</a:t>
            </a:r>
          </a:p>
          <a:p>
            <a:pPr algn="ctr" defTabSz="685783"/>
            <a:r>
              <a:rPr lang="en-US" sz="900" dirty="0">
                <a:solidFill>
                  <a:prstClr val="white"/>
                </a:solidFill>
                <a:latin typeface="Calibri" panose="020F0502020204030204"/>
              </a:rPr>
              <a:t>Member</a:t>
            </a:r>
          </a:p>
        </p:txBody>
      </p:sp>
      <p:sp>
        <p:nvSpPr>
          <p:cNvPr id="25" name="TextBox 24">
            <a:extLst>
              <a:ext uri="{FF2B5EF4-FFF2-40B4-BE49-F238E27FC236}">
                <a16:creationId xmlns:a16="http://schemas.microsoft.com/office/drawing/2014/main" id="{F2914684-A69B-62B8-5221-C195AF27A642}"/>
              </a:ext>
            </a:extLst>
          </p:cNvPr>
          <p:cNvSpPr txBox="1"/>
          <p:nvPr/>
        </p:nvSpPr>
        <p:spPr>
          <a:xfrm>
            <a:off x="3743251" y="2349024"/>
            <a:ext cx="1219504" cy="830997"/>
          </a:xfrm>
          <a:prstGeom prst="rect">
            <a:avLst/>
          </a:prstGeom>
          <a:noFill/>
        </p:spPr>
        <p:txBody>
          <a:bodyPr wrap="square"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defTabSz="685783"/>
            <a:r>
              <a:rPr lang="en-US" sz="1200" b="1" dirty="0">
                <a:solidFill>
                  <a:prstClr val="black"/>
                </a:solidFill>
                <a:latin typeface="Calibri" panose="020F0502020204030204"/>
              </a:rPr>
              <a:t>RCOT Leadership &amp; COT Service Timeline</a:t>
            </a:r>
          </a:p>
        </p:txBody>
      </p:sp>
    </p:spTree>
    <p:extLst>
      <p:ext uri="{BB962C8B-B14F-4D97-AF65-F5344CB8AC3E}">
        <p14:creationId xmlns:p14="http://schemas.microsoft.com/office/powerpoint/2010/main" val="1947626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9050E8-48F1-1172-72AA-DB90231A828D}"/>
              </a:ext>
            </a:extLst>
          </p:cNvPr>
          <p:cNvSpPr>
            <a:spLocks noGrp="1"/>
          </p:cNvSpPr>
          <p:nvPr>
            <p:ph type="title"/>
          </p:nvPr>
        </p:nvSpPr>
        <p:spPr/>
        <p:txBody>
          <a:bodyPr/>
          <a:lstStyle/>
          <a:p>
            <a:r>
              <a:rPr lang="en-US" sz="2800" dirty="0">
                <a:solidFill>
                  <a:schemeClr val="accent5"/>
                </a:solidFill>
                <a:latin typeface="Aptos Display" pitchFamily="34" charset="0"/>
                <a:ea typeface="Aptos Display" pitchFamily="34" charset="-122"/>
                <a:cs typeface="Aptos Display" pitchFamily="34" charset="-120"/>
              </a:rPr>
              <a:t>Participation and Active Engagement Expectations</a:t>
            </a:r>
            <a:endParaRPr lang="en-US" sz="2800" dirty="0">
              <a:solidFill>
                <a:schemeClr val="accent5"/>
              </a:solidFill>
            </a:endParaRPr>
          </a:p>
        </p:txBody>
      </p:sp>
      <p:sp>
        <p:nvSpPr>
          <p:cNvPr id="40" name="Text 6">
            <a:extLst>
              <a:ext uri="{FF2B5EF4-FFF2-40B4-BE49-F238E27FC236}">
                <a16:creationId xmlns:a16="http://schemas.microsoft.com/office/drawing/2014/main" id="{BB914115-4821-8C6D-80BD-B38A102CCE46}"/>
              </a:ext>
            </a:extLst>
          </p:cNvPr>
          <p:cNvSpPr/>
          <p:nvPr/>
        </p:nvSpPr>
        <p:spPr>
          <a:xfrm>
            <a:off x="541421" y="702723"/>
            <a:ext cx="8382000" cy="684639"/>
          </a:xfrm>
          <a:prstGeom prst="rect">
            <a:avLst/>
          </a:prstGeom>
          <a:noFill/>
          <a:ln/>
        </p:spPr>
        <p:txBody>
          <a:bodyPr wrap="square" lIns="381" tIns="381" rIns="381" bIns="381" rtlCol="0" anchor="ctr">
            <a:normAutofit/>
          </a:bodyPr>
          <a:lstStyle/>
          <a:p>
            <a:pPr marL="0" indent="0">
              <a:buNone/>
            </a:pPr>
            <a:r>
              <a:rPr lang="en-US" sz="1400" dirty="0">
                <a:solidFill>
                  <a:srgbClr val="222222"/>
                </a:solidFill>
                <a:latin typeface="Aptos" pitchFamily="34" charset="0"/>
                <a:ea typeface="Aptos" pitchFamily="34" charset="-122"/>
                <a:cs typeface="Aptos" pitchFamily="34" charset="-120"/>
              </a:rPr>
              <a:t>Active participation/engagement are essential expectations for continued eligibility and service on the Regional and Central Committees on Trauma, including participation in the Future Trauma Leaders program.</a:t>
            </a:r>
            <a:endParaRPr lang="en-US" sz="1400" dirty="0"/>
          </a:p>
        </p:txBody>
      </p:sp>
      <p:sp>
        <p:nvSpPr>
          <p:cNvPr id="41" name="Rectangle: Rounded Corners 40">
            <a:extLst>
              <a:ext uri="{FF2B5EF4-FFF2-40B4-BE49-F238E27FC236}">
                <a16:creationId xmlns:a16="http://schemas.microsoft.com/office/drawing/2014/main" id="{D0CF6E5B-F640-477B-5D7D-60F19620AE2B}"/>
              </a:ext>
            </a:extLst>
          </p:cNvPr>
          <p:cNvSpPr/>
          <p:nvPr/>
        </p:nvSpPr>
        <p:spPr>
          <a:xfrm>
            <a:off x="498107" y="1527088"/>
            <a:ext cx="2514600" cy="1524000"/>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 10">
            <a:extLst>
              <a:ext uri="{FF2B5EF4-FFF2-40B4-BE49-F238E27FC236}">
                <a16:creationId xmlns:a16="http://schemas.microsoft.com/office/drawing/2014/main" id="{5BD93A62-ECE4-19F5-8AC3-724FF6A868F7}"/>
              </a:ext>
            </a:extLst>
          </p:cNvPr>
          <p:cNvSpPr/>
          <p:nvPr/>
        </p:nvSpPr>
        <p:spPr>
          <a:xfrm>
            <a:off x="628850" y="1575437"/>
            <a:ext cx="2697480" cy="292608"/>
          </a:xfrm>
          <a:prstGeom prst="rect">
            <a:avLst/>
          </a:prstGeom>
          <a:noFill/>
          <a:ln/>
        </p:spPr>
        <p:txBody>
          <a:bodyPr wrap="square" lIns="0" tIns="0" rIns="0" bIns="0" rtlCol="0" anchor="ctr"/>
          <a:lstStyle/>
          <a:p>
            <a:pPr marL="0" indent="0">
              <a:buNone/>
            </a:pPr>
            <a:r>
              <a:rPr lang="en-US" b="1" dirty="0">
                <a:solidFill>
                  <a:srgbClr val="17365D"/>
                </a:solidFill>
                <a:latin typeface="Aptos Display" pitchFamily="34" charset="0"/>
                <a:ea typeface="Aptos Display" pitchFamily="34" charset="-122"/>
                <a:cs typeface="Aptos Display" pitchFamily="34" charset="-120"/>
              </a:rPr>
              <a:t>Personally Attend</a:t>
            </a:r>
            <a:endParaRPr lang="en-US" dirty="0"/>
          </a:p>
        </p:txBody>
      </p:sp>
      <p:sp>
        <p:nvSpPr>
          <p:cNvPr id="45" name="Text 11">
            <a:extLst>
              <a:ext uri="{FF2B5EF4-FFF2-40B4-BE49-F238E27FC236}">
                <a16:creationId xmlns:a16="http://schemas.microsoft.com/office/drawing/2014/main" id="{0EA052DE-584B-AC96-8969-6F2461055130}"/>
              </a:ext>
            </a:extLst>
          </p:cNvPr>
          <p:cNvSpPr/>
          <p:nvPr/>
        </p:nvSpPr>
        <p:spPr>
          <a:xfrm>
            <a:off x="597166" y="1990593"/>
            <a:ext cx="2442011" cy="874775"/>
          </a:xfrm>
          <a:prstGeom prst="rect">
            <a:avLst/>
          </a:prstGeom>
          <a:noFill/>
          <a:ln/>
        </p:spPr>
        <p:txBody>
          <a:bodyPr wrap="square" lIns="254" tIns="254" rIns="254" bIns="254" rtlCol="0" anchor="ctr">
            <a:normAutofit/>
          </a:bodyPr>
          <a:lstStyle/>
          <a:p>
            <a:pPr marL="0" indent="0">
              <a:buNone/>
            </a:pPr>
            <a:r>
              <a:rPr lang="en-US" sz="1300" dirty="0">
                <a:solidFill>
                  <a:srgbClr val="4F5B66"/>
                </a:solidFill>
                <a:latin typeface="Aptos" pitchFamily="34" charset="0"/>
                <a:ea typeface="Aptos" pitchFamily="34" charset="-122"/>
                <a:cs typeface="Aptos" pitchFamily="34" charset="-120"/>
              </a:rPr>
              <a:t>Members are expected to personally attend scheduled Zoom meetings and remain present for the discussion.</a:t>
            </a:r>
            <a:endParaRPr lang="en-US" sz="1300" dirty="0"/>
          </a:p>
        </p:txBody>
      </p:sp>
      <p:sp>
        <p:nvSpPr>
          <p:cNvPr id="51" name="Rectangle: Rounded Corners 50">
            <a:extLst>
              <a:ext uri="{FF2B5EF4-FFF2-40B4-BE49-F238E27FC236}">
                <a16:creationId xmlns:a16="http://schemas.microsoft.com/office/drawing/2014/main" id="{18B1745A-9386-7A12-9A4B-C1BF147AB486}"/>
              </a:ext>
            </a:extLst>
          </p:cNvPr>
          <p:cNvSpPr/>
          <p:nvPr/>
        </p:nvSpPr>
        <p:spPr>
          <a:xfrm>
            <a:off x="3376863" y="1527088"/>
            <a:ext cx="2514600" cy="1524000"/>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Rounded Corners 52">
            <a:extLst>
              <a:ext uri="{FF2B5EF4-FFF2-40B4-BE49-F238E27FC236}">
                <a16:creationId xmlns:a16="http://schemas.microsoft.com/office/drawing/2014/main" id="{EA158878-2A58-02EF-39C7-1BF6039F37E0}"/>
              </a:ext>
            </a:extLst>
          </p:cNvPr>
          <p:cNvSpPr/>
          <p:nvPr/>
        </p:nvSpPr>
        <p:spPr>
          <a:xfrm>
            <a:off x="6275672" y="1507236"/>
            <a:ext cx="2514600" cy="1524000"/>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15">
            <a:extLst>
              <a:ext uri="{FF2B5EF4-FFF2-40B4-BE49-F238E27FC236}">
                <a16:creationId xmlns:a16="http://schemas.microsoft.com/office/drawing/2014/main" id="{706DFB58-B0BC-AE81-82A7-CD406161F514}"/>
              </a:ext>
            </a:extLst>
          </p:cNvPr>
          <p:cNvSpPr/>
          <p:nvPr/>
        </p:nvSpPr>
        <p:spPr>
          <a:xfrm>
            <a:off x="3578192" y="1587163"/>
            <a:ext cx="2697480" cy="292608"/>
          </a:xfrm>
          <a:prstGeom prst="rect">
            <a:avLst/>
          </a:prstGeom>
          <a:noFill/>
          <a:ln/>
        </p:spPr>
        <p:txBody>
          <a:bodyPr wrap="square" lIns="0" tIns="0" rIns="0" bIns="0" rtlCol="0" anchor="ctr"/>
          <a:lstStyle/>
          <a:p>
            <a:pPr marL="0" indent="0">
              <a:buNone/>
            </a:pPr>
            <a:r>
              <a:rPr lang="en-US" sz="1800" b="1" dirty="0">
                <a:solidFill>
                  <a:srgbClr val="17365D"/>
                </a:solidFill>
                <a:latin typeface="Aptos Display" pitchFamily="34" charset="0"/>
                <a:ea typeface="Aptos Display" pitchFamily="34" charset="-122"/>
                <a:cs typeface="Aptos Display" pitchFamily="34" charset="-120"/>
              </a:rPr>
              <a:t>Actively Engage</a:t>
            </a:r>
            <a:endParaRPr lang="en-US" sz="1800" dirty="0"/>
          </a:p>
        </p:txBody>
      </p:sp>
      <p:sp>
        <p:nvSpPr>
          <p:cNvPr id="57" name="Text 16">
            <a:extLst>
              <a:ext uri="{FF2B5EF4-FFF2-40B4-BE49-F238E27FC236}">
                <a16:creationId xmlns:a16="http://schemas.microsoft.com/office/drawing/2014/main" id="{031BA886-5FA0-2338-D06F-ABFB31513C8E}"/>
              </a:ext>
            </a:extLst>
          </p:cNvPr>
          <p:cNvSpPr/>
          <p:nvPr/>
        </p:nvSpPr>
        <p:spPr>
          <a:xfrm>
            <a:off x="3578192" y="1955974"/>
            <a:ext cx="2313271" cy="1018911"/>
          </a:xfrm>
          <a:prstGeom prst="rect">
            <a:avLst/>
          </a:prstGeom>
          <a:noFill/>
          <a:ln/>
        </p:spPr>
        <p:txBody>
          <a:bodyPr wrap="square" lIns="254" tIns="254" rIns="254" bIns="254" rtlCol="0" anchor="ctr">
            <a:noAutofit/>
          </a:bodyPr>
          <a:lstStyle/>
          <a:p>
            <a:pPr marL="0" indent="0">
              <a:buNone/>
            </a:pPr>
            <a:r>
              <a:rPr lang="en-US" sz="1300" dirty="0">
                <a:solidFill>
                  <a:srgbClr val="4F5B66"/>
                </a:solidFill>
                <a:latin typeface="Aptos" pitchFamily="34" charset="0"/>
                <a:ea typeface="Aptos" pitchFamily="34" charset="-122"/>
                <a:cs typeface="Aptos" pitchFamily="34" charset="-120"/>
              </a:rPr>
              <a:t>Participation should include being on camera when appropriate and contributing meaningfully to committee or work group dialogue.</a:t>
            </a:r>
            <a:endParaRPr lang="en-US" sz="1300" dirty="0"/>
          </a:p>
        </p:txBody>
      </p:sp>
      <p:sp>
        <p:nvSpPr>
          <p:cNvPr id="59" name="Text 20">
            <a:extLst>
              <a:ext uri="{FF2B5EF4-FFF2-40B4-BE49-F238E27FC236}">
                <a16:creationId xmlns:a16="http://schemas.microsoft.com/office/drawing/2014/main" id="{32613CC3-75FD-CE66-5524-29EC810BA005}"/>
              </a:ext>
            </a:extLst>
          </p:cNvPr>
          <p:cNvSpPr/>
          <p:nvPr/>
        </p:nvSpPr>
        <p:spPr>
          <a:xfrm>
            <a:off x="6430478" y="1573109"/>
            <a:ext cx="2697480" cy="292608"/>
          </a:xfrm>
          <a:prstGeom prst="rect">
            <a:avLst/>
          </a:prstGeom>
          <a:noFill/>
          <a:ln/>
        </p:spPr>
        <p:txBody>
          <a:bodyPr wrap="square" lIns="0" tIns="0" rIns="0" bIns="0" rtlCol="0" anchor="ctr"/>
          <a:lstStyle/>
          <a:p>
            <a:pPr marL="0" indent="0">
              <a:buNone/>
            </a:pPr>
            <a:r>
              <a:rPr lang="en-US" sz="1800" b="1" dirty="0">
                <a:solidFill>
                  <a:srgbClr val="17365D"/>
                </a:solidFill>
                <a:latin typeface="Aptos Display" pitchFamily="34" charset="0"/>
                <a:ea typeface="Aptos Display" pitchFamily="34" charset="-122"/>
                <a:cs typeface="Aptos Display" pitchFamily="34" charset="-120"/>
              </a:rPr>
              <a:t>Use AI as Support</a:t>
            </a:r>
            <a:endParaRPr lang="en-US" sz="1800" dirty="0"/>
          </a:p>
        </p:txBody>
      </p:sp>
      <p:sp>
        <p:nvSpPr>
          <p:cNvPr id="61" name="Text 21">
            <a:extLst>
              <a:ext uri="{FF2B5EF4-FFF2-40B4-BE49-F238E27FC236}">
                <a16:creationId xmlns:a16="http://schemas.microsoft.com/office/drawing/2014/main" id="{97CA66AE-9269-70F1-49C3-40F7BC6F8AE7}"/>
              </a:ext>
            </a:extLst>
          </p:cNvPr>
          <p:cNvSpPr/>
          <p:nvPr/>
        </p:nvSpPr>
        <p:spPr>
          <a:xfrm>
            <a:off x="6430478" y="1977859"/>
            <a:ext cx="2359794" cy="900241"/>
          </a:xfrm>
          <a:prstGeom prst="rect">
            <a:avLst/>
          </a:prstGeom>
          <a:noFill/>
          <a:ln/>
        </p:spPr>
        <p:txBody>
          <a:bodyPr wrap="square" lIns="254" tIns="254" rIns="254" bIns="254" rtlCol="0" anchor="ctr">
            <a:noAutofit/>
          </a:bodyPr>
          <a:lstStyle/>
          <a:p>
            <a:pPr marL="0" indent="0">
              <a:buNone/>
            </a:pPr>
            <a:r>
              <a:rPr lang="en-US" sz="1300" dirty="0">
                <a:solidFill>
                  <a:srgbClr val="4F5B66"/>
                </a:solidFill>
                <a:latin typeface="Aptos" pitchFamily="34" charset="0"/>
                <a:ea typeface="Aptos" pitchFamily="34" charset="-122"/>
                <a:cs typeface="Aptos" pitchFamily="34" charset="-120"/>
              </a:rPr>
              <a:t>AI assistants and automated notetakers may supplement participation, but they do not constitute attendance or engagement.</a:t>
            </a:r>
            <a:endParaRPr lang="en-US" sz="1300" dirty="0"/>
          </a:p>
        </p:txBody>
      </p:sp>
      <p:sp>
        <p:nvSpPr>
          <p:cNvPr id="62" name="Rectangle 61">
            <a:extLst>
              <a:ext uri="{FF2B5EF4-FFF2-40B4-BE49-F238E27FC236}">
                <a16:creationId xmlns:a16="http://schemas.microsoft.com/office/drawing/2014/main" id="{53210153-CD93-B8D0-E732-038FC3044FC5}"/>
              </a:ext>
            </a:extLst>
          </p:cNvPr>
          <p:cNvSpPr/>
          <p:nvPr/>
        </p:nvSpPr>
        <p:spPr>
          <a:xfrm>
            <a:off x="490086" y="3458175"/>
            <a:ext cx="8382000" cy="620712"/>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 24">
            <a:extLst>
              <a:ext uri="{FF2B5EF4-FFF2-40B4-BE49-F238E27FC236}">
                <a16:creationId xmlns:a16="http://schemas.microsoft.com/office/drawing/2014/main" id="{B2D0E36A-C77D-03A7-4048-9980811C096A}"/>
              </a:ext>
            </a:extLst>
          </p:cNvPr>
          <p:cNvSpPr/>
          <p:nvPr/>
        </p:nvSpPr>
        <p:spPr>
          <a:xfrm>
            <a:off x="936057" y="3426212"/>
            <a:ext cx="7271886" cy="684638"/>
          </a:xfrm>
          <a:prstGeom prst="rect">
            <a:avLst/>
          </a:prstGeom>
          <a:noFill/>
          <a:ln/>
        </p:spPr>
        <p:txBody>
          <a:bodyPr wrap="square" lIns="254" tIns="254" rIns="254" bIns="254" rtlCol="0" anchor="ctr">
            <a:normAutofit/>
          </a:bodyPr>
          <a:lstStyle/>
          <a:p>
            <a:pPr marL="0" indent="0">
              <a:buNone/>
            </a:pPr>
            <a:r>
              <a:rPr lang="en-US" sz="1150" dirty="0">
                <a:solidFill>
                  <a:srgbClr val="000000"/>
                </a:solidFill>
                <a:latin typeface="Aptos" pitchFamily="34" charset="0"/>
                <a:ea typeface="Aptos" pitchFamily="34" charset="-122"/>
                <a:cs typeface="Aptos" pitchFamily="34" charset="-120"/>
              </a:rPr>
              <a:t>Committee Chairs and Work Group Leads may remove an AI assistant, automated notetaking application, or other automated participant from a meeting when the associated member is not personally present, or at their discretion when sensitive topics are discussed.</a:t>
            </a:r>
            <a:endParaRPr lang="en-US" sz="1150" dirty="0">
              <a:solidFill>
                <a:srgbClr val="000000"/>
              </a:solidFill>
            </a:endParaRPr>
          </a:p>
        </p:txBody>
      </p:sp>
    </p:spTree>
    <p:extLst>
      <p:ext uri="{BB962C8B-B14F-4D97-AF65-F5344CB8AC3E}">
        <p14:creationId xmlns:p14="http://schemas.microsoft.com/office/powerpoint/2010/main" val="189875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B4125E-5686-04F0-7699-F3F46332BB85}"/>
              </a:ext>
            </a:extLst>
          </p:cNvPr>
          <p:cNvSpPr>
            <a:spLocks noGrp="1"/>
          </p:cNvSpPr>
          <p:nvPr>
            <p:ph sz="half" idx="10"/>
          </p:nvPr>
        </p:nvSpPr>
        <p:spPr>
          <a:xfrm>
            <a:off x="533400" y="819150"/>
            <a:ext cx="8229600" cy="3352800"/>
          </a:xfrm>
        </p:spPr>
        <p:txBody>
          <a:bodyPr/>
          <a:lstStyle/>
          <a:p>
            <a:pPr marL="285750" indent="-285750">
              <a:buFont typeface="Arial" panose="020B0604020202020204" pitchFamily="34" charset="0"/>
              <a:buChar char="•"/>
            </a:pPr>
            <a:r>
              <a:rPr lang="en-US" sz="1800" b="0" dirty="0"/>
              <a:t>Central COT Member</a:t>
            </a:r>
          </a:p>
          <a:p>
            <a:pPr marL="285750" indent="-285750">
              <a:buFont typeface="Arial" panose="020B0604020202020204" pitchFamily="34" charset="0"/>
              <a:buChar char="•"/>
            </a:pPr>
            <a:r>
              <a:rPr lang="en-US" sz="1800" b="0" dirty="0"/>
              <a:t>Regional Member (Region Chief, SPC Chair, SPC Vice Chair)</a:t>
            </a:r>
          </a:p>
          <a:p>
            <a:pPr marL="285750" indent="-285750">
              <a:buFont typeface="Arial" panose="020B0604020202020204" pitchFamily="34" charset="0"/>
              <a:buChar char="•"/>
            </a:pPr>
            <a:r>
              <a:rPr lang="en-US" sz="1800" b="0" dirty="0"/>
              <a:t>METS Participant (FTL, RAS, YFA, Clinical Scholar)</a:t>
            </a:r>
          </a:p>
          <a:p>
            <a:pPr marL="285750" indent="-285750">
              <a:buFont typeface="Arial" panose="020B0604020202020204" pitchFamily="34" charset="0"/>
              <a:buChar char="•"/>
            </a:pPr>
            <a:r>
              <a:rPr lang="en-US" sz="1800" b="0" dirty="0"/>
              <a:t>Liaison </a:t>
            </a:r>
          </a:p>
          <a:p>
            <a:pPr marL="285750" indent="-285750">
              <a:buFont typeface="Arial" panose="020B0604020202020204" pitchFamily="34" charset="0"/>
              <a:buChar char="•"/>
            </a:pPr>
            <a:r>
              <a:rPr lang="en-US" sz="1800" b="0" dirty="0"/>
              <a:t>Consultant</a:t>
            </a:r>
          </a:p>
          <a:p>
            <a:pPr marL="285750" indent="-285750">
              <a:buFont typeface="Arial" panose="020B0604020202020204" pitchFamily="34" charset="0"/>
              <a:buChar char="•"/>
            </a:pPr>
            <a:r>
              <a:rPr lang="en-US" sz="1800" b="0" dirty="0"/>
              <a:t>Federal Partners</a:t>
            </a:r>
          </a:p>
          <a:p>
            <a:pPr marL="285750" indent="-285750">
              <a:buFont typeface="Arial" panose="020B0604020202020204" pitchFamily="34" charset="0"/>
              <a:buChar char="•"/>
            </a:pPr>
            <a:r>
              <a:rPr lang="en-US" sz="1800" b="0" dirty="0"/>
              <a:t>Others (including ATLS specific etc.)</a:t>
            </a:r>
            <a:endParaRPr lang="en-US" dirty="0"/>
          </a:p>
          <a:p>
            <a:endParaRPr lang="en-US" sz="1200" b="0" i="1" dirty="0">
              <a:solidFill>
                <a:schemeClr val="tx1"/>
              </a:solidFill>
            </a:endParaRPr>
          </a:p>
          <a:p>
            <a:r>
              <a:rPr lang="en-US" sz="1200" b="0" i="1" dirty="0">
                <a:solidFill>
                  <a:schemeClr val="tx1"/>
                </a:solidFill>
              </a:rPr>
              <a:t>To represent the COT in any </a:t>
            </a:r>
            <a:r>
              <a:rPr lang="en-US" sz="1200" i="1" dirty="0">
                <a:solidFill>
                  <a:schemeClr val="tx1"/>
                </a:solidFill>
              </a:rPr>
              <a:t>official</a:t>
            </a:r>
            <a:r>
              <a:rPr lang="en-US" sz="1200" b="0" i="1" dirty="0">
                <a:solidFill>
                  <a:schemeClr val="tx1"/>
                </a:solidFill>
              </a:rPr>
              <a:t> capacity, including service as a liaison/consultant, a member must hold an </a:t>
            </a:r>
            <a:r>
              <a:rPr lang="en-US" sz="1200" i="1" dirty="0">
                <a:solidFill>
                  <a:schemeClr val="tx1"/>
                </a:solidFill>
              </a:rPr>
              <a:t>active membership appointment </a:t>
            </a:r>
            <a:r>
              <a:rPr lang="en-US" sz="1200" b="0" i="1" dirty="0">
                <a:solidFill>
                  <a:schemeClr val="tx1"/>
                </a:solidFill>
              </a:rPr>
              <a:t>at either the Regional COT (RCOT) or Central COT (cCOT) level.</a:t>
            </a:r>
          </a:p>
        </p:txBody>
      </p:sp>
      <p:sp>
        <p:nvSpPr>
          <p:cNvPr id="4" name="Title 3">
            <a:extLst>
              <a:ext uri="{FF2B5EF4-FFF2-40B4-BE49-F238E27FC236}">
                <a16:creationId xmlns:a16="http://schemas.microsoft.com/office/drawing/2014/main" id="{18BFA593-108D-CEE7-541F-37CD26C6B3C5}"/>
              </a:ext>
            </a:extLst>
          </p:cNvPr>
          <p:cNvSpPr>
            <a:spLocks noGrp="1"/>
          </p:cNvSpPr>
          <p:nvPr>
            <p:ph type="title"/>
          </p:nvPr>
        </p:nvSpPr>
        <p:spPr/>
        <p:txBody>
          <a:bodyPr/>
          <a:lstStyle/>
          <a:p>
            <a:r>
              <a:rPr lang="en-US" sz="2700" dirty="0"/>
              <a:t>Membership Roles (RCOT and COT)</a:t>
            </a:r>
          </a:p>
        </p:txBody>
      </p:sp>
    </p:spTree>
    <p:extLst>
      <p:ext uri="{BB962C8B-B14F-4D97-AF65-F5344CB8AC3E}">
        <p14:creationId xmlns:p14="http://schemas.microsoft.com/office/powerpoint/2010/main" val="2063903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77B26-2E82-0F25-C597-1BE71A497EB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8170230-B70C-7601-079B-529EC2B9A405}"/>
              </a:ext>
            </a:extLst>
          </p:cNvPr>
          <p:cNvSpPr txBox="1">
            <a:spLocks/>
          </p:cNvSpPr>
          <p:nvPr/>
        </p:nvSpPr>
        <p:spPr>
          <a:xfrm>
            <a:off x="304800" y="160889"/>
            <a:ext cx="7429500" cy="593061"/>
          </a:xfrm>
        </p:spPr>
        <p:txBody>
          <a:bodyPr anchor="b">
            <a:normAutofit fontScale="82500" lnSpcReduction="10000"/>
          </a:bodyPr>
          <a:lstStyle>
            <a:lvl1pPr algn="ctr" defTabSz="914400" rtl="0" eaLnBrk="1" latinLnBrk="0" hangingPunct="1">
              <a:lnSpc>
                <a:spcPct val="90000"/>
              </a:lnSpc>
              <a:spcBef>
                <a:spcPct val="0"/>
              </a:spcBef>
              <a:buNone/>
              <a:defRPr sz="4500" b="1" kern="1200">
                <a:solidFill>
                  <a:srgbClr val="00233D"/>
                </a:solidFill>
                <a:latin typeface="Helvetica"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700" b="1" i="0" u="none" strike="noStrike" kern="1200" cap="none" spc="0" normalizeH="0" baseline="0" noProof="0" dirty="0">
                <a:ln>
                  <a:noFill/>
                </a:ln>
                <a:solidFill>
                  <a:srgbClr val="7030A0"/>
                </a:solidFill>
                <a:effectLst/>
                <a:uLnTx/>
                <a:uFillTx/>
                <a:latin typeface="Helvetica" pitchFamily="2" charset="0"/>
                <a:ea typeface="+mj-ea"/>
                <a:cs typeface="+mj-cs"/>
              </a:rPr>
              <a:t>Online Central COT Application – </a:t>
            </a:r>
            <a:r>
              <a:rPr kumimoji="0" lang="en-US" sz="2700" b="0" i="0" u="sng" strike="noStrike" kern="1200" cap="none" spc="0" normalizeH="0" baseline="0" noProof="0" dirty="0">
                <a:ln>
                  <a:noFill/>
                </a:ln>
                <a:solidFill>
                  <a:srgbClr val="E91F00"/>
                </a:solidFill>
                <a:effectLst/>
                <a:uLnTx/>
                <a:uFillTx/>
                <a:latin typeface="Helvetica" pitchFamily="2" charset="0"/>
                <a:ea typeface="+mj-ea"/>
                <a:cs typeface="+mj-cs"/>
              </a:rPr>
              <a:t>Under Construction</a:t>
            </a:r>
          </a:p>
        </p:txBody>
      </p:sp>
      <p:pic>
        <p:nvPicPr>
          <p:cNvPr id="8" name="Picture 7">
            <a:extLst>
              <a:ext uri="{FF2B5EF4-FFF2-40B4-BE49-F238E27FC236}">
                <a16:creationId xmlns:a16="http://schemas.microsoft.com/office/drawing/2014/main" id="{21CD6DB1-5B32-5375-CD33-D2D47871853F}"/>
              </a:ext>
            </a:extLst>
          </p:cNvPr>
          <p:cNvPicPr>
            <a:picLocks noChangeAspect="1"/>
          </p:cNvPicPr>
          <p:nvPr/>
        </p:nvPicPr>
        <p:blipFill>
          <a:blip r:embed="rId2"/>
          <a:stretch>
            <a:fillRect/>
          </a:stretch>
        </p:blipFill>
        <p:spPr>
          <a:xfrm>
            <a:off x="7010400" y="3042552"/>
            <a:ext cx="1200349" cy="1200349"/>
          </a:xfrm>
          <a:prstGeom prst="rect">
            <a:avLst/>
          </a:prstGeom>
        </p:spPr>
      </p:pic>
      <p:sp>
        <p:nvSpPr>
          <p:cNvPr id="15" name="TextBox 14">
            <a:extLst>
              <a:ext uri="{FF2B5EF4-FFF2-40B4-BE49-F238E27FC236}">
                <a16:creationId xmlns:a16="http://schemas.microsoft.com/office/drawing/2014/main" id="{00AFBE46-AC4F-4169-CE84-939E0FC7EDED}"/>
              </a:ext>
            </a:extLst>
          </p:cNvPr>
          <p:cNvSpPr txBox="1"/>
          <p:nvPr/>
        </p:nvSpPr>
        <p:spPr>
          <a:xfrm>
            <a:off x="6183136" y="1011227"/>
            <a:ext cx="2689034" cy="203132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Using feedback to improve current survey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Will be live in early 2027</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7030A0"/>
                </a:solidFill>
                <a:latin typeface="Calibri" panose="020F0502020204030204"/>
              </a:rPr>
              <a:t>Will live on the </a:t>
            </a:r>
            <a:br>
              <a:rPr lang="en-US" b="1" dirty="0">
                <a:solidFill>
                  <a:srgbClr val="7030A0"/>
                </a:solidFill>
                <a:latin typeface="Calibri" panose="020F0502020204030204"/>
              </a:rPr>
            </a:br>
            <a:r>
              <a:rPr lang="en-US" b="1" dirty="0">
                <a:solidFill>
                  <a:srgbClr val="7030A0"/>
                </a:solidFill>
                <a:latin typeface="Calibri" panose="020F0502020204030204"/>
              </a:rPr>
              <a:t>M</a:t>
            </a: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embers Only Page:</a:t>
            </a:r>
          </a:p>
        </p:txBody>
      </p:sp>
      <p:pic>
        <p:nvPicPr>
          <p:cNvPr id="5" name="Picture 4">
            <a:extLst>
              <a:ext uri="{FF2B5EF4-FFF2-40B4-BE49-F238E27FC236}">
                <a16:creationId xmlns:a16="http://schemas.microsoft.com/office/drawing/2014/main" id="{36B08D39-C9CE-7A17-3C89-F6E707500BC4}"/>
              </a:ext>
            </a:extLst>
          </p:cNvPr>
          <p:cNvPicPr>
            <a:picLocks noChangeAspect="1"/>
          </p:cNvPicPr>
          <p:nvPr/>
        </p:nvPicPr>
        <p:blipFill>
          <a:blip r:embed="rId3"/>
          <a:stretch>
            <a:fillRect/>
          </a:stretch>
        </p:blipFill>
        <p:spPr>
          <a:xfrm>
            <a:off x="304800" y="1000391"/>
            <a:ext cx="5796569" cy="3142718"/>
          </a:xfrm>
          <a:prstGeom prst="rect">
            <a:avLst/>
          </a:prstGeom>
        </p:spPr>
      </p:pic>
      <p:sp>
        <p:nvSpPr>
          <p:cNvPr id="6" name="TextBox 5">
            <a:extLst>
              <a:ext uri="{FF2B5EF4-FFF2-40B4-BE49-F238E27FC236}">
                <a16:creationId xmlns:a16="http://schemas.microsoft.com/office/drawing/2014/main" id="{76E876B4-00D4-555E-7458-B6F3F371D12F}"/>
              </a:ext>
            </a:extLst>
          </p:cNvPr>
          <p:cNvSpPr txBox="1"/>
          <p:nvPr/>
        </p:nvSpPr>
        <p:spPr>
          <a:xfrm>
            <a:off x="4800600" y="3409950"/>
            <a:ext cx="850617" cy="307777"/>
          </a:xfrm>
          <a:prstGeom prst="rect">
            <a:avLst/>
          </a:prstGeom>
          <a:noFill/>
        </p:spPr>
        <p:txBody>
          <a:bodyPr wrap="none" rtlCol="0">
            <a:spAutoFit/>
          </a:bodyPr>
          <a:lstStyle/>
          <a:p>
            <a:r>
              <a:rPr lang="en-US" sz="1400" dirty="0"/>
              <a:t>New Link</a:t>
            </a:r>
          </a:p>
        </p:txBody>
      </p:sp>
    </p:spTree>
    <p:extLst>
      <p:ext uri="{BB962C8B-B14F-4D97-AF65-F5344CB8AC3E}">
        <p14:creationId xmlns:p14="http://schemas.microsoft.com/office/powerpoint/2010/main" val="3747609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226E6-101A-1B67-6D10-AD7319D794D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37501CF-BBEB-BBE0-CD75-C1B5E1268FBE}"/>
              </a:ext>
            </a:extLst>
          </p:cNvPr>
          <p:cNvSpPr txBox="1">
            <a:spLocks/>
          </p:cNvSpPr>
          <p:nvPr/>
        </p:nvSpPr>
        <p:spPr>
          <a:xfrm>
            <a:off x="200891" y="54577"/>
            <a:ext cx="7429500" cy="593061"/>
          </a:xfrm>
        </p:spPr>
        <p:txBody>
          <a:bodyPr anchor="b">
            <a:normAutofit fontScale="97500"/>
          </a:bodyPr>
          <a:lstStyle>
            <a:lvl1pPr algn="ctr" defTabSz="914400" rtl="0" eaLnBrk="1" latinLnBrk="0" hangingPunct="1">
              <a:lnSpc>
                <a:spcPct val="90000"/>
              </a:lnSpc>
              <a:spcBef>
                <a:spcPct val="0"/>
              </a:spcBef>
              <a:buNone/>
              <a:defRPr sz="4500" b="1" kern="1200">
                <a:solidFill>
                  <a:srgbClr val="00233D"/>
                </a:solidFill>
                <a:latin typeface="Helvetica"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700" b="1" i="0" u="none" strike="noStrike" kern="1200" cap="none" spc="0" normalizeH="0" baseline="0" noProof="0" dirty="0">
                <a:ln>
                  <a:noFill/>
                </a:ln>
                <a:solidFill>
                  <a:srgbClr val="7030A0"/>
                </a:solidFill>
                <a:effectLst/>
                <a:uLnTx/>
                <a:uFillTx/>
                <a:latin typeface="Helvetica" pitchFamily="2" charset="0"/>
                <a:ea typeface="+mj-ea"/>
                <a:cs typeface="+mj-cs"/>
              </a:rPr>
              <a:t>Online Central COT Application</a:t>
            </a:r>
          </a:p>
        </p:txBody>
      </p:sp>
      <p:sp>
        <p:nvSpPr>
          <p:cNvPr id="8" name="TextBox 7">
            <a:extLst>
              <a:ext uri="{FF2B5EF4-FFF2-40B4-BE49-F238E27FC236}">
                <a16:creationId xmlns:a16="http://schemas.microsoft.com/office/drawing/2014/main" id="{FF38D2FD-3FEC-C428-1947-790DD834CBAF}"/>
              </a:ext>
            </a:extLst>
          </p:cNvPr>
          <p:cNvSpPr txBox="1"/>
          <p:nvPr/>
        </p:nvSpPr>
        <p:spPr>
          <a:xfrm>
            <a:off x="228600" y="742950"/>
            <a:ext cx="2971800" cy="298543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Currently Six Sections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Survey Introduction Page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Qualification Questions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Contact Information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Practice Information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Trauma Experience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Supporting Materials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Short Answer and Essay</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Headshot Upload</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CV Upload</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Three References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8EC531B-DAC4-5BC8-2476-1C88CD7F9CD2}"/>
              </a:ext>
            </a:extLst>
          </p:cNvPr>
          <p:cNvPicPr>
            <a:picLocks noChangeAspect="1"/>
          </p:cNvPicPr>
          <p:nvPr/>
        </p:nvPicPr>
        <p:blipFill>
          <a:blip r:embed="rId2"/>
          <a:stretch>
            <a:fillRect/>
          </a:stretch>
        </p:blipFill>
        <p:spPr>
          <a:xfrm>
            <a:off x="3282608" y="650211"/>
            <a:ext cx="2907144" cy="154053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0" name="Picture 9">
            <a:extLst>
              <a:ext uri="{FF2B5EF4-FFF2-40B4-BE49-F238E27FC236}">
                <a16:creationId xmlns:a16="http://schemas.microsoft.com/office/drawing/2014/main" id="{176C2B2D-461B-AA1D-FED2-1053ACFB191C}"/>
              </a:ext>
            </a:extLst>
          </p:cNvPr>
          <p:cNvPicPr>
            <a:picLocks noChangeAspect="1"/>
          </p:cNvPicPr>
          <p:nvPr/>
        </p:nvPicPr>
        <p:blipFill>
          <a:blip r:embed="rId3"/>
          <a:stretch>
            <a:fillRect/>
          </a:stretch>
        </p:blipFill>
        <p:spPr>
          <a:xfrm>
            <a:off x="3282608" y="2352790"/>
            <a:ext cx="3645584" cy="189093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12" name="Picture 11">
            <a:extLst>
              <a:ext uri="{FF2B5EF4-FFF2-40B4-BE49-F238E27FC236}">
                <a16:creationId xmlns:a16="http://schemas.microsoft.com/office/drawing/2014/main" id="{9764C1EA-F514-DB67-D178-2ECC277C46E4}"/>
              </a:ext>
            </a:extLst>
          </p:cNvPr>
          <p:cNvPicPr>
            <a:picLocks noChangeAspect="1"/>
          </p:cNvPicPr>
          <p:nvPr/>
        </p:nvPicPr>
        <p:blipFill>
          <a:blip r:embed="rId4"/>
          <a:stretch>
            <a:fillRect/>
          </a:stretch>
        </p:blipFill>
        <p:spPr>
          <a:xfrm>
            <a:off x="6412344" y="898471"/>
            <a:ext cx="2575078" cy="128143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2482800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7">
            <a:extLst>
              <a:ext uri="{FF2B5EF4-FFF2-40B4-BE49-F238E27FC236}">
                <a16:creationId xmlns:a16="http://schemas.microsoft.com/office/drawing/2014/main" id="{8D799CE6-01F6-C371-A7EB-9CE971CB3460}"/>
              </a:ext>
            </a:extLst>
          </p:cNvPr>
          <p:cNvSpPr txBox="1">
            <a:spLocks/>
          </p:cNvSpPr>
          <p:nvPr/>
        </p:nvSpPr>
        <p:spPr>
          <a:xfrm>
            <a:off x="628650" y="819150"/>
            <a:ext cx="8357423" cy="3316444"/>
          </a:xfrm>
          <a:prstGeom prst="rect">
            <a:avLst/>
          </a:prstGeom>
        </p:spPr>
        <p:txBody>
          <a:bodyPr lIns="91440" tIns="45720" rIns="91440" bIns="45720" anchor="t">
            <a:normAutofit fontScale="85000" lnSpcReduction="20000"/>
          </a:bodyPr>
          <a:lstStyle>
            <a:defPPr>
              <a:defRPr lang="en-US"/>
            </a:defPPr>
            <a:lvl1pPr marL="0" indent="-228600" algn="l" defTabSz="609585"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09585" indent="-228600" algn="l" defTabSz="60958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219170" indent="-228600" algn="l" defTabSz="60958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828754" indent="-228600" algn="l" defTabSz="60958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438339" indent="-228600" algn="l" defTabSz="60958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3047924" indent="-228600" algn="l" defTabSz="60958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6pPr>
            <a:lvl7pPr marL="3657509" indent="-228600" algn="l" defTabSz="60958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7pPr>
            <a:lvl8pPr marL="4267093" indent="-228600" algn="l" defTabSz="60958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8pPr>
            <a:lvl9pPr marL="4876678" indent="-228600" algn="l" defTabSz="60958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9pPr>
          </a:lstStyle>
          <a:p>
            <a:pPr marL="174625" marR="0" lvl="0" indent="-174625" algn="l" defTabSz="609585"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Early career - within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five years of completing training </a:t>
            </a:r>
          </a:p>
          <a:p>
            <a:pPr marL="174625" marR="0" lvl="0" indent="-174625" algn="l" defTabSz="609585"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Current or former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State Vice Chairs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are not eligible for the FTL Program</a:t>
            </a:r>
          </a:p>
          <a:p>
            <a:pPr marL="175022" marR="0" lvl="0" indent="-175022" algn="l" defTabSz="609585"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Benefit from mentorship and engagement with COT members and trauma leaders at regional and national levels</a:t>
            </a:r>
          </a:p>
          <a:p>
            <a:pPr marL="175022" marR="0" lvl="0" indent="-175022" algn="l" defTabSz="609585"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Dedicated Military FTL (every year – JTS and MSHPACS alternate funding) </a:t>
            </a:r>
          </a:p>
          <a:p>
            <a:pPr marL="175022" marR="0" lvl="0" indent="-175022" algn="l" defTabSz="609585"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Dedicated Orthopedic FTL (every </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other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year)</a:t>
            </a:r>
          </a:p>
          <a:p>
            <a:pPr marL="175022" marR="0" lvl="0" indent="-175022" algn="l" defTabSz="609585"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000" b="1" dirty="0">
                <a:solidFill>
                  <a:srgbClr val="FF0000"/>
                </a:solidFill>
                <a:latin typeface="Calibri" panose="020F0502020204030204"/>
              </a:rPr>
              <a:t>New in 2027!!  </a:t>
            </a:r>
            <a:r>
              <a:rPr lang="en-US" sz="2000" dirty="0">
                <a:solidFill>
                  <a:prstClr val="black"/>
                </a:solidFill>
                <a:latin typeface="Calibri" panose="020F0502020204030204"/>
              </a:rPr>
              <a:t>Dedicated Pediatric Spot (every </a:t>
            </a:r>
            <a:r>
              <a:rPr lang="en-US" sz="2000" i="1" dirty="0">
                <a:solidFill>
                  <a:prstClr val="black"/>
                </a:solidFill>
                <a:latin typeface="Calibri" panose="020F0502020204030204"/>
              </a:rPr>
              <a:t>other</a:t>
            </a:r>
            <a:r>
              <a:rPr lang="en-US" sz="2000" dirty="0">
                <a:solidFill>
                  <a:prstClr val="black"/>
                </a:solidFill>
                <a:latin typeface="Calibri" panose="020F0502020204030204"/>
              </a:rPr>
              <a:t> year)</a:t>
            </a:r>
          </a:p>
          <a:p>
            <a:pPr lvl="1" indent="0">
              <a:spcBef>
                <a:spcPts val="1000"/>
              </a:spcBef>
              <a:buNone/>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Potential for a dedicated Neuro spot </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starting in 2028</a:t>
            </a:r>
          </a:p>
          <a:p>
            <a:pPr marR="0" lvl="0" indent="0" algn="l" defTabSz="609585" rtl="0" eaLnBrk="1" fontAlgn="auto" latinLnBrk="0" hangingPunct="1">
              <a:lnSpc>
                <a:spcPct val="120000"/>
              </a:lnSpc>
              <a:spcBef>
                <a:spcPts val="1000"/>
              </a:spcBef>
              <a:spcAft>
                <a:spcPts val="0"/>
              </a:spcAft>
              <a:buClrTx/>
              <a:buSz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Goal is long-term engagement through the FTL Program, followed by participation as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Active Member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in State COT, prior to be considered for Vice Chair position  </a:t>
            </a:r>
          </a:p>
          <a:p>
            <a:pPr marL="175022" marR="0" lvl="0" indent="-175022" algn="l" defTabSz="609585"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"Tell me and I forget, teach me and I may remember, </a:t>
            </a:r>
            <a:r>
              <a:rPr kumimoji="0" lang="en-US" sz="1350" b="1" i="0" u="none" strike="noStrike" kern="1200" cap="none" spc="0" normalizeH="0" baseline="0" noProof="0" dirty="0">
                <a:ln>
                  <a:noFill/>
                </a:ln>
                <a:solidFill>
                  <a:prstClr val="black"/>
                </a:solidFill>
                <a:effectLst/>
                <a:uLnTx/>
                <a:uFillTx/>
                <a:latin typeface="Calibri" panose="020F0502020204030204"/>
                <a:ea typeface="+mn-ea"/>
                <a:cs typeface="+mn-cs"/>
              </a:rPr>
              <a:t>involve</a:t>
            </a: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 me and I learn” - Benjamin Franklin</a:t>
            </a:r>
          </a:p>
        </p:txBody>
      </p:sp>
      <p:sp>
        <p:nvSpPr>
          <p:cNvPr id="8" name="TextBox 7">
            <a:extLst>
              <a:ext uri="{FF2B5EF4-FFF2-40B4-BE49-F238E27FC236}">
                <a16:creationId xmlns:a16="http://schemas.microsoft.com/office/drawing/2014/main" id="{35536DAD-0A84-CE13-2511-3342563345C8}"/>
              </a:ext>
            </a:extLst>
          </p:cNvPr>
          <p:cNvSpPr txBox="1"/>
          <p:nvPr/>
        </p:nvSpPr>
        <p:spPr>
          <a:xfrm>
            <a:off x="628649" y="209550"/>
            <a:ext cx="8357423"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7030A0"/>
                </a:solidFill>
                <a:effectLst/>
                <a:uLnTx/>
                <a:uFillTx/>
                <a:latin typeface="Helvetica" panose="020B0604020202020204" pitchFamily="34" charset="0"/>
                <a:cs typeface="Helvetica" panose="020B0604020202020204" pitchFamily="34" charset="0"/>
              </a:rPr>
              <a:t>Future Trauma Leaders (FTL) – Program Process</a:t>
            </a:r>
          </a:p>
        </p:txBody>
      </p:sp>
    </p:spTree>
    <p:extLst>
      <p:ext uri="{BB962C8B-B14F-4D97-AF65-F5344CB8AC3E}">
        <p14:creationId xmlns:p14="http://schemas.microsoft.com/office/powerpoint/2010/main" val="1381079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6FE97-9ECE-F741-FCAE-02018A33D97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0AE1D00-4505-AD1D-183F-D19C25E7B983}"/>
              </a:ext>
            </a:extLst>
          </p:cNvPr>
          <p:cNvSpPr>
            <a:spLocks noGrp="1"/>
          </p:cNvSpPr>
          <p:nvPr>
            <p:ph type="title"/>
          </p:nvPr>
        </p:nvSpPr>
        <p:spPr>
          <a:xfrm>
            <a:off x="533400" y="232520"/>
            <a:ext cx="7886700" cy="663416"/>
          </a:xfrm>
        </p:spPr>
        <p:txBody>
          <a:bodyPr/>
          <a:lstStyle/>
          <a:p>
            <a:r>
              <a:rPr lang="en-US" sz="2700" dirty="0"/>
              <a:t>2028 Future Trauma Leader (FTL) Cycle</a:t>
            </a:r>
            <a:endParaRPr lang="en-US" dirty="0"/>
          </a:p>
        </p:txBody>
      </p:sp>
      <p:sp>
        <p:nvSpPr>
          <p:cNvPr id="5" name="Content Placeholder 2">
            <a:extLst>
              <a:ext uri="{FF2B5EF4-FFF2-40B4-BE49-F238E27FC236}">
                <a16:creationId xmlns:a16="http://schemas.microsoft.com/office/drawing/2014/main" id="{95EC32E9-5243-07C6-7E01-857410BE3C9D}"/>
              </a:ext>
            </a:extLst>
          </p:cNvPr>
          <p:cNvSpPr txBox="1">
            <a:spLocks/>
          </p:cNvSpPr>
          <p:nvPr/>
        </p:nvSpPr>
        <p:spPr>
          <a:xfrm>
            <a:off x="533399" y="933934"/>
            <a:ext cx="8417807" cy="3349998"/>
          </a:xfrm>
          <a:prstGeom prst="rect">
            <a:avLst/>
          </a:prstGeom>
        </p:spPr>
        <p:txBody>
          <a:bodyPr>
            <a:normAutofit/>
          </a:bodyPr>
          <a:lstStyle>
            <a:defPPr>
              <a:defRPr lang="en-US"/>
            </a:defPPr>
            <a:lvl1pPr marL="0" indent="-228600" algn="l" defTabSz="609585"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09585" indent="-228600" algn="l" defTabSz="60958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219170" indent="-228600" algn="l" defTabSz="60958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828754" indent="-228600" algn="l" defTabSz="60958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438339" indent="-228600" algn="l" defTabSz="60958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3047924" indent="-228600" algn="l" defTabSz="60958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6pPr>
            <a:lvl7pPr marL="3657509" indent="-228600" algn="l" defTabSz="60958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7pPr>
            <a:lvl8pPr marL="4267093" indent="-228600" algn="l" defTabSz="60958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8pPr>
            <a:lvl9pPr marL="4876678" indent="-228600" algn="l" defTabSz="60958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9pPr>
          </a:lstStyle>
          <a:p>
            <a:pPr marL="0" marR="0" lvl="0" indent="0" defTabSz="609585"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Applications to the FTL Program open </a:t>
            </a: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May 1, 2027 </a:t>
            </a:r>
          </a:p>
          <a:p>
            <a:pPr marL="0" marR="0" lvl="0" indent="0" defTabSz="609585"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Deadline:  </a:t>
            </a: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July 30, 2027 </a:t>
            </a:r>
            <a:r>
              <a:rPr lang="en-US" sz="1800" dirty="0">
                <a:latin typeface="Calibri" panose="020F0502020204030204"/>
              </a:rPr>
              <a:t>(</a:t>
            </a:r>
            <a:r>
              <a:rPr kumimoji="0" lang="en-US" sz="1800" i="0" u="none" strike="noStrike" kern="1200" cap="none" spc="0" normalizeH="0" baseline="0" noProof="0" dirty="0">
                <a:ln>
                  <a:noFill/>
                </a:ln>
                <a:effectLst/>
                <a:uLnTx/>
                <a:uFillTx/>
                <a:latin typeface="Calibri" panose="020F0502020204030204"/>
                <a:ea typeface="+mn-ea"/>
                <a:cs typeface="+mn-cs"/>
              </a:rPr>
              <a:t>application, CV, essay, 2 x references)</a:t>
            </a:r>
          </a:p>
          <a:p>
            <a:pPr marL="0" marR="0" lvl="0" indent="0" defTabSz="609585"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800" dirty="0">
                <a:solidFill>
                  <a:prstClr val="black"/>
                </a:solidFill>
                <a:latin typeface="Calibri" panose="020F0502020204030204"/>
              </a:rPr>
              <a:t>	Goal – online application coming in 2028/2029!</a:t>
            </a:r>
          </a:p>
          <a:p>
            <a:pPr lvl="0" indent="0">
              <a:buNone/>
              <a:defRPr/>
            </a:pPr>
            <a:r>
              <a:rPr lang="en-US" sz="1800" dirty="0"/>
              <a:t>	Further develop the FTL Transition term (2027/2028 project)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990570" marR="0" lvl="2" indent="0" algn="l" defTabSz="609585" rtl="0" eaLnBrk="1" fontAlgn="auto" latinLnBrk="0" hangingPunct="1">
              <a:lnSpc>
                <a:spcPct val="90000"/>
              </a:lnSpc>
              <a:spcBef>
                <a:spcPts val="500"/>
              </a:spcBef>
              <a:spcAft>
                <a:spcPts val="0"/>
              </a:spcAft>
              <a:buClrTx/>
              <a:buSzTx/>
              <a:buFont typeface="Arial" panose="020B0604020202020204" pitchFamily="34" charset="0"/>
              <a:buNone/>
              <a:tabLst/>
              <a:defRPr/>
            </a:pPr>
            <a:endParaRPr lang="en-US" sz="2000" dirty="0">
              <a:solidFill>
                <a:prstClr val="black"/>
              </a:solidFill>
              <a:latin typeface="Calibri" panose="020F0502020204030204"/>
            </a:endParaRPr>
          </a:p>
          <a:p>
            <a:pPr marL="989013" marR="0" lvl="2" indent="-989013" algn="l" defTabSz="609585"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FTL Class of 2027 selected!  </a:t>
            </a:r>
          </a:p>
          <a:p>
            <a:pPr marL="609585" marR="0" lvl="1" indent="-228600" algn="l" defTabSz="609585"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Final approval: COT Exec Com/Board of Regents </a:t>
            </a: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Sept </a:t>
            </a:r>
          </a:p>
          <a:p>
            <a:pPr marL="609585" marR="0" lvl="1" indent="-228600" algn="l" defTabSz="609585"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Notifications by email by end November 2026</a:t>
            </a:r>
          </a:p>
          <a:p>
            <a:pPr marL="609585" marR="0" lvl="1" indent="-228600" algn="l" defTabSz="609585"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New FTL participant welcome March 2027!</a:t>
            </a:r>
          </a:p>
          <a:p>
            <a:pPr marL="285739" marR="0" lvl="1" indent="0" algn="l" defTabSz="609585"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45017FD-A28A-18EE-3F71-746FDC23329F}"/>
              </a:ext>
            </a:extLst>
          </p:cNvPr>
          <p:cNvSpPr txBox="1"/>
          <p:nvPr/>
        </p:nvSpPr>
        <p:spPr>
          <a:xfrm>
            <a:off x="7096685" y="3853533"/>
            <a:ext cx="232180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Apply to FTL Program</a:t>
            </a:r>
          </a:p>
        </p:txBody>
      </p:sp>
      <p:pic>
        <p:nvPicPr>
          <p:cNvPr id="7" name="Picture 6">
            <a:extLst>
              <a:ext uri="{FF2B5EF4-FFF2-40B4-BE49-F238E27FC236}">
                <a16:creationId xmlns:a16="http://schemas.microsoft.com/office/drawing/2014/main" id="{796D7A30-6B37-71F1-AF7B-42DBCC6EE59F}"/>
              </a:ext>
            </a:extLst>
          </p:cNvPr>
          <p:cNvPicPr>
            <a:picLocks noChangeAspect="1"/>
          </p:cNvPicPr>
          <p:nvPr/>
        </p:nvPicPr>
        <p:blipFill>
          <a:blip r:embed="rId2"/>
          <a:stretch>
            <a:fillRect/>
          </a:stretch>
        </p:blipFill>
        <p:spPr>
          <a:xfrm>
            <a:off x="7162800" y="2119449"/>
            <a:ext cx="1788407" cy="1747294"/>
          </a:xfrm>
          <a:prstGeom prst="rect">
            <a:avLst/>
          </a:prstGeom>
        </p:spPr>
      </p:pic>
    </p:spTree>
    <p:extLst>
      <p:ext uri="{BB962C8B-B14F-4D97-AF65-F5344CB8AC3E}">
        <p14:creationId xmlns:p14="http://schemas.microsoft.com/office/powerpoint/2010/main" val="4264300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C4494-E706-4F75-CD04-1B82AD8D5C30}"/>
              </a:ext>
            </a:extLst>
          </p:cNvPr>
          <p:cNvSpPr>
            <a:spLocks noGrp="1"/>
          </p:cNvSpPr>
          <p:nvPr>
            <p:ph type="title"/>
          </p:nvPr>
        </p:nvSpPr>
        <p:spPr>
          <a:xfrm>
            <a:off x="475648" y="209550"/>
            <a:ext cx="8229600" cy="620712"/>
          </a:xfrm>
        </p:spPr>
        <p:txBody>
          <a:bodyPr/>
          <a:lstStyle/>
          <a:p>
            <a:r>
              <a:rPr lang="en-US" sz="2700" dirty="0"/>
              <a:t>Future Trauma Leader (FTL) Transition</a:t>
            </a:r>
          </a:p>
        </p:txBody>
      </p:sp>
      <p:sp>
        <p:nvSpPr>
          <p:cNvPr id="3" name="Content Placeholder 2">
            <a:extLst>
              <a:ext uri="{FF2B5EF4-FFF2-40B4-BE49-F238E27FC236}">
                <a16:creationId xmlns:a16="http://schemas.microsoft.com/office/drawing/2014/main" id="{3D2A78D6-2BF6-FE98-7668-52EA6E8A474D}"/>
              </a:ext>
            </a:extLst>
          </p:cNvPr>
          <p:cNvSpPr>
            <a:spLocks noGrp="1"/>
          </p:cNvSpPr>
          <p:nvPr>
            <p:ph idx="1"/>
          </p:nvPr>
        </p:nvSpPr>
        <p:spPr>
          <a:xfrm>
            <a:off x="475648" y="742950"/>
            <a:ext cx="8229600" cy="3429000"/>
          </a:xfrm>
        </p:spPr>
        <p:txBody>
          <a:bodyPr/>
          <a:lstStyle/>
          <a:p>
            <a:r>
              <a:rPr lang="en-US" dirty="0">
                <a:solidFill>
                  <a:schemeClr val="tx2"/>
                </a:solidFill>
              </a:rPr>
              <a:t>FTL Term – March - October of following year   </a:t>
            </a:r>
            <a:r>
              <a:rPr lang="en-US" sz="1800" i="1" dirty="0">
                <a:solidFill>
                  <a:schemeClr val="tx2"/>
                </a:solidFill>
              </a:rPr>
              <a:t>(Mar 2026-Oct 2027)</a:t>
            </a:r>
          </a:p>
          <a:p>
            <a:pPr marL="342900" indent="455613">
              <a:buFont typeface="Arial" panose="020B0604020202020204" pitchFamily="34" charset="0"/>
              <a:buChar char="•"/>
            </a:pPr>
            <a:r>
              <a:rPr lang="en-US" dirty="0">
                <a:solidFill>
                  <a:schemeClr val="tx2"/>
                </a:solidFill>
              </a:rPr>
              <a:t>During the FTL term, the expectations are:</a:t>
            </a:r>
          </a:p>
          <a:p>
            <a:pPr marL="800100" lvl="1" indent="455613">
              <a:buFont typeface="Arial" panose="020B0604020202020204" pitchFamily="34" charset="0"/>
              <a:buChar char="•"/>
            </a:pPr>
            <a:r>
              <a:rPr lang="en-US" sz="1600" dirty="0">
                <a:solidFill>
                  <a:schemeClr val="tx2"/>
                </a:solidFill>
              </a:rPr>
              <a:t>Attend </a:t>
            </a:r>
            <a:r>
              <a:rPr lang="en-US" sz="1600" b="1" dirty="0">
                <a:solidFill>
                  <a:schemeClr val="tx2"/>
                </a:solidFill>
              </a:rPr>
              <a:t>all</a:t>
            </a:r>
            <a:r>
              <a:rPr lang="en-US" sz="1600" dirty="0">
                <a:solidFill>
                  <a:schemeClr val="tx2"/>
                </a:solidFill>
              </a:rPr>
              <a:t> required meetings</a:t>
            </a:r>
          </a:p>
          <a:p>
            <a:pPr marL="800100" lvl="1" indent="455613">
              <a:buFont typeface="Arial" panose="020B0604020202020204" pitchFamily="34" charset="0"/>
              <a:buChar char="•"/>
            </a:pPr>
            <a:r>
              <a:rPr lang="en-US" sz="1600" dirty="0">
                <a:solidFill>
                  <a:schemeClr val="tx2"/>
                </a:solidFill>
              </a:rPr>
              <a:t>Actively work on projects</a:t>
            </a:r>
          </a:p>
          <a:p>
            <a:pPr marL="800100" lvl="1" indent="455613">
              <a:buFont typeface="Arial" panose="020B0604020202020204" pitchFamily="34" charset="0"/>
              <a:buChar char="•"/>
            </a:pPr>
            <a:r>
              <a:rPr lang="en-US" sz="1600" dirty="0">
                <a:solidFill>
                  <a:schemeClr val="tx2"/>
                </a:solidFill>
              </a:rPr>
              <a:t>Build your network, raise your hand, show up, get involved</a:t>
            </a:r>
          </a:p>
          <a:p>
            <a:pPr marL="800100" lvl="1" indent="455613">
              <a:buFont typeface="Arial" panose="020B0604020202020204" pitchFamily="34" charset="0"/>
              <a:buChar char="•"/>
            </a:pPr>
            <a:endParaRPr lang="en-US" sz="900" dirty="0">
              <a:solidFill>
                <a:schemeClr val="tx2"/>
              </a:solidFill>
            </a:endParaRPr>
          </a:p>
          <a:p>
            <a:r>
              <a:rPr lang="en-US" b="1" dirty="0">
                <a:solidFill>
                  <a:srgbClr val="FF0000"/>
                </a:solidFill>
              </a:rPr>
              <a:t>CHANGE! </a:t>
            </a:r>
            <a:r>
              <a:rPr lang="en-US" b="1" dirty="0">
                <a:solidFill>
                  <a:schemeClr val="tx2"/>
                </a:solidFill>
              </a:rPr>
              <a:t>Transition Term </a:t>
            </a:r>
            <a:r>
              <a:rPr lang="en-US" dirty="0">
                <a:solidFill>
                  <a:schemeClr val="tx2"/>
                </a:solidFill>
              </a:rPr>
              <a:t>– change in 2026, now one </a:t>
            </a:r>
            <a:r>
              <a:rPr lang="en-US" b="1" dirty="0">
                <a:solidFill>
                  <a:schemeClr val="tx2"/>
                </a:solidFill>
              </a:rPr>
              <a:t>2-year</a:t>
            </a:r>
            <a:r>
              <a:rPr lang="en-US" dirty="0">
                <a:solidFill>
                  <a:schemeClr val="tx2"/>
                </a:solidFill>
              </a:rPr>
              <a:t> term </a:t>
            </a:r>
          </a:p>
          <a:p>
            <a:pPr marL="800100" lvl="1" indent="-342900">
              <a:buFont typeface="Arial" panose="020B0604020202020204" pitchFamily="34" charset="0"/>
              <a:buChar char="•"/>
            </a:pPr>
            <a:r>
              <a:rPr lang="en-US" sz="2000" dirty="0">
                <a:solidFill>
                  <a:schemeClr val="tx2"/>
                </a:solidFill>
              </a:rPr>
              <a:t>During the transition term, the expectations are:</a:t>
            </a:r>
          </a:p>
          <a:p>
            <a:pPr marL="1485900" lvl="2" indent="-342900">
              <a:buFont typeface="Arial" panose="020B0604020202020204" pitchFamily="34" charset="0"/>
              <a:buChar char="•"/>
            </a:pPr>
            <a:r>
              <a:rPr lang="en-US" sz="1600" dirty="0">
                <a:solidFill>
                  <a:schemeClr val="tx2"/>
                </a:solidFill>
              </a:rPr>
              <a:t>Complete current projects, </a:t>
            </a:r>
            <a:r>
              <a:rPr lang="en-US" sz="1600" b="1" dirty="0">
                <a:solidFill>
                  <a:schemeClr val="tx2"/>
                </a:solidFill>
              </a:rPr>
              <a:t>no new projects on the Central COT</a:t>
            </a:r>
            <a:endParaRPr lang="en-US" sz="1600" dirty="0">
              <a:solidFill>
                <a:schemeClr val="tx2"/>
              </a:solidFill>
            </a:endParaRPr>
          </a:p>
          <a:p>
            <a:pPr marL="1485900" lvl="2" indent="-342900">
              <a:buFont typeface="Arial" panose="020B0604020202020204" pitchFamily="34" charset="0"/>
              <a:buChar char="•"/>
            </a:pPr>
            <a:r>
              <a:rPr lang="en-US" sz="1600" dirty="0">
                <a:solidFill>
                  <a:schemeClr val="tx2"/>
                </a:solidFill>
              </a:rPr>
              <a:t>No leadership role on Work Groups / Committees, on the Central COT</a:t>
            </a:r>
          </a:p>
          <a:p>
            <a:pPr marL="1485900" lvl="2" indent="-342900">
              <a:buFont typeface="Arial" panose="020B0604020202020204" pitchFamily="34" charset="0"/>
              <a:buChar char="•"/>
            </a:pPr>
            <a:r>
              <a:rPr lang="en-US" sz="1600" dirty="0">
                <a:solidFill>
                  <a:schemeClr val="tx2"/>
                </a:solidFill>
              </a:rPr>
              <a:t>Get involved in State COT, talk to your State Chair</a:t>
            </a:r>
          </a:p>
          <a:p>
            <a:pPr lvl="1"/>
            <a:endParaRPr lang="en-US" sz="2000" dirty="0">
              <a:solidFill>
                <a:schemeClr val="tx2"/>
              </a:solidFill>
            </a:endParaRPr>
          </a:p>
          <a:p>
            <a:pPr marL="800100" lvl="1" indent="-3429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2311001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A82182-3AD5-D405-9534-2940F5AA0466}"/>
              </a:ext>
            </a:extLst>
          </p:cNvPr>
          <p:cNvSpPr>
            <a:spLocks noGrp="1"/>
          </p:cNvSpPr>
          <p:nvPr>
            <p:ph sz="half" idx="1"/>
          </p:nvPr>
        </p:nvSpPr>
        <p:spPr>
          <a:xfrm>
            <a:off x="150537" y="2297764"/>
            <a:ext cx="1552645" cy="500039"/>
          </a:xfrm>
        </p:spPr>
        <p:txBody>
          <a:bodyPr/>
          <a:lstStyle/>
          <a:p>
            <a:r>
              <a:rPr lang="en-US" dirty="0">
                <a:solidFill>
                  <a:schemeClr val="accent6">
                    <a:lumMod val="75000"/>
                  </a:schemeClr>
                </a:solidFill>
              </a:rPr>
              <a:t>Members:</a:t>
            </a:r>
          </a:p>
        </p:txBody>
      </p:sp>
      <p:sp>
        <p:nvSpPr>
          <p:cNvPr id="5" name="Title 1">
            <a:extLst>
              <a:ext uri="{FF2B5EF4-FFF2-40B4-BE49-F238E27FC236}">
                <a16:creationId xmlns:a16="http://schemas.microsoft.com/office/drawing/2014/main" id="{E7DCF724-7048-7C59-0DF0-330EB5D88D86}"/>
              </a:ext>
            </a:extLst>
          </p:cNvPr>
          <p:cNvSpPr txBox="1">
            <a:spLocks/>
          </p:cNvSpPr>
          <p:nvPr/>
        </p:nvSpPr>
        <p:spPr>
          <a:xfrm>
            <a:off x="457200" y="274639"/>
            <a:ext cx="8229600" cy="620712"/>
          </a:xfrm>
          <a:prstGeom prst="rect">
            <a:avLst/>
          </a:prstGeom>
        </p:spPr>
        <p:txBody>
          <a:bodyPr/>
          <a:lstStyle>
            <a:lvl1pPr algn="l" defTabSz="914400" rtl="0" eaLnBrk="1" latinLnBrk="0" hangingPunct="1">
              <a:lnSpc>
                <a:spcPct val="90000"/>
              </a:lnSpc>
              <a:spcBef>
                <a:spcPct val="0"/>
              </a:spcBef>
              <a:buNone/>
              <a:defRPr sz="3200" b="1" kern="1200">
                <a:solidFill>
                  <a:schemeClr val="tx1"/>
                </a:solidFill>
                <a:latin typeface="Helvetica" pitchFamily="2" charset="0"/>
                <a:ea typeface="+mj-ea"/>
                <a:cs typeface="+mj-cs"/>
              </a:defRPr>
            </a:lvl1pPr>
          </a:lstStyle>
          <a:p>
            <a:r>
              <a:rPr lang="en-US" dirty="0"/>
              <a:t>Inclusive Excellence Advisory Council</a:t>
            </a:r>
          </a:p>
        </p:txBody>
      </p:sp>
      <p:sp>
        <p:nvSpPr>
          <p:cNvPr id="6" name="TextBox 5">
            <a:extLst>
              <a:ext uri="{FF2B5EF4-FFF2-40B4-BE49-F238E27FC236}">
                <a16:creationId xmlns:a16="http://schemas.microsoft.com/office/drawing/2014/main" id="{05877806-6A09-CCC7-F3C0-E17DFF3CE855}"/>
              </a:ext>
            </a:extLst>
          </p:cNvPr>
          <p:cNvSpPr txBox="1"/>
          <p:nvPr/>
        </p:nvSpPr>
        <p:spPr>
          <a:xfrm>
            <a:off x="952500" y="819150"/>
            <a:ext cx="7239000" cy="1105046"/>
          </a:xfrm>
          <a:prstGeom prst="rect">
            <a:avLst/>
          </a:prstGeom>
          <a:noFill/>
        </p:spPr>
        <p:txBody>
          <a:bodyPr wrap="square">
            <a:spAutoFit/>
          </a:bodyPr>
          <a:lstStyle/>
          <a:p>
            <a:pPr algn="ctr" fontAlgn="base">
              <a:lnSpc>
                <a:spcPts val="1275"/>
              </a:lnSpc>
            </a:pPr>
            <a:r>
              <a:rPr lang="en-US" b="1" dirty="0">
                <a:solidFill>
                  <a:schemeClr val="accent2">
                    <a:lumMod val="60000"/>
                    <a:lumOff val="40000"/>
                  </a:schemeClr>
                </a:solidFill>
                <a:latin typeface="Calibri" panose="020F0502020204030204" pitchFamily="34" charset="0"/>
                <a:cs typeface="Calibri" panose="020F0502020204030204" pitchFamily="34" charset="0"/>
              </a:rPr>
              <a:t>COT Position Statement on Inclusive Excellence</a:t>
            </a:r>
            <a:r>
              <a:rPr lang="en-US" dirty="0">
                <a:solidFill>
                  <a:schemeClr val="accent2">
                    <a:lumMod val="60000"/>
                    <a:lumOff val="40000"/>
                  </a:schemeClr>
                </a:solidFill>
                <a:latin typeface="Calibri" panose="020F0502020204030204" pitchFamily="34" charset="0"/>
                <a:cs typeface="Calibri" panose="020F0502020204030204" pitchFamily="34" charset="0"/>
              </a:rPr>
              <a:t> </a:t>
            </a:r>
          </a:p>
          <a:p>
            <a:pPr fontAlgn="base">
              <a:lnSpc>
                <a:spcPts val="1275"/>
              </a:lnSpc>
            </a:pPr>
            <a:endParaRPr lang="en-US" dirty="0">
              <a:latin typeface="Calibri" panose="020F0502020204030204" pitchFamily="34" charset="0"/>
              <a:cs typeface="Calibri" panose="020F0502020204030204" pitchFamily="34" charset="0"/>
            </a:endParaRPr>
          </a:p>
          <a:p>
            <a:pPr algn="ctr" fontAlgn="base">
              <a:lnSpc>
                <a:spcPts val="1275"/>
              </a:lnSpc>
            </a:pPr>
            <a:r>
              <a:rPr lang="en-US" sz="1600" dirty="0">
                <a:solidFill>
                  <a:schemeClr val="tx2"/>
                </a:solidFill>
                <a:latin typeface="Calibri" panose="020F0502020204030204" pitchFamily="34" charset="0"/>
                <a:cs typeface="Calibri" panose="020F0502020204030204" pitchFamily="34" charset="0"/>
              </a:rPr>
              <a:t>The Committee on Trauma (COT) is committed to upholding the principles of inclusive excellence, within both the organization and the community that it serves. These principles are essential to ensure the COT’s effectiveness as an organization dedicated to injury prevention and optimal care of the injured patient.  </a:t>
            </a:r>
            <a:endParaRPr lang="en-US" sz="1600" b="0" i="0" dirty="0">
              <a:solidFill>
                <a:schemeClr val="tx2"/>
              </a:solidFill>
              <a:effectLst/>
              <a:latin typeface="Calibri" panose="020F0502020204030204" pitchFamily="34" charset="0"/>
              <a:cs typeface="Calibri" panose="020F0502020204030204" pitchFamily="34" charset="0"/>
            </a:endParaRPr>
          </a:p>
        </p:txBody>
      </p:sp>
      <p:pic>
        <p:nvPicPr>
          <p:cNvPr id="7" name="Picture 6" descr="A close-up of a person smiling&#10;&#10;AI-generated content may be incorrect.">
            <a:extLst>
              <a:ext uri="{FF2B5EF4-FFF2-40B4-BE49-F238E27FC236}">
                <a16:creationId xmlns:a16="http://schemas.microsoft.com/office/drawing/2014/main" id="{B9211EA5-1AEC-B3DC-85C2-1F18578F6AB3}"/>
              </a:ext>
            </a:extLst>
          </p:cNvPr>
          <p:cNvPicPr>
            <a:picLocks noChangeAspect="1"/>
          </p:cNvPicPr>
          <p:nvPr/>
        </p:nvPicPr>
        <p:blipFill>
          <a:blip r:embed="rId2" cstate="print">
            <a:extLst>
              <a:ext uri="{28A0092B-C50C-407E-A947-70E740481C1C}">
                <a14:useLocalDpi xmlns:a14="http://schemas.microsoft.com/office/drawing/2010/main" val="0"/>
              </a:ext>
            </a:extLst>
          </a:blip>
          <a:srcRect b="7125"/>
          <a:stretch>
            <a:fillRect/>
          </a:stretch>
        </p:blipFill>
        <p:spPr>
          <a:xfrm>
            <a:off x="5034923" y="3588844"/>
            <a:ext cx="1176468" cy="1092636"/>
          </a:xfrm>
          <a:prstGeom prst="rect">
            <a:avLst/>
          </a:prstGeom>
        </p:spPr>
      </p:pic>
      <p:pic>
        <p:nvPicPr>
          <p:cNvPr id="9" name="Picture 8" descr="A close-up of a person smiling&#10;&#10;AI-generated content may be incorrect.">
            <a:extLst>
              <a:ext uri="{FF2B5EF4-FFF2-40B4-BE49-F238E27FC236}">
                <a16:creationId xmlns:a16="http://schemas.microsoft.com/office/drawing/2014/main" id="{055DE797-1F08-B5FD-FAB3-92C46F09CE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8785" y="2052121"/>
            <a:ext cx="1168726" cy="1168726"/>
          </a:xfrm>
          <a:prstGeom prst="rect">
            <a:avLst/>
          </a:prstGeom>
        </p:spPr>
      </p:pic>
      <p:pic>
        <p:nvPicPr>
          <p:cNvPr id="11" name="Picture 10" descr="A close-up of a person smiling&#10;&#10;AI-generated content may be incorrect.">
            <a:extLst>
              <a:ext uri="{FF2B5EF4-FFF2-40B4-BE49-F238E27FC236}">
                <a16:creationId xmlns:a16="http://schemas.microsoft.com/office/drawing/2014/main" id="{541895A1-FEDA-27D4-2698-0134150C80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2447" y="3588844"/>
            <a:ext cx="1133674" cy="1133674"/>
          </a:xfrm>
          <a:prstGeom prst="rect">
            <a:avLst/>
          </a:prstGeom>
        </p:spPr>
      </p:pic>
      <p:pic>
        <p:nvPicPr>
          <p:cNvPr id="13" name="Picture 12" descr="A close-up of a person smiling&#10;&#10;AI-generated content may be incorrect.">
            <a:extLst>
              <a:ext uri="{FF2B5EF4-FFF2-40B4-BE49-F238E27FC236}">
                <a16:creationId xmlns:a16="http://schemas.microsoft.com/office/drawing/2014/main" id="{6132092B-744E-E9B6-B87B-28D5C85F65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64513" y="2062743"/>
            <a:ext cx="1473200" cy="1473200"/>
          </a:xfrm>
          <a:prstGeom prst="rect">
            <a:avLst/>
          </a:prstGeom>
        </p:spPr>
      </p:pic>
      <p:pic>
        <p:nvPicPr>
          <p:cNvPr id="15" name="Picture 14" descr="A person wearing glasses and a necklace&#10;&#10;AI-generated content may be incorrect.">
            <a:extLst>
              <a:ext uri="{FF2B5EF4-FFF2-40B4-BE49-F238E27FC236}">
                <a16:creationId xmlns:a16="http://schemas.microsoft.com/office/drawing/2014/main" id="{1BA55991-0FE5-D75B-11AE-149E117C829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34923" y="2061575"/>
            <a:ext cx="1124742" cy="1168726"/>
          </a:xfrm>
          <a:prstGeom prst="rect">
            <a:avLst/>
          </a:prstGeom>
        </p:spPr>
      </p:pic>
      <p:pic>
        <p:nvPicPr>
          <p:cNvPr id="17" name="Picture 16" descr="A person with long curly hair wearing a blue jacket&#10;&#10;Description automatically generated">
            <a:extLst>
              <a:ext uri="{FF2B5EF4-FFF2-40B4-BE49-F238E27FC236}">
                <a16:creationId xmlns:a16="http://schemas.microsoft.com/office/drawing/2014/main" id="{6A8B20A6-E248-E98C-DDB3-3E0E5DB0F55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79016" y="2052121"/>
            <a:ext cx="1168726" cy="1142163"/>
          </a:xfrm>
          <a:prstGeom prst="rect">
            <a:avLst/>
          </a:prstGeom>
        </p:spPr>
      </p:pic>
      <p:pic>
        <p:nvPicPr>
          <p:cNvPr id="19" name="Picture 18" descr="A person in a white coat&#10;&#10;AI-generated content may be incorrect.">
            <a:extLst>
              <a:ext uri="{FF2B5EF4-FFF2-40B4-BE49-F238E27FC236}">
                <a16:creationId xmlns:a16="http://schemas.microsoft.com/office/drawing/2014/main" id="{9E2A9D29-C0E0-33FC-76BF-B81CA5DE8AA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60645" y="3588844"/>
            <a:ext cx="1133674" cy="1133674"/>
          </a:xfrm>
          <a:prstGeom prst="rect">
            <a:avLst/>
          </a:prstGeom>
        </p:spPr>
      </p:pic>
      <p:pic>
        <p:nvPicPr>
          <p:cNvPr id="21" name="Picture 20">
            <a:extLst>
              <a:ext uri="{FF2B5EF4-FFF2-40B4-BE49-F238E27FC236}">
                <a16:creationId xmlns:a16="http://schemas.microsoft.com/office/drawing/2014/main" id="{E45485D4-05EF-287E-C2DF-DB3CC678DC79}"/>
              </a:ext>
            </a:extLst>
          </p:cNvPr>
          <p:cNvPicPr>
            <a:picLocks noChangeAspect="1"/>
          </p:cNvPicPr>
          <p:nvPr/>
        </p:nvPicPr>
        <p:blipFill>
          <a:blip r:embed="rId9"/>
          <a:stretch>
            <a:fillRect/>
          </a:stretch>
        </p:blipFill>
        <p:spPr>
          <a:xfrm>
            <a:off x="3680358" y="3588844"/>
            <a:ext cx="1137882" cy="1116850"/>
          </a:xfrm>
          <a:prstGeom prst="rect">
            <a:avLst/>
          </a:prstGeom>
        </p:spPr>
      </p:pic>
      <p:pic>
        <p:nvPicPr>
          <p:cNvPr id="23" name="Picture 22">
            <a:extLst>
              <a:ext uri="{FF2B5EF4-FFF2-40B4-BE49-F238E27FC236}">
                <a16:creationId xmlns:a16="http://schemas.microsoft.com/office/drawing/2014/main" id="{56E4ACB3-BCCC-74D0-B70A-EC512D0C52EF}"/>
              </a:ext>
            </a:extLst>
          </p:cNvPr>
          <p:cNvPicPr>
            <a:picLocks noChangeAspect="1"/>
          </p:cNvPicPr>
          <p:nvPr/>
        </p:nvPicPr>
        <p:blipFill>
          <a:blip r:embed="rId10"/>
          <a:stretch>
            <a:fillRect/>
          </a:stretch>
        </p:blipFill>
        <p:spPr>
          <a:xfrm>
            <a:off x="3680358" y="2056331"/>
            <a:ext cx="1176468" cy="1173970"/>
          </a:xfrm>
          <a:prstGeom prst="rect">
            <a:avLst/>
          </a:prstGeom>
        </p:spPr>
      </p:pic>
      <p:sp>
        <p:nvSpPr>
          <p:cNvPr id="24" name="Content Placeholder 4">
            <a:extLst>
              <a:ext uri="{FF2B5EF4-FFF2-40B4-BE49-F238E27FC236}">
                <a16:creationId xmlns:a16="http://schemas.microsoft.com/office/drawing/2014/main" id="{FF865198-3137-8D1D-40D9-DD7F874E7A28}"/>
              </a:ext>
            </a:extLst>
          </p:cNvPr>
          <p:cNvSpPr txBox="1">
            <a:spLocks/>
          </p:cNvSpPr>
          <p:nvPr/>
        </p:nvSpPr>
        <p:spPr>
          <a:xfrm>
            <a:off x="1274638" y="2357242"/>
            <a:ext cx="2644535" cy="1738507"/>
          </a:xfrm>
          <a:prstGeom prst="rect">
            <a:avLst/>
          </a:prstGeom>
        </p:spPr>
        <p:txBody>
          <a:bodyPr/>
          <a:lstStyle>
            <a:lvl1pPr marL="0" indent="0" algn="l" defTabSz="914400" rtl="0" eaLnBrk="1" latinLnBrk="0" hangingPunct="1">
              <a:lnSpc>
                <a:spcPct val="90000"/>
              </a:lnSpc>
              <a:spcBef>
                <a:spcPts val="1000"/>
              </a:spcBef>
              <a:buFontTx/>
              <a:buNone/>
              <a:defRPr sz="2100" b="1" i="0" kern="1200" baseline="0">
                <a:solidFill>
                  <a:srgbClr val="0F2144"/>
                </a:solidFill>
                <a:latin typeface="Helvetica" pitchFamily="2" charset="0"/>
                <a:ea typeface="+mn-ea"/>
                <a:cs typeface="+mn-cs"/>
              </a:defRPr>
            </a:lvl1pPr>
            <a:lvl2pPr marL="457200" indent="0" algn="l" defTabSz="914400" rtl="0" eaLnBrk="1" latinLnBrk="0" hangingPunct="1">
              <a:lnSpc>
                <a:spcPct val="90000"/>
              </a:lnSpc>
              <a:spcBef>
                <a:spcPts val="500"/>
              </a:spcBef>
              <a:buFontTx/>
              <a:buNone/>
              <a:defRPr sz="2100" kern="1200" baseline="0">
                <a:solidFill>
                  <a:srgbClr val="0F2144"/>
                </a:solidFill>
                <a:latin typeface="Helvetica" pitchFamily="2" charset="0"/>
                <a:ea typeface="+mn-ea"/>
                <a:cs typeface="+mn-cs"/>
              </a:defRPr>
            </a:lvl2pPr>
            <a:lvl3pPr marL="1143000" indent="-228600" algn="l" defTabSz="914400" rtl="0" eaLnBrk="1" latinLnBrk="0" hangingPunct="1">
              <a:lnSpc>
                <a:spcPct val="90000"/>
              </a:lnSpc>
              <a:spcBef>
                <a:spcPts val="500"/>
              </a:spcBef>
              <a:buFontTx/>
              <a:buNone/>
              <a:defRPr sz="2000" kern="1200">
                <a:solidFill>
                  <a:srgbClr val="0F2144"/>
                </a:solidFill>
                <a:latin typeface="Helvetica" pitchFamily="2" charset="0"/>
                <a:ea typeface="+mn-ea"/>
                <a:cs typeface="+mn-cs"/>
              </a:defRPr>
            </a:lvl3pPr>
            <a:lvl4pPr marL="1600200" indent="-228600" algn="l" defTabSz="914400" rtl="0" eaLnBrk="1" latinLnBrk="0" hangingPunct="1">
              <a:lnSpc>
                <a:spcPct val="90000"/>
              </a:lnSpc>
              <a:spcBef>
                <a:spcPts val="500"/>
              </a:spcBef>
              <a:buFontTx/>
              <a:buNone/>
              <a:defRPr sz="1800" kern="1200">
                <a:solidFill>
                  <a:srgbClr val="0F2144"/>
                </a:solidFill>
                <a:latin typeface="Helvetica" pitchFamily="2" charset="0"/>
                <a:ea typeface="+mn-ea"/>
                <a:cs typeface="+mn-cs"/>
              </a:defRPr>
            </a:lvl4pPr>
            <a:lvl5pPr marL="2057400" indent="-228600" algn="l" defTabSz="914400" rtl="0" eaLnBrk="1" latinLnBrk="0" hangingPunct="1">
              <a:lnSpc>
                <a:spcPct val="90000"/>
              </a:lnSpc>
              <a:spcBef>
                <a:spcPts val="500"/>
              </a:spcBef>
              <a:buFontTx/>
              <a:buNone/>
              <a:defRPr sz="1800" kern="1200">
                <a:solidFill>
                  <a:srgbClr val="0F2144"/>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endParaRPr lang="en-US" sz="1200" b="0" dirty="0"/>
          </a:p>
        </p:txBody>
      </p:sp>
      <p:sp>
        <p:nvSpPr>
          <p:cNvPr id="26" name="TextBox 25">
            <a:extLst>
              <a:ext uri="{FF2B5EF4-FFF2-40B4-BE49-F238E27FC236}">
                <a16:creationId xmlns:a16="http://schemas.microsoft.com/office/drawing/2014/main" id="{61FC3BF9-F89E-4E7F-63D3-E316AC48B748}"/>
              </a:ext>
            </a:extLst>
          </p:cNvPr>
          <p:cNvSpPr txBox="1"/>
          <p:nvPr/>
        </p:nvSpPr>
        <p:spPr>
          <a:xfrm>
            <a:off x="7673350" y="3185239"/>
            <a:ext cx="1752600" cy="415498"/>
          </a:xfrm>
          <a:prstGeom prst="rect">
            <a:avLst/>
          </a:prstGeom>
          <a:noFill/>
        </p:spPr>
        <p:txBody>
          <a:bodyPr wrap="square">
            <a:spAutoFit/>
          </a:bodyPr>
          <a:lstStyle/>
          <a:p>
            <a:r>
              <a:rPr lang="en-US" sz="1050" b="0" dirty="0"/>
              <a:t>Cherisse Berry, </a:t>
            </a:r>
            <a:br>
              <a:rPr lang="en-US" sz="1050" b="0" dirty="0"/>
            </a:br>
            <a:r>
              <a:rPr lang="en-US" sz="1050" b="0" dirty="0"/>
              <a:t>MD, FACS</a:t>
            </a:r>
          </a:p>
        </p:txBody>
      </p:sp>
      <p:sp>
        <p:nvSpPr>
          <p:cNvPr id="28" name="TextBox 27">
            <a:extLst>
              <a:ext uri="{FF2B5EF4-FFF2-40B4-BE49-F238E27FC236}">
                <a16:creationId xmlns:a16="http://schemas.microsoft.com/office/drawing/2014/main" id="{5F22CFE5-378B-A9F2-2900-B23E143A7CD1}"/>
              </a:ext>
            </a:extLst>
          </p:cNvPr>
          <p:cNvSpPr txBox="1"/>
          <p:nvPr/>
        </p:nvSpPr>
        <p:spPr>
          <a:xfrm>
            <a:off x="1777564" y="3535943"/>
            <a:ext cx="1473200" cy="415498"/>
          </a:xfrm>
          <a:prstGeom prst="rect">
            <a:avLst/>
          </a:prstGeom>
          <a:noFill/>
        </p:spPr>
        <p:txBody>
          <a:bodyPr wrap="square">
            <a:spAutoFit/>
          </a:bodyPr>
          <a:lstStyle/>
          <a:p>
            <a:r>
              <a:rPr lang="en-US" sz="1050" b="0" dirty="0"/>
              <a:t>Meera </a:t>
            </a:r>
            <a:r>
              <a:rPr lang="en-US" sz="1050" b="0" dirty="0" err="1"/>
              <a:t>Kotagal</a:t>
            </a:r>
            <a:r>
              <a:rPr lang="en-US" sz="1050" b="0" dirty="0"/>
              <a:t>, </a:t>
            </a:r>
            <a:br>
              <a:rPr lang="en-US" sz="1050" b="0" dirty="0"/>
            </a:br>
            <a:r>
              <a:rPr lang="en-US" sz="1050" b="0" dirty="0"/>
              <a:t>MD, MPH, FACS (Lead)</a:t>
            </a:r>
          </a:p>
        </p:txBody>
      </p:sp>
      <p:sp>
        <p:nvSpPr>
          <p:cNvPr id="29" name="Rectangle 28">
            <a:extLst>
              <a:ext uri="{FF2B5EF4-FFF2-40B4-BE49-F238E27FC236}">
                <a16:creationId xmlns:a16="http://schemas.microsoft.com/office/drawing/2014/main" id="{C25D3059-6D3D-8005-2237-8D5E28142FE6}"/>
              </a:ext>
            </a:extLst>
          </p:cNvPr>
          <p:cNvSpPr/>
          <p:nvPr/>
        </p:nvSpPr>
        <p:spPr>
          <a:xfrm>
            <a:off x="7543800" y="4722518"/>
            <a:ext cx="1219200" cy="21143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75A10385-10FC-8CAB-7688-4E6377703E65}"/>
              </a:ext>
            </a:extLst>
          </p:cNvPr>
          <p:cNvSpPr txBox="1"/>
          <p:nvPr/>
        </p:nvSpPr>
        <p:spPr>
          <a:xfrm>
            <a:off x="5062719" y="4705694"/>
            <a:ext cx="1219200" cy="415498"/>
          </a:xfrm>
          <a:prstGeom prst="rect">
            <a:avLst/>
          </a:prstGeom>
          <a:noFill/>
        </p:spPr>
        <p:txBody>
          <a:bodyPr wrap="square">
            <a:spAutoFit/>
          </a:bodyPr>
          <a:lstStyle/>
          <a:p>
            <a:r>
              <a:rPr lang="en-US" sz="1050" b="0" dirty="0">
                <a:solidFill>
                  <a:schemeClr val="bg1"/>
                </a:solidFill>
              </a:rPr>
              <a:t>Stephanie Bonne, MD, FACS</a:t>
            </a:r>
          </a:p>
        </p:txBody>
      </p:sp>
      <p:sp>
        <p:nvSpPr>
          <p:cNvPr id="33" name="TextBox 32">
            <a:extLst>
              <a:ext uri="{FF2B5EF4-FFF2-40B4-BE49-F238E27FC236}">
                <a16:creationId xmlns:a16="http://schemas.microsoft.com/office/drawing/2014/main" id="{D6CCE5ED-B3B1-306A-704D-6DDC0ABC5F18}"/>
              </a:ext>
            </a:extLst>
          </p:cNvPr>
          <p:cNvSpPr txBox="1"/>
          <p:nvPr/>
        </p:nvSpPr>
        <p:spPr>
          <a:xfrm>
            <a:off x="4953851" y="3203248"/>
            <a:ext cx="1124580" cy="415498"/>
          </a:xfrm>
          <a:prstGeom prst="rect">
            <a:avLst/>
          </a:prstGeom>
          <a:noFill/>
        </p:spPr>
        <p:txBody>
          <a:bodyPr wrap="square">
            <a:spAutoFit/>
          </a:bodyPr>
          <a:lstStyle/>
          <a:p>
            <a:r>
              <a:rPr lang="en-US" sz="1050" b="0" dirty="0"/>
              <a:t>Julia Coleman, MD, MPH, FACS</a:t>
            </a:r>
          </a:p>
        </p:txBody>
      </p:sp>
      <p:sp>
        <p:nvSpPr>
          <p:cNvPr id="35" name="TextBox 34">
            <a:extLst>
              <a:ext uri="{FF2B5EF4-FFF2-40B4-BE49-F238E27FC236}">
                <a16:creationId xmlns:a16="http://schemas.microsoft.com/office/drawing/2014/main" id="{CA26B96D-DA36-5E72-29C1-4B4D2C8DA2CB}"/>
              </a:ext>
            </a:extLst>
          </p:cNvPr>
          <p:cNvSpPr txBox="1"/>
          <p:nvPr/>
        </p:nvSpPr>
        <p:spPr>
          <a:xfrm>
            <a:off x="3583218" y="3201824"/>
            <a:ext cx="1394026" cy="415498"/>
          </a:xfrm>
          <a:prstGeom prst="rect">
            <a:avLst/>
          </a:prstGeom>
          <a:noFill/>
        </p:spPr>
        <p:txBody>
          <a:bodyPr wrap="square">
            <a:spAutoFit/>
          </a:bodyPr>
          <a:lstStyle/>
          <a:p>
            <a:r>
              <a:rPr lang="en-US" sz="1050" b="0" dirty="0"/>
              <a:t>David Shapiro, </a:t>
            </a:r>
            <a:r>
              <a:rPr lang="en-US" sz="1050" dirty="0"/>
              <a:t>MD, MHCM, FCCM, FACS</a:t>
            </a:r>
            <a:endParaRPr lang="en-US" sz="1050" b="0" dirty="0"/>
          </a:p>
        </p:txBody>
      </p:sp>
      <p:sp>
        <p:nvSpPr>
          <p:cNvPr id="37" name="TextBox 36">
            <a:extLst>
              <a:ext uri="{FF2B5EF4-FFF2-40B4-BE49-F238E27FC236}">
                <a16:creationId xmlns:a16="http://schemas.microsoft.com/office/drawing/2014/main" id="{9079F531-CF26-69C8-43CF-EAB686078D47}"/>
              </a:ext>
            </a:extLst>
          </p:cNvPr>
          <p:cNvSpPr txBox="1"/>
          <p:nvPr/>
        </p:nvSpPr>
        <p:spPr>
          <a:xfrm>
            <a:off x="7686250" y="4728002"/>
            <a:ext cx="1381550" cy="415498"/>
          </a:xfrm>
          <a:prstGeom prst="rect">
            <a:avLst/>
          </a:prstGeom>
          <a:noFill/>
        </p:spPr>
        <p:txBody>
          <a:bodyPr wrap="square">
            <a:spAutoFit/>
          </a:bodyPr>
          <a:lstStyle/>
          <a:p>
            <a:r>
              <a:rPr lang="en-US" sz="1050" b="0" dirty="0">
                <a:solidFill>
                  <a:schemeClr val="bg1"/>
                </a:solidFill>
              </a:rPr>
              <a:t>Regan Williams, </a:t>
            </a:r>
            <a:r>
              <a:rPr lang="en-US" sz="1050" dirty="0">
                <a:solidFill>
                  <a:schemeClr val="bg1"/>
                </a:solidFill>
              </a:rPr>
              <a:t>MD, MS, FAAP, FACS</a:t>
            </a:r>
            <a:endParaRPr lang="en-US" sz="1050" b="0" dirty="0">
              <a:solidFill>
                <a:schemeClr val="bg1"/>
              </a:solidFill>
            </a:endParaRPr>
          </a:p>
        </p:txBody>
      </p:sp>
      <p:sp>
        <p:nvSpPr>
          <p:cNvPr id="39" name="TextBox 38">
            <a:extLst>
              <a:ext uri="{FF2B5EF4-FFF2-40B4-BE49-F238E27FC236}">
                <a16:creationId xmlns:a16="http://schemas.microsoft.com/office/drawing/2014/main" id="{61E44783-8D9F-383B-9396-7BCA568C2379}"/>
              </a:ext>
            </a:extLst>
          </p:cNvPr>
          <p:cNvSpPr txBox="1"/>
          <p:nvPr/>
        </p:nvSpPr>
        <p:spPr>
          <a:xfrm>
            <a:off x="6281919" y="4713658"/>
            <a:ext cx="1204202" cy="415498"/>
          </a:xfrm>
          <a:prstGeom prst="rect">
            <a:avLst/>
          </a:prstGeom>
          <a:noFill/>
        </p:spPr>
        <p:txBody>
          <a:bodyPr wrap="square">
            <a:spAutoFit/>
          </a:bodyPr>
          <a:lstStyle/>
          <a:p>
            <a:r>
              <a:rPr lang="en-US" sz="1050" b="0" dirty="0">
                <a:solidFill>
                  <a:schemeClr val="bg1"/>
                </a:solidFill>
              </a:rPr>
              <a:t>Randi Smith, </a:t>
            </a:r>
            <a:r>
              <a:rPr lang="en-US" sz="1050" dirty="0">
                <a:solidFill>
                  <a:schemeClr val="bg1"/>
                </a:solidFill>
              </a:rPr>
              <a:t>MD, MPH, FACS</a:t>
            </a:r>
            <a:endParaRPr lang="en-US" sz="1050" b="0" dirty="0">
              <a:solidFill>
                <a:schemeClr val="bg1"/>
              </a:solidFill>
            </a:endParaRPr>
          </a:p>
        </p:txBody>
      </p:sp>
      <p:sp>
        <p:nvSpPr>
          <p:cNvPr id="41" name="TextBox 40">
            <a:extLst>
              <a:ext uri="{FF2B5EF4-FFF2-40B4-BE49-F238E27FC236}">
                <a16:creationId xmlns:a16="http://schemas.microsoft.com/office/drawing/2014/main" id="{7BE9C33D-E1F3-19E2-46B3-01DE0147C3C0}"/>
              </a:ext>
            </a:extLst>
          </p:cNvPr>
          <p:cNvSpPr txBox="1"/>
          <p:nvPr/>
        </p:nvSpPr>
        <p:spPr>
          <a:xfrm>
            <a:off x="6256268" y="3187539"/>
            <a:ext cx="1039523" cy="415498"/>
          </a:xfrm>
          <a:prstGeom prst="rect">
            <a:avLst/>
          </a:prstGeom>
          <a:noFill/>
        </p:spPr>
        <p:txBody>
          <a:bodyPr wrap="square">
            <a:spAutoFit/>
          </a:bodyPr>
          <a:lstStyle/>
          <a:p>
            <a:r>
              <a:rPr lang="en-US" sz="1050" b="0" dirty="0"/>
              <a:t>Alexis Moren, MD, FACS</a:t>
            </a:r>
          </a:p>
        </p:txBody>
      </p:sp>
      <p:sp>
        <p:nvSpPr>
          <p:cNvPr id="43" name="TextBox 42">
            <a:extLst>
              <a:ext uri="{FF2B5EF4-FFF2-40B4-BE49-F238E27FC236}">
                <a16:creationId xmlns:a16="http://schemas.microsoft.com/office/drawing/2014/main" id="{C20161CA-160F-F135-F84F-FFF65F2AAC8B}"/>
              </a:ext>
            </a:extLst>
          </p:cNvPr>
          <p:cNvSpPr txBox="1"/>
          <p:nvPr/>
        </p:nvSpPr>
        <p:spPr>
          <a:xfrm>
            <a:off x="3608565" y="4713658"/>
            <a:ext cx="1219200" cy="415498"/>
          </a:xfrm>
          <a:prstGeom prst="rect">
            <a:avLst/>
          </a:prstGeom>
          <a:noFill/>
        </p:spPr>
        <p:txBody>
          <a:bodyPr wrap="square">
            <a:spAutoFit/>
          </a:bodyPr>
          <a:lstStyle/>
          <a:p>
            <a:r>
              <a:rPr lang="en-US" sz="1050" b="0" dirty="0">
                <a:solidFill>
                  <a:schemeClr val="bg1"/>
                </a:solidFill>
              </a:rPr>
              <a:t>Anamaria Robles, MD, FACS</a:t>
            </a:r>
          </a:p>
        </p:txBody>
      </p:sp>
    </p:spTree>
    <p:extLst>
      <p:ext uri="{BB962C8B-B14F-4D97-AF65-F5344CB8AC3E}">
        <p14:creationId xmlns:p14="http://schemas.microsoft.com/office/powerpoint/2010/main" val="2273031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EDA99-E505-7D4C-714E-F8D281BC7C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32C748-D29D-885F-72B4-CA82D3547F2C}"/>
              </a:ext>
            </a:extLst>
          </p:cNvPr>
          <p:cNvSpPr>
            <a:spLocks noGrp="1"/>
          </p:cNvSpPr>
          <p:nvPr>
            <p:ph type="title"/>
          </p:nvPr>
        </p:nvSpPr>
        <p:spPr/>
        <p:txBody>
          <a:bodyPr/>
          <a:lstStyle/>
          <a:p>
            <a:r>
              <a:rPr lang="en-US" dirty="0"/>
              <a:t>Inclusive Excellence Advisory Council</a:t>
            </a:r>
          </a:p>
        </p:txBody>
      </p:sp>
      <p:sp>
        <p:nvSpPr>
          <p:cNvPr id="7" name="Title 1">
            <a:extLst>
              <a:ext uri="{FF2B5EF4-FFF2-40B4-BE49-F238E27FC236}">
                <a16:creationId xmlns:a16="http://schemas.microsoft.com/office/drawing/2014/main" id="{BEF7BDFE-B071-9FBB-E72B-637BE359273B}"/>
              </a:ext>
            </a:extLst>
          </p:cNvPr>
          <p:cNvSpPr txBox="1">
            <a:spLocks/>
          </p:cNvSpPr>
          <p:nvPr/>
        </p:nvSpPr>
        <p:spPr>
          <a:xfrm>
            <a:off x="457200" y="819150"/>
            <a:ext cx="8458200" cy="1919665"/>
          </a:xfrm>
          <a:prstGeom prst="rect">
            <a:avLst/>
          </a:prstGeom>
        </p:spPr>
        <p:txBody>
          <a:bodyPr/>
          <a:lstStyle>
            <a:lvl1pPr algn="l" defTabSz="914400" rtl="0" eaLnBrk="1" latinLnBrk="0" hangingPunct="1">
              <a:lnSpc>
                <a:spcPct val="90000"/>
              </a:lnSpc>
              <a:spcBef>
                <a:spcPct val="0"/>
              </a:spcBef>
              <a:buNone/>
              <a:defRPr sz="3200" b="1" kern="1200">
                <a:solidFill>
                  <a:schemeClr val="tx1"/>
                </a:solidFill>
                <a:latin typeface="Helvetica" pitchFamily="2" charset="0"/>
                <a:ea typeface="+mj-ea"/>
                <a:cs typeface="+mj-cs"/>
              </a:defRPr>
            </a:lvl1pPr>
          </a:lstStyle>
          <a:p>
            <a:r>
              <a:rPr lang="en-US" sz="1800" dirty="0">
                <a:latin typeface="Calibri" panose="020F0502020204030204" pitchFamily="34" charset="0"/>
                <a:cs typeface="Calibri" panose="020F0502020204030204" pitchFamily="34" charset="0"/>
              </a:rPr>
              <a:t>Activities of IE Council</a:t>
            </a:r>
          </a:p>
          <a:p>
            <a:pPr algn="ctr"/>
            <a:endParaRPr lang="en-US" sz="8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800" b="0" dirty="0">
                <a:solidFill>
                  <a:schemeClr val="tx2"/>
                </a:solidFill>
                <a:latin typeface="Calibri" panose="020F0502020204030204" pitchFamily="34" charset="0"/>
                <a:cs typeface="Calibri" panose="020F0502020204030204" pitchFamily="34" charset="0"/>
              </a:rPr>
              <a:t>Inclusive excellence review of educational materials (ATLS, ASSET, etc.) </a:t>
            </a:r>
          </a:p>
          <a:p>
            <a:pPr marL="285750" indent="-285750">
              <a:buFont typeface="Arial" panose="020B0604020202020204" pitchFamily="34" charset="0"/>
              <a:buChar char="•"/>
            </a:pPr>
            <a:r>
              <a:rPr lang="en-US" sz="1800" b="0" dirty="0">
                <a:solidFill>
                  <a:schemeClr val="tx2"/>
                </a:solidFill>
                <a:latin typeface="Calibri" panose="020F0502020204030204" pitchFamily="34" charset="0"/>
                <a:cs typeface="Calibri" panose="020F0502020204030204" pitchFamily="34" charset="0"/>
              </a:rPr>
              <a:t>Resident research competition judging for Achieving Excellence in Surgery and Equity category</a:t>
            </a:r>
          </a:p>
          <a:p>
            <a:pPr marL="285750" indent="-285750">
              <a:buFont typeface="Arial" panose="020B0604020202020204" pitchFamily="34" charset="0"/>
              <a:buChar char="•"/>
            </a:pPr>
            <a:r>
              <a:rPr lang="en-US" sz="1800" b="0" dirty="0">
                <a:solidFill>
                  <a:schemeClr val="tx2"/>
                </a:solidFill>
                <a:latin typeface="Calibri" panose="020F0502020204030204" pitchFamily="34" charset="0"/>
                <a:cs typeface="Calibri" panose="020F0502020204030204" pitchFamily="34" charset="0"/>
              </a:rPr>
              <a:t>Supporting COT efforts to ensure excellent outcomes for all patients</a:t>
            </a:r>
            <a:endParaRPr lang="en-US" b="0" dirty="0">
              <a:solidFill>
                <a:schemeClr val="tx2"/>
              </a:solidFill>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r>
              <a:rPr lang="en-US" sz="1400" b="0" dirty="0">
                <a:solidFill>
                  <a:schemeClr val="tx2"/>
                </a:solidFill>
                <a:latin typeface="Calibri" panose="020F0502020204030204" pitchFamily="34" charset="0"/>
                <a:cs typeface="Calibri" panose="020F0502020204030204" pitchFamily="34" charset="0"/>
              </a:rPr>
              <a:t>Achieving Better Outcomes in Trauma Care Summit – proceedings under review </a:t>
            </a:r>
          </a:p>
          <a:p>
            <a:pPr marL="742950" lvl="1" indent="-285750">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Participation in Rural Program Area efforts</a:t>
            </a:r>
            <a:endParaRPr lang="en-US" sz="1400" b="0" dirty="0">
              <a:solidFill>
                <a:schemeClr val="tx2"/>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800" b="0" dirty="0">
                <a:solidFill>
                  <a:schemeClr val="tx2"/>
                </a:solidFill>
                <a:latin typeface="Calibri" panose="020F0502020204030204" pitchFamily="34" charset="0"/>
                <a:cs typeface="Calibri" panose="020F0502020204030204" pitchFamily="34" charset="0"/>
              </a:rPr>
              <a:t>Partnering with membership to ensure recruitment and retention of diverse members of the COT</a:t>
            </a:r>
          </a:p>
          <a:p>
            <a:pPr marL="742950" lvl="1" indent="-285750">
              <a:buFont typeface="Arial" panose="020B0604020202020204" pitchFamily="34" charset="0"/>
              <a:buChar char="•"/>
            </a:pPr>
            <a:r>
              <a:rPr lang="en-US" sz="1400" dirty="0">
                <a:solidFill>
                  <a:schemeClr val="tx2"/>
                </a:solidFill>
                <a:latin typeface="Calibri" panose="020F0502020204030204" pitchFamily="34" charset="0"/>
                <a:cs typeface="Calibri" panose="020F0502020204030204" pitchFamily="34" charset="0"/>
              </a:rPr>
              <a:t>F</a:t>
            </a:r>
            <a:r>
              <a:rPr lang="en-US" sz="1400" b="0" dirty="0">
                <a:solidFill>
                  <a:schemeClr val="tx2"/>
                </a:solidFill>
                <a:latin typeface="Calibri" panose="020F0502020204030204" pitchFamily="34" charset="0"/>
                <a:cs typeface="Calibri" panose="020F0502020204030204" pitchFamily="34" charset="0"/>
              </a:rPr>
              <a:t>ocus this year on diversity of perspectives (including rural, states with lower representation, among other diversit</a:t>
            </a:r>
            <a:r>
              <a:rPr lang="en-US" sz="1400" dirty="0">
                <a:solidFill>
                  <a:schemeClr val="tx2"/>
                </a:solidFill>
                <a:latin typeface="Calibri" panose="020F0502020204030204" pitchFamily="34" charset="0"/>
                <a:cs typeface="Calibri" panose="020F0502020204030204" pitchFamily="34" charset="0"/>
              </a:rPr>
              <a:t>y dimensions)</a:t>
            </a:r>
            <a:endParaRPr lang="en-US" sz="1400" b="0" dirty="0">
              <a:solidFill>
                <a:schemeClr val="tx2"/>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800" b="0" dirty="0">
                <a:solidFill>
                  <a:schemeClr val="tx2"/>
                </a:solidFill>
                <a:latin typeface="Calibri" panose="020F0502020204030204" pitchFamily="34" charset="0"/>
                <a:cs typeface="Calibri" panose="020F0502020204030204" pitchFamily="34" charset="0"/>
              </a:rPr>
              <a:t>To liaise with ACS, as a whole, regarding Inclusive Excellence</a:t>
            </a:r>
          </a:p>
          <a:p>
            <a:pPr marL="285750" indent="-285750">
              <a:buFont typeface="Arial" panose="020B0604020202020204" pitchFamily="34" charset="0"/>
              <a:buChar char="•"/>
            </a:pPr>
            <a:endParaRPr lang="en-US" sz="1400" b="0" dirty="0">
              <a:latin typeface="Calibri" panose="020F0502020204030204" pitchFamily="34" charset="0"/>
              <a:cs typeface="Calibri" panose="020F0502020204030204" pitchFamily="34" charset="0"/>
            </a:endParaRPr>
          </a:p>
          <a:p>
            <a:pPr lvl="1" algn="ctr"/>
            <a:r>
              <a:rPr lang="en-US" sz="1400" i="1" dirty="0">
                <a:latin typeface="Calibri" panose="020F0502020204030204" pitchFamily="34" charset="0"/>
                <a:cs typeface="Calibri" panose="020F0502020204030204" pitchFamily="34" charset="0"/>
              </a:rPr>
              <a:t>If interested, see posting on Opportunities Board to join:</a:t>
            </a:r>
            <a:endParaRPr lang="en-US" sz="1400" b="0" i="1"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9EBAFC3-497D-AF0C-1877-83CCCB451995}"/>
              </a:ext>
            </a:extLst>
          </p:cNvPr>
          <p:cNvPicPr>
            <a:picLocks noChangeAspect="1"/>
          </p:cNvPicPr>
          <p:nvPr/>
        </p:nvPicPr>
        <p:blipFill>
          <a:blip r:embed="rId2"/>
          <a:stretch>
            <a:fillRect/>
          </a:stretch>
        </p:blipFill>
        <p:spPr>
          <a:xfrm>
            <a:off x="7315200" y="3598998"/>
            <a:ext cx="1488141" cy="1450703"/>
          </a:xfrm>
          <a:prstGeom prst="rect">
            <a:avLst/>
          </a:prstGeom>
          <a:effectLst>
            <a:innerShdw blurRad="63500" dist="50800">
              <a:prstClr val="black">
                <a:alpha val="50000"/>
              </a:prstClr>
            </a:innerShdw>
          </a:effectLst>
        </p:spPr>
      </p:pic>
    </p:spTree>
    <p:extLst>
      <p:ext uri="{BB962C8B-B14F-4D97-AF65-F5344CB8AC3E}">
        <p14:creationId xmlns:p14="http://schemas.microsoft.com/office/powerpoint/2010/main" val="3041202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DD9E1-E488-4734-E3FE-659006632E8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CC29613-F08F-A5BA-6598-859F35EC8E91}"/>
              </a:ext>
            </a:extLst>
          </p:cNvPr>
          <p:cNvSpPr/>
          <p:nvPr/>
        </p:nvSpPr>
        <p:spPr>
          <a:xfrm>
            <a:off x="3028952" y="3943349"/>
            <a:ext cx="6115048" cy="12001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C9F19B7-8018-2E1D-F743-53234E2785A8}"/>
              </a:ext>
            </a:extLst>
          </p:cNvPr>
          <p:cNvSpPr/>
          <p:nvPr/>
        </p:nvSpPr>
        <p:spPr>
          <a:xfrm>
            <a:off x="0" y="0"/>
            <a:ext cx="3028952" cy="5143500"/>
          </a:xfrm>
          <a:prstGeom prst="rect">
            <a:avLst/>
          </a:prstGeom>
          <a:gradFill>
            <a:gsLst>
              <a:gs pos="86000">
                <a:schemeClr val="accent1">
                  <a:lumMod val="50000"/>
                </a:schemeClr>
              </a:gs>
              <a:gs pos="100000">
                <a:schemeClr val="accent1">
                  <a:lumMod val="45000"/>
                  <a:lumOff val="55000"/>
                </a:schemeClr>
              </a:gs>
              <a:gs pos="100000">
                <a:schemeClr val="accent1">
                  <a:lumMod val="30000"/>
                  <a:lumOff val="7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5E84C7-EAA8-9917-4508-DCBFC5706AA7}"/>
              </a:ext>
            </a:extLst>
          </p:cNvPr>
          <p:cNvSpPr>
            <a:spLocks noGrp="1"/>
          </p:cNvSpPr>
          <p:nvPr>
            <p:ph type="ctrTitle"/>
          </p:nvPr>
        </p:nvSpPr>
        <p:spPr>
          <a:xfrm>
            <a:off x="228600" y="1602172"/>
            <a:ext cx="2634505" cy="2593034"/>
          </a:xfrm>
        </p:spPr>
        <p:txBody>
          <a:bodyPr anchor="t">
            <a:normAutofit/>
          </a:bodyPr>
          <a:lstStyle/>
          <a:p>
            <a:pPr algn="l"/>
            <a:r>
              <a:rPr lang="en-US" sz="3000" dirty="0">
                <a:solidFill>
                  <a:srgbClr val="FFFFFF"/>
                </a:solidFill>
              </a:rPr>
              <a:t>COT Member Opportunity Boards</a:t>
            </a:r>
          </a:p>
        </p:txBody>
      </p:sp>
      <p:sp>
        <p:nvSpPr>
          <p:cNvPr id="3" name="Subtitle 2">
            <a:extLst>
              <a:ext uri="{FF2B5EF4-FFF2-40B4-BE49-F238E27FC236}">
                <a16:creationId xmlns:a16="http://schemas.microsoft.com/office/drawing/2014/main" id="{2810C911-743C-FA60-BB59-9CA4A1A4BFBE}"/>
              </a:ext>
            </a:extLst>
          </p:cNvPr>
          <p:cNvSpPr>
            <a:spLocks noGrp="1"/>
          </p:cNvSpPr>
          <p:nvPr>
            <p:ph type="subTitle" idx="1"/>
          </p:nvPr>
        </p:nvSpPr>
        <p:spPr>
          <a:xfrm>
            <a:off x="505305" y="402021"/>
            <a:ext cx="2171680" cy="950529"/>
          </a:xfrm>
        </p:spPr>
        <p:txBody>
          <a:bodyPr anchor="b">
            <a:normAutofit fontScale="92500" lnSpcReduction="20000"/>
          </a:bodyPr>
          <a:lstStyle/>
          <a:p>
            <a:pPr algn="l"/>
            <a:r>
              <a:rPr lang="en-US" sz="1900" b="1" i="1" dirty="0">
                <a:solidFill>
                  <a:srgbClr val="FFFFFF"/>
                </a:solidFill>
              </a:rPr>
              <a:t>How do members get involved?</a:t>
            </a:r>
          </a:p>
          <a:p>
            <a:pPr algn="l"/>
            <a:r>
              <a:rPr lang="en-US" sz="1500" dirty="0">
                <a:solidFill>
                  <a:srgbClr val="FFFFFF"/>
                </a:solidFill>
              </a:rPr>
              <a:t>Apply to Current Openings on the</a:t>
            </a:r>
          </a:p>
        </p:txBody>
      </p:sp>
      <p:pic>
        <p:nvPicPr>
          <p:cNvPr id="7" name="Picture 6" descr="A person raising his hands&#10;&#10;AI-generated content may be incorrect.">
            <a:extLst>
              <a:ext uri="{FF2B5EF4-FFF2-40B4-BE49-F238E27FC236}">
                <a16:creationId xmlns:a16="http://schemas.microsoft.com/office/drawing/2014/main" id="{D3406D10-8112-F772-18A8-F7B2ABA38D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8952" y="842963"/>
            <a:ext cx="2974599" cy="1673212"/>
          </a:xfrm>
          <a:prstGeom prst="rect">
            <a:avLst/>
          </a:prstGeom>
        </p:spPr>
      </p:pic>
      <p:pic>
        <p:nvPicPr>
          <p:cNvPr id="5" name="Picture 4" descr="A person in a white coat holding a clipboard&#10;&#10;AI-generated content may be incorrect.">
            <a:extLst>
              <a:ext uri="{FF2B5EF4-FFF2-40B4-BE49-F238E27FC236}">
                <a16:creationId xmlns:a16="http://schemas.microsoft.com/office/drawing/2014/main" id="{6D6DF949-8948-5E4D-B68A-B284511F1F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69399" y="842962"/>
            <a:ext cx="2974601" cy="1673213"/>
          </a:xfrm>
          <a:prstGeom prst="rect">
            <a:avLst/>
          </a:prstGeom>
        </p:spPr>
      </p:pic>
      <p:pic>
        <p:nvPicPr>
          <p:cNvPr id="11" name="Picture 10" descr="A qr code with text&#10;&#10;AI-generated content may be incorrect.">
            <a:extLst>
              <a:ext uri="{FF2B5EF4-FFF2-40B4-BE49-F238E27FC236}">
                <a16:creationId xmlns:a16="http://schemas.microsoft.com/office/drawing/2014/main" id="{EC7FBF09-F36C-BA7C-48E3-E06DAB9AFFD5}"/>
              </a:ext>
            </a:extLst>
          </p:cNvPr>
          <p:cNvPicPr>
            <a:picLocks noChangeAspect="1"/>
          </p:cNvPicPr>
          <p:nvPr/>
        </p:nvPicPr>
        <p:blipFill>
          <a:blip r:embed="rId5">
            <a:extLst>
              <a:ext uri="{28A0092B-C50C-407E-A947-70E740481C1C}">
                <a14:useLocalDpi xmlns:a14="http://schemas.microsoft.com/office/drawing/2010/main" val="0"/>
              </a:ext>
            </a:extLst>
          </a:blip>
          <a:srcRect l="26144" t="18080" r="27777" b="286"/>
          <a:stretch/>
        </p:blipFill>
        <p:spPr>
          <a:xfrm>
            <a:off x="3439927" y="2907394"/>
            <a:ext cx="2152648" cy="1964031"/>
          </a:xfrm>
          <a:prstGeom prst="rect">
            <a:avLst/>
          </a:prstGeom>
        </p:spPr>
      </p:pic>
      <p:pic>
        <p:nvPicPr>
          <p:cNvPr id="9" name="Picture 8" descr="A qr code with text&#10;&#10;AI-generated content may be incorrect.">
            <a:extLst>
              <a:ext uri="{FF2B5EF4-FFF2-40B4-BE49-F238E27FC236}">
                <a16:creationId xmlns:a16="http://schemas.microsoft.com/office/drawing/2014/main" id="{BA17C8DF-FF36-9205-4976-633F3F37B76C}"/>
              </a:ext>
            </a:extLst>
          </p:cNvPr>
          <p:cNvPicPr>
            <a:picLocks noChangeAspect="1"/>
          </p:cNvPicPr>
          <p:nvPr/>
        </p:nvPicPr>
        <p:blipFill>
          <a:blip r:embed="rId6">
            <a:extLst>
              <a:ext uri="{28A0092B-C50C-407E-A947-70E740481C1C}">
                <a14:useLocalDpi xmlns:a14="http://schemas.microsoft.com/office/drawing/2010/main" val="0"/>
              </a:ext>
            </a:extLst>
          </a:blip>
          <a:srcRect l="26694" t="13610" r="26278" b="2344"/>
          <a:stretch/>
        </p:blipFill>
        <p:spPr>
          <a:xfrm>
            <a:off x="6485311" y="2826235"/>
            <a:ext cx="2273025" cy="2234227"/>
          </a:xfrm>
          <a:prstGeom prst="rect">
            <a:avLst/>
          </a:prstGeom>
        </p:spPr>
      </p:pic>
      <p:sp>
        <p:nvSpPr>
          <p:cNvPr id="4" name="Subtitle 2">
            <a:extLst>
              <a:ext uri="{FF2B5EF4-FFF2-40B4-BE49-F238E27FC236}">
                <a16:creationId xmlns:a16="http://schemas.microsoft.com/office/drawing/2014/main" id="{581332E9-2863-7DE4-8813-DC452FD382AB}"/>
              </a:ext>
            </a:extLst>
          </p:cNvPr>
          <p:cNvSpPr txBox="1">
            <a:spLocks/>
          </p:cNvSpPr>
          <p:nvPr/>
        </p:nvSpPr>
        <p:spPr>
          <a:xfrm>
            <a:off x="304800" y="3105150"/>
            <a:ext cx="2420974" cy="762000"/>
          </a:xfrm>
          <a:prstGeom prst="rect">
            <a:avLst/>
          </a:prstGeom>
        </p:spPr>
        <p:txBody>
          <a:bodyPr vert="horz" lIns="68580" tIns="34290" rIns="68580" bIns="3429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500" i="1" dirty="0">
                <a:solidFill>
                  <a:srgbClr val="FF0000"/>
                </a:solidFill>
              </a:rPr>
              <a:t>For Central COT and Regional COT Members</a:t>
            </a:r>
          </a:p>
        </p:txBody>
      </p:sp>
    </p:spTree>
    <p:extLst>
      <p:ext uri="{BB962C8B-B14F-4D97-AF65-F5344CB8AC3E}">
        <p14:creationId xmlns:p14="http://schemas.microsoft.com/office/powerpoint/2010/main" val="2891248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4A8362D6-56E9-BCA6-8D6D-3A926C1E1FE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9028"/>
          <a:stretch/>
        </p:blipFill>
        <p:spPr>
          <a:xfrm>
            <a:off x="247900" y="181149"/>
            <a:ext cx="2782026" cy="1170741"/>
          </a:xfrm>
          <a:prstGeom prst="rect">
            <a:avLst/>
          </a:prstGeom>
        </p:spPr>
      </p:pic>
      <p:sp>
        <p:nvSpPr>
          <p:cNvPr id="8" name="Subtitle 5">
            <a:extLst>
              <a:ext uri="{FF2B5EF4-FFF2-40B4-BE49-F238E27FC236}">
                <a16:creationId xmlns:a16="http://schemas.microsoft.com/office/drawing/2014/main" id="{D14AB874-7AE7-9CCB-896C-B4BA7EC9CCFF}"/>
              </a:ext>
            </a:extLst>
          </p:cNvPr>
          <p:cNvSpPr txBox="1">
            <a:spLocks/>
          </p:cNvSpPr>
          <p:nvPr/>
        </p:nvSpPr>
        <p:spPr>
          <a:xfrm>
            <a:off x="2514600" y="1946183"/>
            <a:ext cx="3733800" cy="3075782"/>
          </a:xfr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Helvetica"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Helvetica"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914378"/>
            <a:r>
              <a:rPr lang="en-US" sz="1400" dirty="0">
                <a:solidFill>
                  <a:prstClr val="black">
                    <a:lumMod val="85000"/>
                    <a:lumOff val="15000"/>
                  </a:prstClr>
                </a:solidFill>
                <a:latin typeface="Calibri" panose="020F0502020204030204"/>
              </a:rPr>
              <a:t> </a:t>
            </a:r>
            <a:r>
              <a:rPr lang="en-US" sz="1800" dirty="0">
                <a:solidFill>
                  <a:prstClr val="black">
                    <a:lumMod val="85000"/>
                    <a:lumOff val="15000"/>
                  </a:prstClr>
                </a:solidFill>
                <a:latin typeface="Calibri" panose="020F0502020204030204"/>
              </a:rPr>
              <a:t>Stephanie Savage</a:t>
            </a:r>
          </a:p>
          <a:p>
            <a:pPr algn="ctr" defTabSz="914378">
              <a:spcBef>
                <a:spcPts val="0"/>
              </a:spcBef>
            </a:pPr>
            <a:r>
              <a:rPr lang="en-US" sz="1800" dirty="0">
                <a:solidFill>
                  <a:prstClr val="black">
                    <a:lumMod val="85000"/>
                    <a:lumOff val="15000"/>
                  </a:prstClr>
                </a:solidFill>
                <a:latin typeface="Calibri" panose="020F0502020204030204"/>
                <a:hlinkClick r:id="rId3"/>
              </a:rPr>
              <a:t>savage@surgery.wisc.edu</a:t>
            </a:r>
            <a:endParaRPr lang="en-US" sz="1800" dirty="0">
              <a:solidFill>
                <a:prstClr val="black">
                  <a:lumMod val="85000"/>
                  <a:lumOff val="15000"/>
                </a:prstClr>
              </a:solidFill>
              <a:latin typeface="Calibri" panose="020F0502020204030204"/>
            </a:endParaRPr>
          </a:p>
          <a:p>
            <a:pPr algn="ctr" defTabSz="914378">
              <a:spcBef>
                <a:spcPts val="0"/>
              </a:spcBef>
            </a:pPr>
            <a:r>
              <a:rPr lang="en-US" sz="1800" dirty="0">
                <a:solidFill>
                  <a:prstClr val="black">
                    <a:lumMod val="85000"/>
                    <a:lumOff val="15000"/>
                  </a:prstClr>
                </a:solidFill>
                <a:latin typeface="Calibri" panose="020F0502020204030204"/>
              </a:rPr>
              <a:t>                 </a:t>
            </a:r>
          </a:p>
          <a:p>
            <a:pPr algn="ctr" defTabSz="914378">
              <a:spcBef>
                <a:spcPts val="0"/>
              </a:spcBef>
            </a:pPr>
            <a:r>
              <a:rPr lang="en-US" sz="1800" dirty="0">
                <a:solidFill>
                  <a:prstClr val="black">
                    <a:lumMod val="85000"/>
                    <a:lumOff val="15000"/>
                  </a:prstClr>
                </a:solidFill>
                <a:latin typeface="Calibri" panose="020F0502020204030204"/>
              </a:rPr>
              <a:t>Lillian Liao</a:t>
            </a:r>
          </a:p>
          <a:p>
            <a:pPr algn="ctr" defTabSz="914378">
              <a:spcBef>
                <a:spcPts val="0"/>
              </a:spcBef>
            </a:pPr>
            <a:r>
              <a:rPr lang="en-US" sz="1800" dirty="0">
                <a:solidFill>
                  <a:prstClr val="black">
                    <a:lumMod val="85000"/>
                    <a:lumOff val="15000"/>
                  </a:prstClr>
                </a:solidFill>
                <a:latin typeface="Calibri" panose="020F0502020204030204"/>
                <a:hlinkClick r:id="rId4"/>
              </a:rPr>
              <a:t>liaol@uthscsa.edu</a:t>
            </a:r>
            <a:endParaRPr lang="en-US" sz="1800" dirty="0">
              <a:solidFill>
                <a:prstClr val="black">
                  <a:lumMod val="85000"/>
                  <a:lumOff val="15000"/>
                </a:prstClr>
              </a:solidFill>
              <a:latin typeface="Calibri" panose="020F0502020204030204"/>
            </a:endParaRPr>
          </a:p>
          <a:p>
            <a:pPr algn="ctr" defTabSz="914378">
              <a:spcBef>
                <a:spcPts val="0"/>
              </a:spcBef>
            </a:pPr>
            <a:endParaRPr lang="en-US" sz="1200" dirty="0">
              <a:solidFill>
                <a:prstClr val="black">
                  <a:lumMod val="85000"/>
                  <a:lumOff val="15000"/>
                </a:prstClr>
              </a:solidFill>
              <a:latin typeface="Calibri" panose="020F0502020204030204"/>
            </a:endParaRPr>
          </a:p>
          <a:p>
            <a:pPr algn="ctr" defTabSz="914378">
              <a:spcBef>
                <a:spcPts val="0"/>
              </a:spcBef>
            </a:pPr>
            <a:r>
              <a:rPr lang="en-US" sz="1200" dirty="0">
                <a:solidFill>
                  <a:prstClr val="black">
                    <a:lumMod val="85000"/>
                    <a:lumOff val="15000"/>
                  </a:prstClr>
                </a:solidFill>
                <a:latin typeface="Calibri" panose="020F0502020204030204"/>
              </a:rPr>
              <a:t>Staff </a:t>
            </a:r>
          </a:p>
          <a:p>
            <a:pPr algn="ctr" defTabSz="914378">
              <a:spcBef>
                <a:spcPts val="0"/>
              </a:spcBef>
            </a:pPr>
            <a:r>
              <a:rPr lang="en-US" sz="1200" dirty="0">
                <a:solidFill>
                  <a:prstClr val="black">
                    <a:lumMod val="85000"/>
                    <a:lumOff val="15000"/>
                  </a:prstClr>
                </a:solidFill>
                <a:latin typeface="Calibri" panose="020F0502020204030204"/>
              </a:rPr>
              <a:t>Jené Hickman </a:t>
            </a:r>
            <a:r>
              <a:rPr lang="en-US" sz="1200" dirty="0">
                <a:solidFill>
                  <a:prstClr val="black">
                    <a:lumMod val="85000"/>
                    <a:lumOff val="15000"/>
                  </a:prstClr>
                </a:solidFill>
                <a:latin typeface="Calibri" panose="020F0502020204030204"/>
                <a:hlinkClick r:id="rId5"/>
              </a:rPr>
              <a:t>jhickman@facs.org</a:t>
            </a:r>
            <a:r>
              <a:rPr lang="en-US" sz="1200" dirty="0">
                <a:solidFill>
                  <a:prstClr val="black">
                    <a:lumMod val="85000"/>
                    <a:lumOff val="15000"/>
                  </a:prstClr>
                </a:solidFill>
                <a:latin typeface="Calibri" panose="020F0502020204030204"/>
              </a:rPr>
              <a:t> </a:t>
            </a:r>
          </a:p>
          <a:p>
            <a:pPr algn="ctr" defTabSz="914378">
              <a:spcBef>
                <a:spcPts val="0"/>
              </a:spcBef>
            </a:pPr>
            <a:r>
              <a:rPr lang="en-US" sz="1200" dirty="0">
                <a:solidFill>
                  <a:prstClr val="black">
                    <a:lumMod val="85000"/>
                    <a:lumOff val="15000"/>
                  </a:prstClr>
                </a:solidFill>
                <a:latin typeface="Calibri" panose="020F0502020204030204"/>
              </a:rPr>
              <a:t>Courtney Simmons </a:t>
            </a:r>
            <a:r>
              <a:rPr lang="en-US" sz="1200" dirty="0">
                <a:solidFill>
                  <a:prstClr val="black">
                    <a:lumMod val="85000"/>
                    <a:lumOff val="15000"/>
                  </a:prstClr>
                </a:solidFill>
                <a:latin typeface="Calibri" panose="020F0502020204030204"/>
                <a:hlinkClick r:id="rId5"/>
              </a:rPr>
              <a:t>csimmons@facs.org</a:t>
            </a:r>
            <a:r>
              <a:rPr lang="en-US" sz="1200" dirty="0">
                <a:solidFill>
                  <a:prstClr val="black">
                    <a:lumMod val="85000"/>
                    <a:lumOff val="15000"/>
                  </a:prstClr>
                </a:solidFill>
                <a:latin typeface="Calibri" panose="020F0502020204030204"/>
              </a:rPr>
              <a:t> </a:t>
            </a:r>
          </a:p>
          <a:p>
            <a:pPr algn="ctr" defTabSz="914378">
              <a:spcBef>
                <a:spcPts val="0"/>
              </a:spcBef>
            </a:pPr>
            <a:endParaRPr lang="en-US" sz="1200" dirty="0">
              <a:solidFill>
                <a:prstClr val="black">
                  <a:lumMod val="85000"/>
                  <a:lumOff val="15000"/>
                </a:prstClr>
              </a:solidFill>
              <a:latin typeface="Calibri" panose="020F0502020204030204"/>
            </a:endParaRPr>
          </a:p>
          <a:p>
            <a:pPr algn="ctr" defTabSz="914378"/>
            <a:endParaRPr lang="en-US" sz="1500" dirty="0">
              <a:solidFill>
                <a:prstClr val="black">
                  <a:lumMod val="85000"/>
                  <a:lumOff val="15000"/>
                </a:prstClr>
              </a:solidFill>
              <a:latin typeface="Calibri" panose="020F0502020204030204"/>
            </a:endParaRPr>
          </a:p>
          <a:p>
            <a:pPr indent="-228594" algn="ctr" defTabSz="914378">
              <a:buFont typeface="Arial" panose="020B0604020202020204" pitchFamily="34" charset="0"/>
              <a:buChar char="•"/>
            </a:pPr>
            <a:endParaRPr lang="en-US" sz="1500" dirty="0">
              <a:solidFill>
                <a:prstClr val="black">
                  <a:lumMod val="85000"/>
                  <a:lumOff val="15000"/>
                </a:prstClr>
              </a:solidFill>
              <a:latin typeface="Calibri" panose="020F0502020204030204"/>
            </a:endParaRPr>
          </a:p>
        </p:txBody>
      </p:sp>
      <p:pic>
        <p:nvPicPr>
          <p:cNvPr id="10" name="Picture 9">
            <a:extLst>
              <a:ext uri="{FF2B5EF4-FFF2-40B4-BE49-F238E27FC236}">
                <a16:creationId xmlns:a16="http://schemas.microsoft.com/office/drawing/2014/main" id="{1791D863-05BF-CB1B-7E45-094C5C0DF90B}"/>
              </a:ext>
            </a:extLst>
          </p:cNvPr>
          <p:cNvPicPr>
            <a:picLocks noChangeAspect="1"/>
          </p:cNvPicPr>
          <p:nvPr/>
        </p:nvPicPr>
        <p:blipFill>
          <a:blip r:embed="rId6"/>
          <a:stretch>
            <a:fillRect/>
          </a:stretch>
        </p:blipFill>
        <p:spPr>
          <a:xfrm>
            <a:off x="1409745" y="1862363"/>
            <a:ext cx="1496573" cy="2059387"/>
          </a:xfrm>
          <a:prstGeom prst="rect">
            <a:avLst/>
          </a:prstGeom>
        </p:spPr>
      </p:pic>
      <p:sp>
        <p:nvSpPr>
          <p:cNvPr id="11" name="Title 1">
            <a:extLst>
              <a:ext uri="{FF2B5EF4-FFF2-40B4-BE49-F238E27FC236}">
                <a16:creationId xmlns:a16="http://schemas.microsoft.com/office/drawing/2014/main" id="{65B828C0-F60B-AA8A-058C-51D75CA5E223}"/>
              </a:ext>
            </a:extLst>
          </p:cNvPr>
          <p:cNvSpPr txBox="1">
            <a:spLocks/>
          </p:cNvSpPr>
          <p:nvPr/>
        </p:nvSpPr>
        <p:spPr>
          <a:xfrm>
            <a:off x="2308085" y="520745"/>
            <a:ext cx="5699969" cy="790315"/>
          </a:xfrm>
          <a:prstGeom prst="rect">
            <a:avLst/>
          </a:prstGeom>
        </p:spPr>
        <p:txBody>
          <a:bodyPr/>
          <a:lstStyle>
            <a:lvl1pPr algn="l" defTabSz="1219170" rtl="0" eaLnBrk="1" latinLnBrk="0" hangingPunct="1">
              <a:lnSpc>
                <a:spcPct val="90000"/>
              </a:lnSpc>
              <a:spcBef>
                <a:spcPct val="0"/>
              </a:spcBef>
              <a:buNone/>
              <a:defRPr sz="4800" b="1" i="0" kern="1200">
                <a:solidFill>
                  <a:srgbClr val="00233D"/>
                </a:solidFill>
                <a:latin typeface="Helvetica" pitchFamily="2" charset="0"/>
                <a:ea typeface="+mj-ea"/>
                <a:cs typeface="+mj-cs"/>
              </a:defRPr>
            </a:lvl1pPr>
          </a:lstStyle>
          <a:p>
            <a:pPr algn="ctr"/>
            <a:r>
              <a:rPr lang="en-US" sz="2400" dirty="0"/>
              <a:t>Membership Questions </a:t>
            </a:r>
          </a:p>
          <a:p>
            <a:pPr algn="ctr"/>
            <a:r>
              <a:rPr lang="en-US" sz="2400" dirty="0"/>
              <a:t>and/or Applications</a:t>
            </a:r>
            <a:endParaRPr lang="en-US" sz="3200" dirty="0"/>
          </a:p>
        </p:txBody>
      </p:sp>
      <p:sp>
        <p:nvSpPr>
          <p:cNvPr id="12" name="Pentagon 2">
            <a:extLst>
              <a:ext uri="{FF2B5EF4-FFF2-40B4-BE49-F238E27FC236}">
                <a16:creationId xmlns:a16="http://schemas.microsoft.com/office/drawing/2014/main" id="{EF98CD61-331F-4D8B-4F66-543E317DE737}"/>
              </a:ext>
            </a:extLst>
          </p:cNvPr>
          <p:cNvSpPr/>
          <p:nvPr/>
        </p:nvSpPr>
        <p:spPr>
          <a:xfrm rot="10800000">
            <a:off x="7202617" y="181149"/>
            <a:ext cx="1547114" cy="1478277"/>
          </a:xfrm>
          <a:prstGeom prst="homePlate">
            <a:avLst>
              <a:gd name="adj" fmla="val 19288"/>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en-US" sz="1350">
              <a:solidFill>
                <a:prstClr val="white"/>
              </a:solidFill>
              <a:latin typeface="Calibri" panose="020F0502020204030204"/>
            </a:endParaRPr>
          </a:p>
        </p:txBody>
      </p:sp>
      <p:pic>
        <p:nvPicPr>
          <p:cNvPr id="5" name="Picture 4">
            <a:extLst>
              <a:ext uri="{FF2B5EF4-FFF2-40B4-BE49-F238E27FC236}">
                <a16:creationId xmlns:a16="http://schemas.microsoft.com/office/drawing/2014/main" id="{38678337-8379-388E-57F4-073D3C14F5AF}"/>
              </a:ext>
            </a:extLst>
          </p:cNvPr>
          <p:cNvPicPr>
            <a:picLocks noChangeAspect="1"/>
          </p:cNvPicPr>
          <p:nvPr/>
        </p:nvPicPr>
        <p:blipFill>
          <a:blip r:embed="rId7"/>
          <a:srcRect b="11452"/>
          <a:stretch>
            <a:fillRect/>
          </a:stretch>
        </p:blipFill>
        <p:spPr>
          <a:xfrm>
            <a:off x="5753145" y="1826629"/>
            <a:ext cx="1631735" cy="2065581"/>
          </a:xfrm>
          <a:prstGeom prst="rect">
            <a:avLst/>
          </a:prstGeom>
        </p:spPr>
      </p:pic>
      <p:sp>
        <p:nvSpPr>
          <p:cNvPr id="2" name="Title 3">
            <a:extLst>
              <a:ext uri="{FF2B5EF4-FFF2-40B4-BE49-F238E27FC236}">
                <a16:creationId xmlns:a16="http://schemas.microsoft.com/office/drawing/2014/main" id="{4981DD7A-FE1E-CEBB-B2B9-BB4BD39A2293}"/>
              </a:ext>
            </a:extLst>
          </p:cNvPr>
          <p:cNvSpPr txBox="1">
            <a:spLocks/>
          </p:cNvSpPr>
          <p:nvPr/>
        </p:nvSpPr>
        <p:spPr>
          <a:xfrm>
            <a:off x="7588188" y="167255"/>
            <a:ext cx="1869078" cy="1506065"/>
          </a:xfrm>
          <a:prstGeom prst="rect">
            <a:avLst/>
          </a:prstGeom>
          <a:noFill/>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78"/>
            <a:r>
              <a:rPr lang="en-US" sz="2700" b="1" dirty="0">
                <a:solidFill>
                  <a:schemeClr val="bg1"/>
                </a:solidFill>
                <a:latin typeface="Calibri Light" panose="020F0302020204030204"/>
              </a:rPr>
              <a:t>Thank </a:t>
            </a:r>
          </a:p>
          <a:p>
            <a:pPr defTabSz="914378"/>
            <a:r>
              <a:rPr lang="en-US" sz="2700" b="1" dirty="0">
                <a:solidFill>
                  <a:schemeClr val="bg1"/>
                </a:solidFill>
                <a:latin typeface="Calibri Light" panose="020F0302020204030204"/>
              </a:rPr>
              <a:t>You!!</a:t>
            </a:r>
          </a:p>
        </p:txBody>
      </p:sp>
    </p:spTree>
    <p:extLst>
      <p:ext uri="{BB962C8B-B14F-4D97-AF65-F5344CB8AC3E}">
        <p14:creationId xmlns:p14="http://schemas.microsoft.com/office/powerpoint/2010/main" val="795991540"/>
      </p:ext>
    </p:extLst>
  </p:cSld>
  <p:clrMapOvr>
    <a:masterClrMapping/>
  </p:clrMapOvr>
</p:sld>
</file>

<file path=ppt/theme/theme1.xml><?xml version="1.0" encoding="utf-8"?>
<a:theme xmlns:a="http://schemas.openxmlformats.org/drawingml/2006/main" name="Body">
  <a:themeElements>
    <a:clrScheme name="Custom 11">
      <a:dk1>
        <a:srgbClr val="7C1398"/>
      </a:dk1>
      <a:lt1>
        <a:srgbClr val="FFFFFF"/>
      </a:lt1>
      <a:dk2>
        <a:srgbClr val="000000"/>
      </a:dk2>
      <a:lt2>
        <a:srgbClr val="E7E6E6"/>
      </a:lt2>
      <a:accent1>
        <a:srgbClr val="C075D1"/>
      </a:accent1>
      <a:accent2>
        <a:srgbClr val="9B29B4"/>
      </a:accent2>
      <a:accent3>
        <a:srgbClr val="A5A5A5"/>
      </a:accent3>
      <a:accent4>
        <a:srgbClr val="EAECF1"/>
      </a:accent4>
      <a:accent5>
        <a:srgbClr val="9B29B4"/>
      </a:accent5>
      <a:accent6>
        <a:srgbClr val="C075D1"/>
      </a:accent6>
      <a:hlink>
        <a:srgbClr val="C075D1"/>
      </a:hlink>
      <a:folHlink>
        <a:srgbClr val="9B29B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Bod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isclosur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1425</TotalTime>
  <Words>1401</Words>
  <Application>Microsoft Office PowerPoint</Application>
  <PresentationFormat>On-screen Show (16:9)</PresentationFormat>
  <Paragraphs>194</Paragraphs>
  <Slides>17</Slides>
  <Notes>3</Notes>
  <HiddenSlides>1</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17</vt:i4>
      </vt:variant>
    </vt:vector>
  </HeadingPairs>
  <TitlesOfParts>
    <vt:vector size="28" baseType="lpstr">
      <vt:lpstr>Aptos</vt:lpstr>
      <vt:lpstr>Aptos Display</vt:lpstr>
      <vt:lpstr>Arial</vt:lpstr>
      <vt:lpstr>Calibri</vt:lpstr>
      <vt:lpstr>Calibri Light</vt:lpstr>
      <vt:lpstr>Figtree</vt:lpstr>
      <vt:lpstr>Helvetica</vt:lpstr>
      <vt:lpstr>Body</vt:lpstr>
      <vt:lpstr>1_Body</vt:lpstr>
      <vt:lpstr>Disclosure</vt:lpstr>
      <vt:lpstr>Office Theme</vt:lpstr>
      <vt:lpstr>Membership Program Area Update</vt:lpstr>
      <vt:lpstr>PowerPoint Presentation</vt:lpstr>
      <vt:lpstr>PowerPoint Presentation</vt:lpstr>
      <vt:lpstr>Membership Program Area</vt:lpstr>
      <vt:lpstr>Membership Program Area</vt:lpstr>
      <vt:lpstr>PowerPoint Presentation</vt:lpstr>
      <vt:lpstr>Participation and Active Engagement Expectations</vt:lpstr>
      <vt:lpstr>Membership Roles (RCOT and COT)</vt:lpstr>
      <vt:lpstr>PowerPoint Presentation</vt:lpstr>
      <vt:lpstr>PowerPoint Presentation</vt:lpstr>
      <vt:lpstr>PowerPoint Presentation</vt:lpstr>
      <vt:lpstr>2028 Future Trauma Leader (FTL) Cycle</vt:lpstr>
      <vt:lpstr>Future Trauma Leader (FTL) Transition</vt:lpstr>
      <vt:lpstr>PowerPoint Presentation</vt:lpstr>
      <vt:lpstr>Inclusive Excellence Advisory Council</vt:lpstr>
      <vt:lpstr>COT Member Opportunity Boards</vt:lpstr>
      <vt:lpstr>PowerPoint Presentation</vt:lpstr>
    </vt:vector>
  </TitlesOfParts>
  <Company>The American College of Surgeons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MACRA Quality Payment Program</dc:title>
  <dc:creator>Alicia Marquez</dc:creator>
  <cp:lastModifiedBy>Jené Hickman</cp:lastModifiedBy>
  <cp:revision>123</cp:revision>
  <dcterms:created xsi:type="dcterms:W3CDTF">2016-09-28T15:48:40Z</dcterms:created>
  <dcterms:modified xsi:type="dcterms:W3CDTF">2026-09-25T19:27:30Z</dcterms:modified>
</cp:coreProperties>
</file>