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4" r:id="rId4"/>
    <p:sldMasterId id="2147483659" r:id="rId5"/>
  </p:sldMasterIdLst>
  <p:sldIdLst>
    <p:sldId id="256" r:id="rId6"/>
    <p:sldId id="257" r:id="rId7"/>
    <p:sldId id="258" r:id="rId8"/>
    <p:sldId id="259" r:id="rId9"/>
    <p:sldId id="264" r:id="rId10"/>
    <p:sldId id="260" r:id="rId11"/>
    <p:sldId id="262" r:id="rId12"/>
    <p:sldId id="263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90"/>
    <p:restoredTop sz="96234"/>
  </p:normalViewPr>
  <p:slideViewPr>
    <p:cSldViewPr snapToGrid="0">
      <p:cViewPr varScale="1">
        <p:scale>
          <a:sx n="127" d="100"/>
          <a:sy n="127" d="100"/>
        </p:scale>
        <p:origin x="32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876C726-FA81-52AF-B7FD-3246E8D6B7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3925" y="2814638"/>
            <a:ext cx="9083675" cy="1563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here to add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BD065EA-F222-E2DB-786F-2F2E6E6905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3925" y="4643438"/>
            <a:ext cx="9083675" cy="10868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737223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7FCA325-BF42-0CE7-51F4-0FB1B0B90B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54162" y="1331278"/>
            <a:ext cx="9083675" cy="15636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here to add title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AB055AB7-D677-7839-661C-04C531056E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54161" y="3175159"/>
            <a:ext cx="9083675" cy="10868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16003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C706C3A-0105-9A96-5616-B6CC6743FC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4563" y="2163763"/>
            <a:ext cx="10037762" cy="639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callout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E45D68-EE69-7DD5-21F3-1063A35A84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4563" y="2986723"/>
            <a:ext cx="10037762" cy="2530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important body text</a:t>
            </a:r>
          </a:p>
        </p:txBody>
      </p:sp>
    </p:spTree>
    <p:extLst>
      <p:ext uri="{BB962C8B-B14F-4D97-AF65-F5344CB8AC3E}">
        <p14:creationId xmlns:p14="http://schemas.microsoft.com/office/powerpoint/2010/main" val="2552673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7572F-5F34-93F4-3334-6131554B7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FADBA9-5B23-2FFA-C83F-B4B74B48CF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Click to add presentation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8372B0-7D8D-781B-3D11-3CE06868F7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638003"/>
            <a:ext cx="10515600" cy="579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7152FEC-941C-EA33-5EF6-541A505E26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2433044"/>
            <a:ext cx="10515600" cy="3797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8782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7572F-5F34-93F4-3334-6131554B7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FADBA9-5B23-2FFA-C83F-B4B74B48CF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Click to add presentation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8372B0-7D8D-781B-3D11-3CE06868F7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638003"/>
            <a:ext cx="10515600" cy="579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7152FEC-941C-EA33-5EF6-541A505E26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2433044"/>
            <a:ext cx="4973320" cy="3797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0A58265B-705C-58EA-99A7-376ACA53E4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0480" y="2433044"/>
            <a:ext cx="4973320" cy="3797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740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_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7572F-5F34-93F4-3334-6131554B7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FADBA9-5B23-2FFA-C83F-B4B74B48CF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Click to add presentation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7152FEC-941C-EA33-5EF6-541A505E26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663879"/>
            <a:ext cx="10515600" cy="45664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1151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7572F-5F34-93F4-3334-6131554B7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FADBA9-5B23-2FFA-C83F-B4B74B48CF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Click to add presentation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7152FEC-941C-EA33-5EF6-541A505E26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663879"/>
            <a:ext cx="4973320" cy="45664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0A58265B-705C-58EA-99A7-376ACA53E4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0480" y="1663879"/>
            <a:ext cx="4973320" cy="45664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7568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755052B-1BD6-9467-7DA0-BA6171DEC8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45602" y="5292725"/>
            <a:ext cx="2834957" cy="45783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 i="1"/>
            </a:lvl1pPr>
          </a:lstStyle>
          <a:p>
            <a:pPr lvl="0"/>
            <a:r>
              <a:rPr lang="en-US" dirty="0" err="1"/>
              <a:t>facs.org</a:t>
            </a:r>
            <a:r>
              <a:rPr lang="en-US" dirty="0"/>
              <a:t>/</a:t>
            </a:r>
            <a:r>
              <a:rPr lang="en-US" dirty="0" err="1"/>
              <a:t>loremipsum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7006DB2-8A85-1FBC-A6C9-9747B2DD5A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0403" y="5292726"/>
            <a:ext cx="2123758" cy="45783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 i="0"/>
            </a:lvl1pPr>
          </a:lstStyle>
          <a:p>
            <a:pPr lvl="0"/>
            <a:r>
              <a:rPr lang="en-US" dirty="0"/>
              <a:t>Page Name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7CF7E7BB-5330-B0B1-3637-6180EFE83B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59203" y="5292725"/>
            <a:ext cx="2123758" cy="45783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 i="0"/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350C3A8-2F01-B4B4-E92B-4CEA3856EA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7319" y="2367598"/>
            <a:ext cx="4297362" cy="355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Add your call to action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F0F5F36-C8E3-6A71-8A08-A9D4C74458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43525" y="2824163"/>
            <a:ext cx="1524000" cy="1514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QR code</a:t>
            </a:r>
          </a:p>
        </p:txBody>
      </p:sp>
    </p:spTree>
    <p:extLst>
      <p:ext uri="{BB962C8B-B14F-4D97-AF65-F5344CB8AC3E}">
        <p14:creationId xmlns:p14="http://schemas.microsoft.com/office/powerpoint/2010/main" val="545058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aquatic mammal, shark&#10;&#10;Description automatically generated">
            <a:extLst>
              <a:ext uri="{FF2B5EF4-FFF2-40B4-BE49-F238E27FC236}">
                <a16:creationId xmlns:a16="http://schemas.microsoft.com/office/drawing/2014/main" id="{8645AEAE-ABEF-B1F4-F151-A28004AA6C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459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6794DFD8-14AF-4037-F22C-3E34E0F054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17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2F3AD0AE-CE73-1994-6079-54CBF53A1D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8143A17-5DCD-062B-5333-5AF89677588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A620CC51-B047-4A59-536F-17CF1654C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7845"/>
            <a:ext cx="10515600" cy="884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7C6019B-CAEA-B835-D16A-63CCFA49E4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38556"/>
            <a:ext cx="665988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presentation title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01787C-2106-14B5-7584-D3D6E3361B9B}"/>
              </a:ext>
            </a:extLst>
          </p:cNvPr>
          <p:cNvSpPr txBox="1"/>
          <p:nvPr userDrawn="1"/>
        </p:nvSpPr>
        <p:spPr>
          <a:xfrm>
            <a:off x="807720" y="6522720"/>
            <a:ext cx="10515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© American College of Surgeons 2024. Content may not be reproduced or repurposed without the written permission of the American College of Surgeons. </a:t>
            </a:r>
          </a:p>
        </p:txBody>
      </p:sp>
    </p:spTree>
    <p:extLst>
      <p:ext uri="{BB962C8B-B14F-4D97-AF65-F5344CB8AC3E}">
        <p14:creationId xmlns:p14="http://schemas.microsoft.com/office/powerpoint/2010/main" val="2603108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4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catter chart&#10;&#10;Description automatically generated">
            <a:extLst>
              <a:ext uri="{FF2B5EF4-FFF2-40B4-BE49-F238E27FC236}">
                <a16:creationId xmlns:a16="http://schemas.microsoft.com/office/drawing/2014/main" id="{01983DAA-60E8-B306-4E89-016A8A1433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56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136D84-7660-D9CB-0AA5-02C27F736A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E4FAF-FFDF-B7B1-9749-857FD030DF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30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CA6164-8960-A078-2147-204E703865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C65EF-449B-E988-DC10-7E120C8FDA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16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F64AB2-2F22-C159-D4F5-12408A2422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0DA17-4135-699F-1964-EA4CE385A2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13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2E4CC-9718-DA65-D0EB-D537DFD2B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7FE80F-0FEF-5ECC-9523-844C548D54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716FCB-5C0E-5364-E1BC-2B15146C0E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73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42AE1-192B-03D5-50E1-59DCEF1DB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9D5A6-BAAF-B2B5-5A44-2435283572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45DB76A-28E2-F4D0-1EB6-391189F94C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202001"/>
              </p:ext>
            </p:extLst>
          </p:nvPr>
        </p:nvGraphicFramePr>
        <p:xfrm>
          <a:off x="838200" y="2572065"/>
          <a:ext cx="10515600" cy="350520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86757784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16455035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54401595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6614576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</a:rPr>
                        <a:t>Lorem ipsum</a:t>
                      </a:r>
                      <a:endParaRPr lang="en-US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</a:rPr>
                        <a:t>Lorem ipsum</a:t>
                      </a:r>
                      <a:endParaRPr lang="en-US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</a:rPr>
                        <a:t>Lorem ipsum</a:t>
                      </a:r>
                      <a:endParaRPr lang="en-US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</a:rPr>
                        <a:t>Lorem ipsum</a:t>
                      </a:r>
                      <a:endParaRPr lang="en-US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25295298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78989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0598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Lorem ipsum</a:t>
                      </a:r>
                      <a:endParaRPr lang="en-US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42406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Lorem ipsum</a:t>
                      </a:r>
                      <a:endParaRPr lang="en-US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90767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07744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51353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Lorem ipsum</a:t>
                      </a:r>
                      <a:endParaRPr lang="en-US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Lorem ipsum</a:t>
                      </a:r>
                      <a:endParaRPr lang="en-US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85179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65412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Lorem ipsum</a:t>
                      </a:r>
                      <a:endParaRPr lang="en-US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57357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5329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9693F-C853-3610-52E0-82489A137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F3717B-1B7E-95B9-FDF0-E944F8DF17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95F155-84F0-8065-D59F-3841024C16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528758-4071-DBD1-EFFE-DB7B208879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91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95802-96E8-7BD1-52BD-875A267ED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7C485-F583-E472-B52A-C0D769E237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40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5C8A1-DDC7-6FB8-8ADF-FD2402CCB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D708B2-3B7A-1935-887E-4BADAD8B08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25E38F-459F-1979-DEFA-B33C2A6CCB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5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21F80180-E98B-9C31-678B-44467B3271B3}"/>
              </a:ext>
            </a:extLst>
          </p:cNvPr>
          <p:cNvSpPr txBox="1">
            <a:spLocks/>
          </p:cNvSpPr>
          <p:nvPr/>
        </p:nvSpPr>
        <p:spPr>
          <a:xfrm>
            <a:off x="5748763" y="5292725"/>
            <a:ext cx="2495917" cy="35560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ACS Cancer Programs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23177E0-8630-928A-084A-E0AFA1C23914}"/>
              </a:ext>
            </a:extLst>
          </p:cNvPr>
          <p:cNvSpPr txBox="1">
            <a:spLocks/>
          </p:cNvSpPr>
          <p:nvPr/>
        </p:nvSpPr>
        <p:spPr>
          <a:xfrm>
            <a:off x="8777529" y="5292725"/>
            <a:ext cx="2356548" cy="35560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@AmColSurgCancer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C94DADCD-6BC6-4804-9564-71BF3293DB5E}"/>
              </a:ext>
            </a:extLst>
          </p:cNvPr>
          <p:cNvSpPr txBox="1">
            <a:spLocks/>
          </p:cNvSpPr>
          <p:nvPr/>
        </p:nvSpPr>
        <p:spPr>
          <a:xfrm>
            <a:off x="4263892" y="2130531"/>
            <a:ext cx="3664215" cy="3556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/>
              <a:t>Follow Us on Social Media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0EE05E3-6A56-96A7-990C-09A592788B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408" y="5292725"/>
            <a:ext cx="5015883" cy="457836"/>
          </a:xfrm>
        </p:spPr>
        <p:txBody>
          <a:bodyPr/>
          <a:lstStyle/>
          <a:p>
            <a:r>
              <a:rPr lang="en-US" sz="2000" dirty="0"/>
              <a:t>facs.org/quality-programs/cancer-programs/</a:t>
            </a:r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118CC24-2BA4-3938-A095-BCDA17168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584" y="3613723"/>
            <a:ext cx="1476119" cy="1476119"/>
          </a:xfrm>
          <a:prstGeom prst="rect">
            <a:avLst/>
          </a:prstGeom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D9344BF-4ADB-0CF2-0EEA-F91415D19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75366"/>
            <a:ext cx="1514475" cy="1514475"/>
          </a:xfrm>
          <a:prstGeom prst="rect">
            <a:avLst/>
          </a:prstGeom>
        </p:spPr>
      </p:pic>
      <p:pic>
        <p:nvPicPr>
          <p:cNvPr id="8" name="Picture Placeholder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BC7C461-C1EF-8460-5DED-2F38BA38E1A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t="313" b="313"/>
          <a:stretch>
            <a:fillRect/>
          </a:stretch>
        </p:blipFill>
        <p:spPr>
          <a:xfrm>
            <a:off x="9159082" y="3575366"/>
            <a:ext cx="1524000" cy="1514475"/>
          </a:xfrm>
        </p:spPr>
      </p:pic>
    </p:spTree>
    <p:extLst>
      <p:ext uri="{BB962C8B-B14F-4D97-AF65-F5344CB8AC3E}">
        <p14:creationId xmlns:p14="http://schemas.microsoft.com/office/powerpoint/2010/main" val="2908915996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_Option 1">
  <a:themeElements>
    <a:clrScheme name="Cancer Programs">
      <a:dk1>
        <a:srgbClr val="000000"/>
      </a:dk1>
      <a:lt1>
        <a:srgbClr val="FFFFFF"/>
      </a:lt1>
      <a:dk2>
        <a:srgbClr val="1F497D"/>
      </a:dk2>
      <a:lt2>
        <a:srgbClr val="FEF6E3"/>
      </a:lt2>
      <a:accent1>
        <a:srgbClr val="1A3875"/>
      </a:accent1>
      <a:accent2>
        <a:srgbClr val="E91F00"/>
      </a:accent2>
      <a:accent3>
        <a:srgbClr val="8AA3B0"/>
      </a:accent3>
      <a:accent4>
        <a:srgbClr val="0082B8"/>
      </a:accent4>
      <a:accent5>
        <a:srgbClr val="492436"/>
      </a:accent5>
      <a:accent6>
        <a:srgbClr val="D6DFE3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Slide_Option 2">
  <a:themeElements>
    <a:clrScheme name="Cancer Programs">
      <a:dk1>
        <a:srgbClr val="000000"/>
      </a:dk1>
      <a:lt1>
        <a:srgbClr val="FFFFFF"/>
      </a:lt1>
      <a:dk2>
        <a:srgbClr val="1F497D"/>
      </a:dk2>
      <a:lt2>
        <a:srgbClr val="FEF6E3"/>
      </a:lt2>
      <a:accent1>
        <a:srgbClr val="1A3875"/>
      </a:accent1>
      <a:accent2>
        <a:srgbClr val="E91F00"/>
      </a:accent2>
      <a:accent3>
        <a:srgbClr val="8AA3B0"/>
      </a:accent3>
      <a:accent4>
        <a:srgbClr val="0082B8"/>
      </a:accent4>
      <a:accent5>
        <a:srgbClr val="492436"/>
      </a:accent5>
      <a:accent6>
        <a:srgbClr val="D6DFE3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allout Slide with Watermark">
  <a:themeElements>
    <a:clrScheme name="Cancer Programs">
      <a:dk1>
        <a:srgbClr val="000000"/>
      </a:dk1>
      <a:lt1>
        <a:srgbClr val="FFFFFF"/>
      </a:lt1>
      <a:dk2>
        <a:srgbClr val="1F497D"/>
      </a:dk2>
      <a:lt2>
        <a:srgbClr val="FEF6E3"/>
      </a:lt2>
      <a:accent1>
        <a:srgbClr val="1A3875"/>
      </a:accent1>
      <a:accent2>
        <a:srgbClr val="E91F00"/>
      </a:accent2>
      <a:accent3>
        <a:srgbClr val="8AA3B0"/>
      </a:accent3>
      <a:accent4>
        <a:srgbClr val="0082B8"/>
      </a:accent4>
      <a:accent5>
        <a:srgbClr val="492436"/>
      </a:accent5>
      <a:accent6>
        <a:srgbClr val="D6DFE3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ody Slides">
  <a:themeElements>
    <a:clrScheme name="Cancer">
      <a:dk1>
        <a:srgbClr val="000000"/>
      </a:dk1>
      <a:lt1>
        <a:srgbClr val="FFFFFF"/>
      </a:lt1>
      <a:dk2>
        <a:srgbClr val="1F497D"/>
      </a:dk2>
      <a:lt2>
        <a:srgbClr val="FEF6E3"/>
      </a:lt2>
      <a:accent1>
        <a:srgbClr val="1A3875"/>
      </a:accent1>
      <a:accent2>
        <a:srgbClr val="E91F00"/>
      </a:accent2>
      <a:accent3>
        <a:srgbClr val="8AA3B0"/>
      </a:accent3>
      <a:accent4>
        <a:srgbClr val="0082B8"/>
      </a:accent4>
      <a:accent5>
        <a:srgbClr val="492436"/>
      </a:accent5>
      <a:accent6>
        <a:srgbClr val="D6DFE3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Cancer Programs">
      <a:dk1>
        <a:srgbClr val="000000"/>
      </a:dk1>
      <a:lt1>
        <a:srgbClr val="FFFFFF"/>
      </a:lt1>
      <a:dk2>
        <a:srgbClr val="1F497D"/>
      </a:dk2>
      <a:lt2>
        <a:srgbClr val="FEF6E3"/>
      </a:lt2>
      <a:accent1>
        <a:srgbClr val="1A3875"/>
      </a:accent1>
      <a:accent2>
        <a:srgbClr val="E91F00"/>
      </a:accent2>
      <a:accent3>
        <a:srgbClr val="8AA3B0"/>
      </a:accent3>
      <a:accent4>
        <a:srgbClr val="0082B8"/>
      </a:accent4>
      <a:accent5>
        <a:srgbClr val="492436"/>
      </a:accent5>
      <a:accent6>
        <a:srgbClr val="D6DFE3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98</Words>
  <Application>Microsoft Office PowerPoint</Application>
  <PresentationFormat>Widescreen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Title Slide_Option 1</vt:lpstr>
      <vt:lpstr>Title Slide_Option 2</vt:lpstr>
      <vt:lpstr>Callout Slide with Watermark</vt:lpstr>
      <vt:lpstr>Body Slides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Eliana Goldstein</dc:creator>
  <cp:lastModifiedBy>Rebecca Medina</cp:lastModifiedBy>
  <cp:revision>14</cp:revision>
  <dcterms:created xsi:type="dcterms:W3CDTF">2022-08-24T20:32:50Z</dcterms:created>
  <dcterms:modified xsi:type="dcterms:W3CDTF">2024-04-15T16:28:03Z</dcterms:modified>
</cp:coreProperties>
</file>